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2T16:29:50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1,'1466'0,"-1456"0,1 1,-1 0,0 0,0 1,0 1,0-1,0 2,-1-1,4 3,2 2,0 1,0 0,-1 1,-1 1,2 1,2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2T16:30:27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3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73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8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3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12AEAB-C67F-482A-83EA-309AA2DB4F2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EFBE-8D97-4991-AFAB-DF832E22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9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A4B3-125C-469D-B5C8-BF5202DBF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/>
              <a:t>Checkers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66D63-F563-4EB6-8280-3035DA256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C403-676B-423F-97A6-81F78C0D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0B8F3C-D2D4-4BA9-912A-E5A994C92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1503680"/>
            <a:ext cx="4915818" cy="4744720"/>
          </a:xfrm>
        </p:spPr>
      </p:pic>
    </p:spTree>
    <p:extLst>
      <p:ext uri="{BB962C8B-B14F-4D97-AF65-F5344CB8AC3E}">
        <p14:creationId xmlns:p14="http://schemas.microsoft.com/office/powerpoint/2010/main" val="228553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2899-C656-4621-B340-1EEEE33B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cont.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42366D-C01D-4509-B371-A2A46CD13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1" y="2052638"/>
            <a:ext cx="4216400" cy="4195762"/>
          </a:xfrm>
        </p:spPr>
      </p:pic>
    </p:spTree>
    <p:extLst>
      <p:ext uri="{BB962C8B-B14F-4D97-AF65-F5344CB8AC3E}">
        <p14:creationId xmlns:p14="http://schemas.microsoft.com/office/powerpoint/2010/main" val="192481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AEB9-B214-4BEA-8353-678934A6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B2D15353-1FF8-4FD0-B792-6BAA7E42A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4" y="1768158"/>
            <a:ext cx="4717068" cy="4195762"/>
          </a:xfrm>
        </p:spPr>
      </p:pic>
      <p:pic>
        <p:nvPicPr>
          <p:cNvPr id="7" name="Picture 6" descr="A picture containing object, food&#10;&#10;Description automatically generated">
            <a:extLst>
              <a:ext uri="{FF2B5EF4-FFF2-40B4-BE49-F238E27FC236}">
                <a16:creationId xmlns:a16="http://schemas.microsoft.com/office/drawing/2014/main" id="{5995A784-F9CC-4028-A99D-13DC1DC7E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69" y="1768158"/>
            <a:ext cx="473412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1C11-385F-4A8F-A7A6-F8FEBD00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Game Play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object, food&#10;&#10;Description automatically generated">
            <a:extLst>
              <a:ext uri="{FF2B5EF4-FFF2-40B4-BE49-F238E27FC236}">
                <a16:creationId xmlns:a16="http://schemas.microsoft.com/office/drawing/2014/main" id="{ACFABBB3-91CA-45B9-87C8-3D30187E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3" y="1853248"/>
            <a:ext cx="4987930" cy="4195762"/>
          </a:xfrm>
        </p:spPr>
      </p:pic>
      <p:pic>
        <p:nvPicPr>
          <p:cNvPr id="7" name="Picture 6" descr="A picture containing object, food&#10;&#10;Description automatically generated">
            <a:extLst>
              <a:ext uri="{FF2B5EF4-FFF2-40B4-BE49-F238E27FC236}">
                <a16:creationId xmlns:a16="http://schemas.microsoft.com/office/drawing/2014/main" id="{DE326CB1-1AF7-41BC-9B54-B3D582030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3248"/>
            <a:ext cx="484043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CEDA-BED9-46EA-B6E7-FD42AE45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End</a:t>
            </a:r>
          </a:p>
        </p:txBody>
      </p:sp>
      <p:pic>
        <p:nvPicPr>
          <p:cNvPr id="5" name="Content Placeholder 4" descr="A picture containing checker, object&#10;&#10;Description automatically generated">
            <a:extLst>
              <a:ext uri="{FF2B5EF4-FFF2-40B4-BE49-F238E27FC236}">
                <a16:creationId xmlns:a16="http://schemas.microsoft.com/office/drawing/2014/main" id="{D916DB59-16B9-44F8-9747-728A8927C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91" y="2022158"/>
            <a:ext cx="4913313" cy="419576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AF2EF9-3F42-47C5-BFF9-C2289AD855E8}"/>
                  </a:ext>
                </a:extLst>
              </p14:cNvPr>
              <p14:cNvContentPartPr/>
              <p14:nvPr/>
            </p14:nvContentPartPr>
            <p14:xfrm>
              <a:off x="4337760" y="2132720"/>
              <a:ext cx="60264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AF2EF9-3F42-47C5-BFF9-C2289AD855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4120" y="2025080"/>
                <a:ext cx="71028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47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6C77-A707-4759-9EAF-2BAA8025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5C74-A57B-40B8-B921-01573524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update the Game End procedure</a:t>
            </a:r>
          </a:p>
          <a:p>
            <a:r>
              <a:rPr lang="en-US" dirty="0"/>
              <a:t>Maybe have a counter for the pieces each player has left</a:t>
            </a:r>
          </a:p>
          <a:p>
            <a:r>
              <a:rPr lang="en-US" dirty="0"/>
              <a:t>Create a single player mode with ai as the 2</a:t>
            </a:r>
            <a:r>
              <a:rPr lang="en-US" baseline="30000" dirty="0"/>
              <a:t>nd</a:t>
            </a:r>
            <a:r>
              <a:rPr lang="en-US" dirty="0"/>
              <a:t> player</a:t>
            </a:r>
          </a:p>
          <a:p>
            <a:pPr marL="0" indent="0">
              <a:buNone/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2BEDA8-6B5E-4ABB-AE56-AAAFBE0E7D5F}"/>
                  </a:ext>
                </a:extLst>
              </p14:cNvPr>
              <p14:cNvContentPartPr/>
              <p14:nvPr/>
            </p14:nvContentPartPr>
            <p14:xfrm>
              <a:off x="5820960" y="10055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2BEDA8-6B5E-4ABB-AE56-AAAFBE0E7D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7320" y="89792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41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42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Checkers</vt:lpstr>
      <vt:lpstr>Code </vt:lpstr>
      <vt:lpstr>Code cont.</vt:lpstr>
      <vt:lpstr>Game play </vt:lpstr>
      <vt:lpstr>More Game Play </vt:lpstr>
      <vt:lpstr>Game End</vt:lpstr>
      <vt:lpstr>Future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</dc:title>
  <dc:creator>Andrew Borders</dc:creator>
  <cp:lastModifiedBy>Andrew Borders</cp:lastModifiedBy>
  <cp:revision>3</cp:revision>
  <dcterms:created xsi:type="dcterms:W3CDTF">2019-11-12T15:57:03Z</dcterms:created>
  <dcterms:modified xsi:type="dcterms:W3CDTF">2019-11-12T16:33:28Z</dcterms:modified>
</cp:coreProperties>
</file>