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5015-E28B-457D-9C2A-0D1103D24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E69B9-47F0-4AF7-8F38-9C4650899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59C0E-C8A4-41B5-9617-3176DB69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1B3D-A389-48C7-A6E6-08BF200274B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926-793B-4BFD-AC7D-06661455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E4213-2246-4B8B-8232-549918FB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1052-D12A-4EFF-AFBB-F36E8ECC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31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ED4A-7F60-4FD5-B79C-40846276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EE59A-0FF9-4A0B-B621-529BEBE99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7B82E-223A-48CB-A4BF-4E1566AB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1B3D-A389-48C7-A6E6-08BF200274B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E9CAD-E1B4-447B-8556-8286C786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317CC-C488-41BE-B5C9-9F7594BA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1052-D12A-4EFF-AFBB-F36E8ECC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39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37CBF-92C2-4244-B779-AD7EC79D6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C74D-EB8E-46F4-BE85-11C66FD0B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A5B16-3394-4FA2-9C01-52E42FCA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1B3D-A389-48C7-A6E6-08BF200274B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E8D7-DCCA-421F-9547-970C45A2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112B3-DCCD-424C-884C-9F83DDCC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1052-D12A-4EFF-AFBB-F36E8ECC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6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207A-6CAE-40DB-AF8F-8EBFA220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E384-D565-4159-839C-C090CEC0C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9D57A-31EC-4BFB-95D6-EAFF7F53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1B3D-A389-48C7-A6E6-08BF200274B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469C-4669-499F-87BB-369A6F19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C24FF-9BE3-4772-AE75-18F1B103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1052-D12A-4EFF-AFBB-F36E8ECC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61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3FBC-9069-4AAC-892B-FE3DACBA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D7C5C-A492-4DC0-B952-ECFD75D27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BB4EA-5613-4215-B2AE-BF113861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1B3D-A389-48C7-A6E6-08BF200274B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4E0AB-2B03-4CE5-87F9-96B79D00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8D1D2-0224-4C61-B238-9DA122AB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1052-D12A-4EFF-AFBB-F36E8ECC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75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0DEC-DE8B-4855-86EF-DE9FB845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93AC1-B8DD-4240-A099-2F828F159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D6793-787A-4DEC-85FA-AD3CC2EEC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1ADEC-326A-49AD-91D9-5AF49296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1B3D-A389-48C7-A6E6-08BF200274B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16DC9-2DD0-4D02-99E9-FE350FF3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19B6A-6228-48D7-9BB7-D8E31CA7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1052-D12A-4EFF-AFBB-F36E8ECC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12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8E94-7DD9-48DA-AE1C-FC456A9C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CC18D-34BE-44A5-BA62-0099C6EDC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55DD4-AFAD-4D61-8E7C-66C21DB9E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4B45F-CBC7-4D02-8107-6CBC1E40D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AC0A0-1E7F-430B-849F-0A5E4DFCE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46419-F0CF-41AA-903C-70A1A051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1B3D-A389-48C7-A6E6-08BF200274B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78A5F-D09C-4252-AD29-1838BF9A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2325B-7E8E-492A-83E6-70C613D6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1052-D12A-4EFF-AFBB-F36E8ECC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60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E370-1203-45EF-B80B-5710EC3A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4919F-6003-43F0-A36B-F5591168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1B3D-A389-48C7-A6E6-08BF200274B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84285-AF67-4A9A-955B-EDF60133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1BC32-DC90-431C-AEF6-2435B60A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1052-D12A-4EFF-AFBB-F36E8ECC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52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7AE95-A150-4016-BCBC-531E4CA3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1B3D-A389-48C7-A6E6-08BF200274B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7DC1B-EE51-4727-B4A0-0C727430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AE5C2-E9E3-4AC3-B105-3AA8A1B3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1052-D12A-4EFF-AFBB-F36E8ECC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98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FD83-A300-4C9E-B460-2D9ACD3F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43A9-9100-4B3E-897B-28A31768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194A3-10B0-4C61-B92C-677071E35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ECB47-BCEB-40FA-B3A4-C3A400D6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1B3D-A389-48C7-A6E6-08BF200274B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49338-4297-4F29-B076-C7D66AAA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CEC82-EAE9-4BEE-B696-F6C203ED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1052-D12A-4EFF-AFBB-F36E8ECC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83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1273-EA54-41E8-B7F6-D8143115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CC273-4BA7-4EF6-ADFB-E2E70FE30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B1F80-1C85-4B0F-AA81-A51DDE219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15698-05C7-4337-9C22-38E67BCC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1B3D-A389-48C7-A6E6-08BF200274B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D15E7-7862-4126-8091-0D9ABADA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5DCBA-D47B-42E9-B813-A44E9190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A1052-D12A-4EFF-AFBB-F36E8ECC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22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40EDC-4F92-44ED-B43C-BAEA4A6D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829F2-FCA3-400D-BF1B-1BDD59863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A7C7B-01E1-4A27-BC4A-DC2566C3C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E1B3D-A389-48C7-A6E6-08BF200274B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08F7B-64FE-4D85-B36C-E31A9B681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5C123-F7D8-4BD5-8645-156D492C6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A1052-D12A-4EFF-AFBB-F36E8ECC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84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D9F244-F128-408C-9A04-1F4055C0468E}"/>
              </a:ext>
            </a:extLst>
          </p:cNvPr>
          <p:cNvSpPr txBox="1"/>
          <p:nvPr/>
        </p:nvSpPr>
        <p:spPr>
          <a:xfrm>
            <a:off x="1408922" y="382013"/>
            <a:ext cx="847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Predicting one modality from another of single cell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25A63-F204-45F6-9DF0-EA3DB5FD9452}"/>
              </a:ext>
            </a:extLst>
          </p:cNvPr>
          <p:cNvSpPr txBox="1"/>
          <p:nvPr/>
        </p:nvSpPr>
        <p:spPr>
          <a:xfrm>
            <a:off x="9722497" y="795328"/>
            <a:ext cx="211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Ashish Kumar Singh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51DBD-BC90-4366-8AD4-83930C054F64}"/>
              </a:ext>
            </a:extLst>
          </p:cNvPr>
          <p:cNvSpPr txBox="1"/>
          <p:nvPr/>
        </p:nvSpPr>
        <p:spPr>
          <a:xfrm>
            <a:off x="403443" y="1062623"/>
            <a:ext cx="117885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Problem</a:t>
            </a:r>
          </a:p>
          <a:p>
            <a:r>
              <a:rPr lang="en-IN" dirty="0"/>
              <a:t>Given a dataset of any two modalities of a single cell, predict all the features of one modality based on all features of second modality. </a:t>
            </a:r>
            <a:r>
              <a:rPr lang="en-IN" dirty="0" err="1"/>
              <a:t>Neurips</a:t>
            </a:r>
            <a:r>
              <a:rPr lang="en-IN" dirty="0"/>
              <a:t> 2021 Competition. Predict protein to gene expression modality conversion ADT-to-GEX</a:t>
            </a:r>
          </a:p>
          <a:p>
            <a:r>
              <a:rPr lang="en-IN" b="1" dirty="0"/>
              <a:t>Approach</a:t>
            </a:r>
          </a:p>
          <a:p>
            <a:r>
              <a:rPr lang="en-IN" dirty="0"/>
              <a:t>Train neural networks to predict modalities in </a:t>
            </a:r>
            <a:r>
              <a:rPr lang="en-IN" dirty="0" err="1"/>
              <a:t>Pytorch</a:t>
            </a:r>
            <a:br>
              <a:rPr lang="en-IN" dirty="0"/>
            </a:br>
            <a:r>
              <a:rPr lang="en-IN" dirty="0"/>
              <a:t>Understand and implement competition winner models</a:t>
            </a:r>
          </a:p>
          <a:p>
            <a:r>
              <a:rPr lang="en-IN" dirty="0"/>
              <a:t>Experiment with deeper models and 1d convolution layers</a:t>
            </a:r>
          </a:p>
          <a:p>
            <a:br>
              <a:rPr lang="en-IN" dirty="0"/>
            </a:br>
            <a:r>
              <a:rPr lang="en-IN" b="1" dirty="0"/>
              <a:t>Test Set Results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Conclusion</a:t>
            </a:r>
          </a:p>
          <a:p>
            <a:r>
              <a:rPr lang="en-IN" dirty="0" err="1"/>
              <a:t>ConvNet</a:t>
            </a:r>
            <a:r>
              <a:rPr lang="en-IN" dirty="0"/>
              <a:t> also performs similar to benchmark models for modality </a:t>
            </a:r>
          </a:p>
          <a:p>
            <a:r>
              <a:rPr lang="en-IN" dirty="0"/>
              <a:t>prediction of single cell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F2A1A-4706-4AA9-8436-66929CDF3C02}"/>
              </a:ext>
            </a:extLst>
          </p:cNvPr>
          <p:cNvSpPr txBox="1"/>
          <p:nvPr/>
        </p:nvSpPr>
        <p:spPr>
          <a:xfrm>
            <a:off x="569166" y="6247771"/>
            <a:ext cx="6969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Luecken</a:t>
            </a:r>
            <a:r>
              <a:rPr lang="en-US" sz="1100" dirty="0"/>
              <a:t> et. al. “A sandbox for prediction and integration of DNA, RNA, and protein data in single cells”</a:t>
            </a:r>
          </a:p>
          <a:p>
            <a:r>
              <a:rPr lang="en-IN" sz="1100" dirty="0"/>
              <a:t>https://openproblems.bio/neurips_2021/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F0231E3-C19C-4285-A589-1CC56008B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67822"/>
              </p:ext>
            </p:extLst>
          </p:nvPr>
        </p:nvGraphicFramePr>
        <p:xfrm>
          <a:off x="403443" y="3633680"/>
          <a:ext cx="53385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504">
                  <a:extLst>
                    <a:ext uri="{9D8B030D-6E8A-4147-A177-3AD203B41FA5}">
                      <a16:colId xmlns:a16="http://schemas.microsoft.com/office/drawing/2014/main" val="1626237761"/>
                    </a:ext>
                  </a:extLst>
                </a:gridCol>
                <a:gridCol w="1311569">
                  <a:extLst>
                    <a:ext uri="{9D8B030D-6E8A-4147-A177-3AD203B41FA5}">
                      <a16:colId xmlns:a16="http://schemas.microsoft.com/office/drawing/2014/main" val="504797562"/>
                    </a:ext>
                  </a:extLst>
                </a:gridCol>
                <a:gridCol w="2247439">
                  <a:extLst>
                    <a:ext uri="{9D8B030D-6E8A-4147-A177-3AD203B41FA5}">
                      <a16:colId xmlns:a16="http://schemas.microsoft.com/office/drawing/2014/main" val="333087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Pearson Correlation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8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Novel (</a:t>
                      </a:r>
                      <a:r>
                        <a:rPr lang="en-US" dirty="0" err="1"/>
                        <a:t>Neurips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4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ConvNet6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76.81%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6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ConvNet12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76.95%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389875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75B7CE5A-4D8E-43E1-AECD-C8B422000B6B}"/>
              </a:ext>
            </a:extLst>
          </p:cNvPr>
          <p:cNvGrpSpPr/>
          <p:nvPr/>
        </p:nvGrpSpPr>
        <p:grpSpPr>
          <a:xfrm>
            <a:off x="6761583" y="1966876"/>
            <a:ext cx="5343913" cy="2817845"/>
            <a:chOff x="6624735" y="2090057"/>
            <a:chExt cx="5521194" cy="2856099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1213EA9-B0EF-4AF8-980B-60370E23B67E}"/>
                </a:ext>
              </a:extLst>
            </p:cNvPr>
            <p:cNvSpPr/>
            <p:nvPr/>
          </p:nvSpPr>
          <p:spPr>
            <a:xfrm>
              <a:off x="6624735" y="3619635"/>
              <a:ext cx="5521194" cy="132652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1CAA5AD-A57E-4F98-8AD6-F843B7760368}"/>
                </a:ext>
              </a:extLst>
            </p:cNvPr>
            <p:cNvSpPr/>
            <p:nvPr/>
          </p:nvSpPr>
          <p:spPr>
            <a:xfrm>
              <a:off x="6624735" y="2841424"/>
              <a:ext cx="5521194" cy="6651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2AF233F-1C68-461B-B168-4E98B25F24EC}"/>
                </a:ext>
              </a:extLst>
            </p:cNvPr>
            <p:cNvSpPr/>
            <p:nvPr/>
          </p:nvSpPr>
          <p:spPr>
            <a:xfrm>
              <a:off x="6624735" y="2090057"/>
              <a:ext cx="5521194" cy="6651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C75D98-5FFB-4C95-8642-6E2C3A4FC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6584" y="3017846"/>
              <a:ext cx="4671825" cy="3383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2EB911-28DB-4768-A841-890D3C416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9135" y="3751999"/>
              <a:ext cx="4516170" cy="112514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DC79841-0528-4087-8156-CF87B337A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2387" y="2228260"/>
              <a:ext cx="3968469" cy="43860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A9843B-80FF-4D65-931E-A893F95DA6F5}"/>
                </a:ext>
              </a:extLst>
            </p:cNvPr>
            <p:cNvSpPr txBox="1"/>
            <p:nvPr/>
          </p:nvSpPr>
          <p:spPr>
            <a:xfrm>
              <a:off x="6645100" y="2292586"/>
              <a:ext cx="7744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Novel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84F569-32EB-48CE-BA08-72D656AB65B9}"/>
                </a:ext>
              </a:extLst>
            </p:cNvPr>
            <p:cNvSpPr txBox="1"/>
            <p:nvPr/>
          </p:nvSpPr>
          <p:spPr>
            <a:xfrm>
              <a:off x="6624735" y="3055971"/>
              <a:ext cx="7744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ConvNet6</a:t>
              </a:r>
              <a:endParaRPr lang="en-IN" sz="11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E2F649-BD37-4381-A041-1D45201F7C80}"/>
                </a:ext>
              </a:extLst>
            </p:cNvPr>
            <p:cNvSpPr txBox="1"/>
            <p:nvPr/>
          </p:nvSpPr>
          <p:spPr>
            <a:xfrm>
              <a:off x="6674070" y="4182965"/>
              <a:ext cx="8650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ConvNet12</a:t>
              </a:r>
              <a:endParaRPr lang="en-IN" sz="1100" dirty="0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E85B9E20-CA4A-45A5-AE55-3D86A9503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21" y="4959428"/>
            <a:ext cx="2379618" cy="174988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21DEC51-9981-4AF3-B388-7364AEC3B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860" y="4959428"/>
            <a:ext cx="2394895" cy="171459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703F7-1FC6-4BEC-8C72-D0122EF0891D}"/>
              </a:ext>
            </a:extLst>
          </p:cNvPr>
          <p:cNvCxnSpPr/>
          <p:nvPr/>
        </p:nvCxnSpPr>
        <p:spPr>
          <a:xfrm>
            <a:off x="3041780" y="3364372"/>
            <a:ext cx="0" cy="24218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B237A2-EC5A-4848-8232-F358345B64DE}"/>
              </a:ext>
            </a:extLst>
          </p:cNvPr>
          <p:cNvCxnSpPr>
            <a:cxnSpLocks/>
          </p:cNvCxnSpPr>
          <p:nvPr/>
        </p:nvCxnSpPr>
        <p:spPr>
          <a:xfrm flipV="1">
            <a:off x="5635689" y="3364372"/>
            <a:ext cx="0" cy="24218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3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150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Kumar Singh</dc:creator>
  <cp:lastModifiedBy>Ashish Kumar Singh</cp:lastModifiedBy>
  <cp:revision>16</cp:revision>
  <dcterms:created xsi:type="dcterms:W3CDTF">2022-02-15T11:21:00Z</dcterms:created>
  <dcterms:modified xsi:type="dcterms:W3CDTF">2022-03-10T11:05:02Z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D:\ucla\courses\winter22\CM225\project\misc\final_pres.pptx</vt:lpwstr>
  </property>
</Properties>
</file>