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015-E28B-457D-9C2A-0D1103D2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E69B9-47F0-4AF7-8F38-9C4650899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9C0E-C8A4-41B5-9617-3176DB69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926-793B-4BFD-AC7D-06661455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4213-2246-4B8B-8232-549918FB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1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ED4A-7F60-4FD5-B79C-40846276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EE59A-0FF9-4A0B-B621-529BEBE9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B82E-223A-48CB-A4BF-4E1566A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9CAD-E1B4-447B-8556-8286C786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17CC-C488-41BE-B5C9-9F7594BA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37CBF-92C2-4244-B779-AD7EC79D6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C74D-EB8E-46F4-BE85-11C66FD0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5B16-3394-4FA2-9C01-52E42FCA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E8D7-DCCA-421F-9547-970C45A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12B3-DCCD-424C-884C-9F83DDCC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6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207A-6CAE-40DB-AF8F-8EBFA220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E384-D565-4159-839C-C090CEC0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D57A-31EC-4BFB-95D6-EAFF7F53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469C-4669-499F-87BB-369A6F19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24FF-9BE3-4772-AE75-18F1B103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1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3FBC-9069-4AAC-892B-FE3DACB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7C5C-A492-4DC0-B952-ECFD75D2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B4EA-5613-4215-B2AE-BF113861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E0AB-2B03-4CE5-87F9-96B79D0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D1D2-0224-4C61-B238-9DA122AB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5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0DEC-DE8B-4855-86EF-DE9FB845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3AC1-B8DD-4240-A099-2F828F15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D6793-787A-4DEC-85FA-AD3CC2EEC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1ADEC-326A-49AD-91D9-5AF49296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6DC9-2DD0-4D02-99E9-FE350FF3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19B6A-6228-48D7-9BB7-D8E31CA7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2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8E94-7DD9-48DA-AE1C-FC456A9C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C18D-34BE-44A5-BA62-0099C6ED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55DD4-AFAD-4D61-8E7C-66C21DB9E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4B45F-CBC7-4D02-8107-6CBC1E40D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AC0A0-1E7F-430B-849F-0A5E4DFCE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46419-F0CF-41AA-903C-70A1A05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78A5F-D09C-4252-AD29-1838BF9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2325B-7E8E-492A-83E6-70C613D6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0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E370-1203-45EF-B80B-5710EC3A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4919F-6003-43F0-A36B-F5591168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84285-AF67-4A9A-955B-EDF60133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1BC32-DC90-431C-AEF6-2435B60A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7AE95-A150-4016-BCBC-531E4CA3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7DC1B-EE51-4727-B4A0-0C727430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AE5C2-E9E3-4AC3-B105-3AA8A1B3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D83-A300-4C9E-B460-2D9ACD3F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43A9-9100-4B3E-897B-28A31768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94A3-10B0-4C61-B92C-677071E3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ECB47-BCEB-40FA-B3A4-C3A400D6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49338-4297-4F29-B076-C7D66AAA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EC82-EAE9-4BEE-B696-F6C203ED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3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1273-EA54-41E8-B7F6-D8143115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CC273-4BA7-4EF6-ADFB-E2E70FE30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B1F80-1C85-4B0F-AA81-A51DDE219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15698-05C7-4337-9C22-38E67BCC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D15E7-7862-4126-8091-0D9ABADA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5DCBA-D47B-42E9-B813-A44E9190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2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0EDC-4F92-44ED-B43C-BAEA4A6D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29F2-FCA3-400D-BF1B-1BDD5986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7C7B-01E1-4A27-BC4A-DC2566C3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1B3D-A389-48C7-A6E6-08BF200274BA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8F7B-64FE-4D85-B36C-E31A9B681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C123-F7D8-4BD5-8645-156D492C6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D9F244-F128-408C-9A04-1F4055C0468E}"/>
              </a:ext>
            </a:extLst>
          </p:cNvPr>
          <p:cNvSpPr txBox="1"/>
          <p:nvPr/>
        </p:nvSpPr>
        <p:spPr>
          <a:xfrm>
            <a:off x="1408922" y="382013"/>
            <a:ext cx="847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Predicting one modality from another of single cell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25A63-F204-45F6-9DF0-EA3DB5FD9452}"/>
              </a:ext>
            </a:extLst>
          </p:cNvPr>
          <p:cNvSpPr txBox="1"/>
          <p:nvPr/>
        </p:nvSpPr>
        <p:spPr>
          <a:xfrm>
            <a:off x="9722497" y="795328"/>
            <a:ext cx="21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Ashish Kumar Singh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51DBD-BC90-4366-8AD4-83930C054F64}"/>
              </a:ext>
            </a:extLst>
          </p:cNvPr>
          <p:cNvSpPr txBox="1"/>
          <p:nvPr/>
        </p:nvSpPr>
        <p:spPr>
          <a:xfrm>
            <a:off x="569166" y="1389194"/>
            <a:ext cx="112713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</a:t>
            </a:r>
          </a:p>
          <a:p>
            <a:r>
              <a:rPr lang="en-IN" dirty="0"/>
              <a:t>Genetic information flows from DNA to RNA to protein. Given a dataset of any two modalities of a single cell, predict all the features of one modality based on all features of second modality. This was Task 1 in a </a:t>
            </a:r>
            <a:r>
              <a:rPr lang="en-IN" dirty="0" err="1"/>
              <a:t>NeurIPS</a:t>
            </a:r>
            <a:r>
              <a:rPr lang="en-IN" dirty="0"/>
              <a:t> 2021 competition.</a:t>
            </a:r>
          </a:p>
          <a:p>
            <a:endParaRPr lang="en-IN" dirty="0"/>
          </a:p>
          <a:p>
            <a:r>
              <a:rPr lang="en-IN" b="1" dirty="0"/>
              <a:t>Approach</a:t>
            </a:r>
          </a:p>
          <a:p>
            <a:r>
              <a:rPr lang="en-IN" dirty="0"/>
              <a:t>Train neural networks to predict modalities</a:t>
            </a:r>
            <a:br>
              <a:rPr lang="en-IN" dirty="0"/>
            </a:br>
            <a:r>
              <a:rPr lang="en-IN" dirty="0"/>
              <a:t>Understand and implement competition winner models</a:t>
            </a:r>
          </a:p>
          <a:p>
            <a:r>
              <a:rPr lang="en-IN" dirty="0"/>
              <a:t>Experiment with deeper models and 1d convolution layers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Pitfalls</a:t>
            </a:r>
          </a:p>
          <a:p>
            <a:r>
              <a:rPr lang="en-IN" dirty="0"/>
              <a:t>Deeper model might not train properly (vanishing/exploding</a:t>
            </a:r>
          </a:p>
          <a:p>
            <a:r>
              <a:rPr lang="en-IN" dirty="0"/>
              <a:t> gradients)</a:t>
            </a:r>
          </a:p>
          <a:p>
            <a:r>
              <a:rPr lang="en-IN" dirty="0"/>
              <a:t>Convolution layers might not be helpful if nearby features in </a:t>
            </a:r>
          </a:p>
          <a:p>
            <a:r>
              <a:rPr lang="en-IN" dirty="0"/>
              <a:t>modalities are highly independent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F6DC5E-B73D-4D18-9A3D-4F03A2318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2" y="2349506"/>
            <a:ext cx="5645021" cy="3822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4F2A1A-4706-4AA9-8436-66929CDF3C02}"/>
              </a:ext>
            </a:extLst>
          </p:cNvPr>
          <p:cNvSpPr txBox="1"/>
          <p:nvPr/>
        </p:nvSpPr>
        <p:spPr>
          <a:xfrm>
            <a:off x="569166" y="6247771"/>
            <a:ext cx="6969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Luecken</a:t>
            </a:r>
            <a:r>
              <a:rPr lang="en-US" sz="1100" dirty="0"/>
              <a:t> et. al. “A sandbox for prediction and integration of DNA, RNA, and protein data in single cells”</a:t>
            </a:r>
          </a:p>
          <a:p>
            <a:r>
              <a:rPr lang="en-IN" sz="1100" dirty="0"/>
              <a:t>https://openproblems.bio/neurips_2021/</a:t>
            </a:r>
          </a:p>
        </p:txBody>
      </p:sp>
    </p:spTree>
    <p:extLst>
      <p:ext uri="{BB962C8B-B14F-4D97-AF65-F5344CB8AC3E}">
        <p14:creationId xmlns:p14="http://schemas.microsoft.com/office/powerpoint/2010/main" val="328113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 Singh</dc:creator>
  <cp:lastModifiedBy>Ashish Kumar Singh</cp:lastModifiedBy>
  <cp:revision>5</cp:revision>
  <dcterms:created xsi:type="dcterms:W3CDTF">2022-02-15T11:21:00Z</dcterms:created>
  <dcterms:modified xsi:type="dcterms:W3CDTF">2022-02-15T12:04:36Z</dcterms:modified>
</cp:coreProperties>
</file>