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C7DC-2453-4557-8688-69745F157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9976A-7AA0-4763-8CC0-36B9569DF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BEFC-0BEF-4BF8-8659-276B29FF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73B4-5F2B-42E2-999B-22B3875D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140D-F09A-4CC3-B6C9-577B6915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5577-F486-435B-A6F9-DEC418F9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27A2A-D13C-4E76-AF57-F004ABA88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6F82-5D05-44D7-BF4F-0B2520F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84FB-8D26-4365-8041-BBAA285C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F6FD-7AC7-488C-AB07-D52C83C2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9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1A33A-5D41-40F6-8216-61B69412B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7D593-84E9-4CDD-9353-737E28A7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3DD2-7CFB-4289-A921-8C0A5164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A805-BFBC-45B3-B813-CB5CC487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0639-76D0-4B71-A6BD-5DD4B497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5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A924-2277-4BCD-8F35-DB58558B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4D23-6D8B-4DBD-8297-3D17924D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B402-DE30-4B5E-B830-11ACA76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E8AE-7C0B-4AC5-8463-47E5EBCF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188E-4F12-430F-9BB4-A9ECDA33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7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B950-690A-46AE-B610-C213C8DE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250B-85EF-4A7A-9EF9-E01D3C69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C8FD-F7DC-48D4-8FF8-B20AEF68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78DD-1C78-42D8-964C-E596D86F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EBD7-15FD-4BEC-B301-B3D27B8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5401-2AAB-40ED-8921-33F1A5FE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2C6A-6080-44FC-8EF3-3EBB6D1C6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E44C9-8702-4C56-8E3E-2C32428C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F00A-6628-4200-9E8B-6D03A312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D352-5F69-4182-B9DB-7D7DB54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8E8C7-821A-479F-AD18-B6EE17B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6439-44FD-45B0-BBA5-B2C9D5F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12B4-0BC0-4E00-A37E-4F5B4A87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00AF-487E-468A-8983-6A2479992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3FF17-7266-4920-A34E-7CB22996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E6748-8E98-45BE-9F46-537CD4762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84F37-01A5-4805-BA6E-9CEA03C4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37A7E-613E-4766-B898-FD02BCD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43DD7-938E-4F7C-B6A9-C052FE0A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5C0F-CB56-489F-9897-97AC5B4A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4CD78-9448-4A41-A6AD-38F1C62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12025-19EE-47F3-904C-1EF34FB4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2B45D-76AA-40F8-B82A-4D3E4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0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91A5-0B41-42C5-ADA1-1BD45299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F1A26-9966-484D-85F2-6E357530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84A8C-269C-448B-A83D-50BE8B1C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2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C277-604D-49BE-B166-9ED975C8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9E99-5AC0-4835-ABA6-87EBB991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7810-FCA3-4161-88C9-F72FB807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F119-2D67-4F09-96EA-91E1C83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F4013-F912-4FFE-9FB8-F06D2D32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D0CC-F747-4F5E-938D-1414CF0F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0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C772-E5A7-4E10-AAFF-2505C98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7BC99-01BD-4910-91F3-A8FE66DC1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75C62-13D6-4631-8694-26AC58FB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E13F-7B78-4D42-AB5A-0B4C7737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173B4-39C5-4B66-BDBB-DA4D932F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47EF0-BFD1-418D-9CB3-52807A5A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43C9A-9100-4638-B4CA-B107D776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F63A7-8DE4-4BDB-869D-63FAF84C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FBCE-3E8B-4241-BED8-713D9E6F8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3153-DBF0-4DEA-9383-0B6E6B40ADD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B794-4F54-4DBF-90B8-37B166287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80178-3481-4965-B0CA-E1F8787D9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F3DC-4D66-4584-91CA-259F954E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80725E8-D490-47F8-B3A4-5442C19BE655}"/>
              </a:ext>
            </a:extLst>
          </p:cNvPr>
          <p:cNvGrpSpPr/>
          <p:nvPr/>
        </p:nvGrpSpPr>
        <p:grpSpPr>
          <a:xfrm>
            <a:off x="1420725" y="510287"/>
            <a:ext cx="9350550" cy="5837426"/>
            <a:chOff x="1420725" y="510287"/>
            <a:chExt cx="9350550" cy="58374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F05A07-4FE2-461C-8935-E35977EF1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25" y="510287"/>
              <a:ext cx="9350550" cy="58374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770E30-0065-4717-9BF3-B9D26DB91472}"/>
                </a:ext>
              </a:extLst>
            </p:cNvPr>
            <p:cNvSpPr txBox="1"/>
            <p:nvPr/>
          </p:nvSpPr>
          <p:spPr>
            <a:xfrm>
              <a:off x="2024743" y="5533053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0.9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90217C-CA9B-465C-A947-5F7FEEC47AEA}"/>
                </a:ext>
              </a:extLst>
            </p:cNvPr>
            <p:cNvSpPr txBox="1"/>
            <p:nvPr/>
          </p:nvSpPr>
          <p:spPr>
            <a:xfrm>
              <a:off x="3113953" y="5533053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0.3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70206C-EE6E-4DD4-A635-E51377B18812}"/>
                </a:ext>
              </a:extLst>
            </p:cNvPr>
            <p:cNvSpPr txBox="1"/>
            <p:nvPr/>
          </p:nvSpPr>
          <p:spPr>
            <a:xfrm>
              <a:off x="4203163" y="5519830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9A57FF-098C-4B3F-8B4A-055688BF4271}"/>
                </a:ext>
              </a:extLst>
            </p:cNvPr>
            <p:cNvSpPr txBox="1"/>
            <p:nvPr/>
          </p:nvSpPr>
          <p:spPr>
            <a:xfrm>
              <a:off x="5308799" y="5519830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0.1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D6FAC1-4764-47BE-A869-357626EDC917}"/>
                </a:ext>
              </a:extLst>
            </p:cNvPr>
            <p:cNvSpPr txBox="1"/>
            <p:nvPr/>
          </p:nvSpPr>
          <p:spPr>
            <a:xfrm>
              <a:off x="6414435" y="5519830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0.5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F5F5EC-3E93-49D6-B228-8A27B3C072E5}"/>
                </a:ext>
              </a:extLst>
            </p:cNvPr>
            <p:cNvSpPr txBox="1"/>
            <p:nvPr/>
          </p:nvSpPr>
          <p:spPr>
            <a:xfrm>
              <a:off x="7520071" y="5519830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0.3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8C3E7A-00C4-4FFC-955E-49FA3C34B6DC}"/>
                </a:ext>
              </a:extLst>
            </p:cNvPr>
            <p:cNvSpPr txBox="1"/>
            <p:nvPr/>
          </p:nvSpPr>
          <p:spPr>
            <a:xfrm>
              <a:off x="8625707" y="5515937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0.7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30B476-B842-440A-A145-5B498D7F6EEF}"/>
                </a:ext>
              </a:extLst>
            </p:cNvPr>
            <p:cNvSpPr txBox="1"/>
            <p:nvPr/>
          </p:nvSpPr>
          <p:spPr>
            <a:xfrm>
              <a:off x="9682065" y="5513590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0.5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B0A1C1-7538-4AF9-8558-F49AF921CD2F}"/>
                </a:ext>
              </a:extLst>
            </p:cNvPr>
            <p:cNvSpPr txBox="1"/>
            <p:nvPr/>
          </p:nvSpPr>
          <p:spPr>
            <a:xfrm>
              <a:off x="1775218" y="4397370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CA184D-7999-4AF6-B31D-1982C6EAD188}"/>
                </a:ext>
              </a:extLst>
            </p:cNvPr>
            <p:cNvSpPr txBox="1"/>
            <p:nvPr/>
          </p:nvSpPr>
          <p:spPr>
            <a:xfrm>
              <a:off x="3113953" y="4404049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0.63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71B7AF-B742-417E-9C1B-C7912531FDC2}"/>
                </a:ext>
              </a:extLst>
            </p:cNvPr>
            <p:cNvSpPr txBox="1"/>
            <p:nvPr/>
          </p:nvSpPr>
          <p:spPr>
            <a:xfrm>
              <a:off x="4161175" y="4404049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0.03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3B0115-3382-4267-BE03-30F6720BFF01}"/>
                </a:ext>
              </a:extLst>
            </p:cNvPr>
            <p:cNvSpPr txBox="1"/>
            <p:nvPr/>
          </p:nvSpPr>
          <p:spPr>
            <a:xfrm>
              <a:off x="5509407" y="4404049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EE3B5C-78DE-4C29-A995-AA626F14539A}"/>
                </a:ext>
              </a:extLst>
            </p:cNvPr>
            <p:cNvSpPr txBox="1"/>
            <p:nvPr/>
          </p:nvSpPr>
          <p:spPr>
            <a:xfrm>
              <a:off x="6180284" y="4397370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0.15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1C6EEC-3236-4A59-B4D7-711513428A3F}"/>
                </a:ext>
              </a:extLst>
            </p:cNvPr>
            <p:cNvSpPr txBox="1"/>
            <p:nvPr/>
          </p:nvSpPr>
          <p:spPr>
            <a:xfrm>
              <a:off x="7561698" y="4397370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8688C3-F839-4B7F-BDB7-F3C0B08A1668}"/>
                </a:ext>
              </a:extLst>
            </p:cNvPr>
            <p:cNvSpPr txBox="1"/>
            <p:nvPr/>
          </p:nvSpPr>
          <p:spPr>
            <a:xfrm>
              <a:off x="8540918" y="4397370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0.15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8883C7-10D4-4C02-9411-EB99B147D294}"/>
                </a:ext>
              </a:extLst>
            </p:cNvPr>
            <p:cNvSpPr txBox="1"/>
            <p:nvPr/>
          </p:nvSpPr>
          <p:spPr>
            <a:xfrm>
              <a:off x="9882673" y="4397370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0.35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CB2362-9DB8-4276-898D-3E053890B24F}"/>
                </a:ext>
              </a:extLst>
            </p:cNvPr>
            <p:cNvSpPr txBox="1"/>
            <p:nvPr/>
          </p:nvSpPr>
          <p:spPr>
            <a:xfrm>
              <a:off x="2708279" y="3277697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0.34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C877D-6D21-4C01-A6DC-36FE9B763579}"/>
                </a:ext>
              </a:extLst>
            </p:cNvPr>
            <p:cNvSpPr txBox="1"/>
            <p:nvPr/>
          </p:nvSpPr>
          <p:spPr>
            <a:xfrm>
              <a:off x="4800239" y="3277697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944273-292A-4CA0-AE34-F4BD4CF70A0F}"/>
                </a:ext>
              </a:extLst>
            </p:cNvPr>
            <p:cNvSpPr txBox="1"/>
            <p:nvPr/>
          </p:nvSpPr>
          <p:spPr>
            <a:xfrm>
              <a:off x="6899627" y="3278803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0.66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B3DB38-5226-4BFA-A0BE-66D582005E04}"/>
                </a:ext>
              </a:extLst>
            </p:cNvPr>
            <p:cNvSpPr txBox="1"/>
            <p:nvPr/>
          </p:nvSpPr>
          <p:spPr>
            <a:xfrm>
              <a:off x="9110086" y="3277697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D7DE3A-F6C9-4732-8977-62BF2B4BF1FA}"/>
                </a:ext>
              </a:extLst>
            </p:cNvPr>
            <p:cNvSpPr txBox="1"/>
            <p:nvPr/>
          </p:nvSpPr>
          <p:spPr>
            <a:xfrm>
              <a:off x="3639196" y="2186015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0.17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611284-EACA-4A18-BE14-167B1ADB1192}"/>
                </a:ext>
              </a:extLst>
            </p:cNvPr>
            <p:cNvSpPr txBox="1"/>
            <p:nvPr/>
          </p:nvSpPr>
          <p:spPr>
            <a:xfrm>
              <a:off x="7983638" y="2181988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0.33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FC66DD-7F15-4D02-8AC6-25DF191EE675}"/>
                </a:ext>
              </a:extLst>
            </p:cNvPr>
            <p:cNvSpPr txBox="1"/>
            <p:nvPr/>
          </p:nvSpPr>
          <p:spPr>
            <a:xfrm>
              <a:off x="5895700" y="1047680"/>
              <a:ext cx="569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19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 Singh</dc:creator>
  <cp:lastModifiedBy>Ashish Kumar Singh</cp:lastModifiedBy>
  <cp:revision>2</cp:revision>
  <dcterms:created xsi:type="dcterms:W3CDTF">2022-05-01T17:05:23Z</dcterms:created>
  <dcterms:modified xsi:type="dcterms:W3CDTF">2022-05-01T17:27:19Z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D:\ucla\courses\spring22\cs161\hw\hw5\temp.pptx</vt:lpwstr>
  </property>
</Properties>
</file>