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2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47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History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38743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C# is pronounced as "</a:t>
            </a:r>
            <a:r>
              <a:rPr lang="en-GB" sz="2000" dirty="0"/>
              <a:t>C-Sharp“.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It is an object-oriented programming language provided by Microsoft that runs on </a:t>
            </a:r>
            <a:r>
              <a:rPr lang="en-GB" sz="2000" dirty="0" err="1"/>
              <a:t>.Net</a:t>
            </a:r>
            <a:r>
              <a:rPr lang="en-GB" sz="2000" dirty="0"/>
              <a:t> </a:t>
            </a:r>
            <a:r>
              <a:rPr lang="en-GB" sz="2000" dirty="0"/>
              <a:t>Framework.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Anders Hejlsberg is known as the founder of C# </a:t>
            </a:r>
            <a:r>
              <a:rPr lang="en-GB" sz="2000" dirty="0"/>
              <a:t>language.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C# has evolved much since their first release in the year </a:t>
            </a:r>
            <a:r>
              <a:rPr lang="en-GB" sz="2000" dirty="0"/>
              <a:t>2002.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It is based on C++ and Java, but it has many additional extensions used to perform component oriented programming approach.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0" y="2099256"/>
            <a:ext cx="2076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Simple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Modern programming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Object oriented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Type safe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Interoperability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Scalable and Updateable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Component oriented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Structured programming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Rich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Fast speed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89" y="2077791"/>
            <a:ext cx="6029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6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Next…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Basic Program Structure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6059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</TotalTime>
  <Words>37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C# History</vt:lpstr>
      <vt:lpstr>C# Features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History</dc:title>
  <dc:creator>akhilesh vishwakarma</dc:creator>
  <cp:lastModifiedBy>akhilesh vishwakarma</cp:lastModifiedBy>
  <cp:revision>2</cp:revision>
  <dcterms:created xsi:type="dcterms:W3CDTF">2023-02-14T12:06:24Z</dcterms:created>
  <dcterms:modified xsi:type="dcterms:W3CDTF">2023-02-14T12:23:58Z</dcterms:modified>
</cp:coreProperties>
</file>