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22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47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/>
          </a:bodyPr>
          <a:lstStyle/>
          <a:p>
            <a:r>
              <a:rPr lang="en-US" dirty="0" smtClean="0"/>
              <a:t>C# </a:t>
            </a:r>
            <a:r>
              <a:rPr lang="en-US" dirty="0" smtClean="0"/>
              <a:t>Program structure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Print “</a:t>
            </a:r>
            <a:r>
              <a:rPr lang="en-US" sz="2000" b="1" dirty="0" smtClean="0"/>
              <a:t>Bug Stop Here</a:t>
            </a:r>
            <a:r>
              <a:rPr lang="en-US" sz="2000" dirty="0" smtClean="0"/>
              <a:t>”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Let's see the top 4 ways to create a simple C# </a:t>
            </a:r>
            <a:r>
              <a:rPr lang="en-GB" sz="2000" dirty="0" smtClean="0"/>
              <a:t>example</a:t>
            </a:r>
          </a:p>
          <a:p>
            <a:pPr marL="457200" indent="-457200">
              <a:lnSpc>
                <a:spcPct val="85000"/>
              </a:lnSpc>
              <a:buFont typeface="+mj-lt"/>
              <a:buAutoNum type="arabicPeriod"/>
            </a:pPr>
            <a:r>
              <a:rPr lang="en-US" sz="1800" i="1" dirty="0" smtClean="0"/>
              <a:t>Simple Example</a:t>
            </a:r>
          </a:p>
          <a:p>
            <a:pPr marL="457200" indent="-457200">
              <a:lnSpc>
                <a:spcPct val="85000"/>
              </a:lnSpc>
              <a:buFont typeface="+mj-lt"/>
              <a:buAutoNum type="arabicPeriod"/>
            </a:pPr>
            <a:r>
              <a:rPr lang="en-US" sz="1800" i="1" dirty="0" smtClean="0"/>
              <a:t>Using System</a:t>
            </a:r>
            <a:r>
              <a:rPr lang="en-US" sz="1800" i="1" dirty="0" smtClean="0"/>
              <a:t>    </a:t>
            </a:r>
          </a:p>
          <a:p>
            <a:pPr marL="457200" indent="-457200">
              <a:lnSpc>
                <a:spcPct val="85000"/>
              </a:lnSpc>
              <a:buFont typeface="+mj-lt"/>
              <a:buAutoNum type="arabicPeriod"/>
            </a:pPr>
            <a:r>
              <a:rPr lang="en-US" sz="1800" i="1" dirty="0" smtClean="0"/>
              <a:t>Using Public Modifier</a:t>
            </a:r>
          </a:p>
          <a:p>
            <a:pPr marL="457200" indent="-457200">
              <a:lnSpc>
                <a:spcPct val="85000"/>
              </a:lnSpc>
              <a:buFont typeface="+mj-lt"/>
              <a:buAutoNum type="arabicPeriod"/>
            </a:pPr>
            <a:r>
              <a:rPr lang="en-US" sz="1800" i="1" dirty="0" smtClean="0"/>
              <a:t>Using namespace</a:t>
            </a:r>
          </a:p>
        </p:txBody>
      </p:sp>
    </p:spTree>
    <p:extLst>
      <p:ext uri="{BB962C8B-B14F-4D97-AF65-F5344CB8AC3E}">
        <p14:creationId xmlns:p14="http://schemas.microsoft.com/office/powerpoint/2010/main" val="65727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8791575" cy="10541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Next…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8825658" cy="47909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What is the </a:t>
            </a:r>
            <a:r>
              <a:rPr lang="en-GB" b="1" dirty="0" smtClean="0"/>
              <a:t>Variable?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597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Schoolbook</vt:lpstr>
      <vt:lpstr>Wingdings</vt:lpstr>
      <vt:lpstr>Wingdings 2</vt:lpstr>
      <vt:lpstr>View</vt:lpstr>
      <vt:lpstr>C# Program structure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History</dc:title>
  <dc:creator>akhilesh vishwakarma</dc:creator>
  <cp:lastModifiedBy>akhilesh vishwakarma</cp:lastModifiedBy>
  <cp:revision>5</cp:revision>
  <dcterms:created xsi:type="dcterms:W3CDTF">2023-02-14T12:06:24Z</dcterms:created>
  <dcterms:modified xsi:type="dcterms:W3CDTF">2023-02-16T10:12:35Z</dcterms:modified>
</cp:coreProperties>
</file>