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sldIdLst>
    <p:sldId id="260"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62203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303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4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619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547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927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39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378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799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70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376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56400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50581"/>
            <a:ext cx="10868025" cy="1054167"/>
          </a:xfrm>
        </p:spPr>
        <p:txBody>
          <a:bodyPr>
            <a:normAutofit/>
          </a:bodyPr>
          <a:lstStyle/>
          <a:p>
            <a:r>
              <a:rPr lang="en-US" dirty="0"/>
              <a:t>C# Debug</a:t>
            </a:r>
            <a:endParaRPr lang="en-GB" dirty="0"/>
          </a:p>
        </p:txBody>
      </p:sp>
      <p:sp>
        <p:nvSpPr>
          <p:cNvPr id="3" name="Subtitle 2"/>
          <p:cNvSpPr>
            <a:spLocks noGrp="1"/>
          </p:cNvSpPr>
          <p:nvPr>
            <p:ph type="subTitle" idx="1"/>
          </p:nvPr>
        </p:nvSpPr>
        <p:spPr>
          <a:xfrm>
            <a:off x="1154955" y="1764406"/>
            <a:ext cx="10242848" cy="3874394"/>
          </a:xfrm>
        </p:spPr>
        <p:txBody>
          <a:bodyPr>
            <a:normAutofit/>
          </a:bodyPr>
          <a:lstStyle/>
          <a:p>
            <a:pPr marL="342900" indent="-342900">
              <a:buFont typeface="Wingdings" panose="05000000000000000000" pitchFamily="2" charset="2"/>
              <a:buChar char="v"/>
            </a:pPr>
            <a:r>
              <a:rPr lang="en-GB" sz="2000" dirty="0"/>
              <a:t>Debugging is the process of finding errors during </a:t>
            </a:r>
            <a:r>
              <a:rPr lang="en-GB" sz="2000" b="1" dirty="0"/>
              <a:t>application execution</a:t>
            </a:r>
            <a:r>
              <a:rPr lang="en-GB" sz="2000" dirty="0"/>
              <a:t>.</a:t>
            </a:r>
          </a:p>
          <a:p>
            <a:pPr marL="342900" indent="-342900">
              <a:buFont typeface="Wingdings" panose="05000000000000000000" pitchFamily="2" charset="2"/>
              <a:buChar char="v"/>
            </a:pPr>
            <a:r>
              <a:rPr lang="en-GB" sz="2000" dirty="0"/>
              <a:t>It does not mean syntax errors, with which the application cannot be compiled, but on logic errors.</a:t>
            </a:r>
            <a:r>
              <a:rPr lang="en-US" sz="2000" dirty="0"/>
              <a:t>	</a:t>
            </a:r>
          </a:p>
          <a:p>
            <a:pPr marL="342900" indent="-342900">
              <a:buFont typeface="Wingdings" panose="05000000000000000000" pitchFamily="2" charset="2"/>
              <a:buChar char="v"/>
            </a:pPr>
            <a:r>
              <a:rPr lang="en-GB" sz="2000" dirty="0"/>
              <a:t>Debugging helps precisely in these and similar situations when we cannot determine the origin of the logical error in the code. In such situations, Debug allows us to stop execution on a particular line, pass through the code line by line, and test the state of the application.</a:t>
            </a:r>
            <a:endParaRPr lang="en-US" sz="2000" b="1" dirty="0"/>
          </a:p>
          <a:p>
            <a:endParaRPr lang="en-GB" sz="2000" dirty="0"/>
          </a:p>
        </p:txBody>
      </p:sp>
    </p:spTree>
    <p:extLst>
      <p:ext uri="{BB962C8B-B14F-4D97-AF65-F5344CB8AC3E}">
        <p14:creationId xmlns:p14="http://schemas.microsoft.com/office/powerpoint/2010/main" val="1939168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50581"/>
            <a:ext cx="8791575" cy="1054167"/>
          </a:xfrm>
        </p:spPr>
        <p:txBody>
          <a:bodyPr>
            <a:normAutofit/>
          </a:bodyPr>
          <a:lstStyle/>
          <a:p>
            <a:r>
              <a:rPr lang="en-US" sz="5400" dirty="0"/>
              <a:t>Thanks for the watching…</a:t>
            </a:r>
            <a:endParaRPr lang="en-GB" sz="5400" dirty="0"/>
          </a:p>
        </p:txBody>
      </p:sp>
      <p:sp>
        <p:nvSpPr>
          <p:cNvPr id="3" name="Subtitle 2"/>
          <p:cNvSpPr>
            <a:spLocks noGrp="1"/>
          </p:cNvSpPr>
          <p:nvPr>
            <p:ph type="subTitle" idx="1"/>
          </p:nvPr>
        </p:nvSpPr>
        <p:spPr>
          <a:xfrm>
            <a:off x="1154955" y="1764406"/>
            <a:ext cx="8825658" cy="4790940"/>
          </a:xfrm>
        </p:spPr>
        <p:txBody>
          <a:bodyPr>
            <a:normAutofit/>
          </a:bodyPr>
          <a:lstStyle/>
          <a:p>
            <a:endParaRPr lang="en-GB" b="1" dirty="0"/>
          </a:p>
        </p:txBody>
      </p:sp>
    </p:spTree>
    <p:extLst>
      <p:ext uri="{BB962C8B-B14F-4D97-AF65-F5344CB8AC3E}">
        <p14:creationId xmlns:p14="http://schemas.microsoft.com/office/powerpoint/2010/main" val="3605976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111</TotalTime>
  <Words>93</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 Schoolbook</vt:lpstr>
      <vt:lpstr>Wingdings</vt:lpstr>
      <vt:lpstr>Wingdings 2</vt:lpstr>
      <vt:lpstr>View</vt:lpstr>
      <vt:lpstr>C# Debug</vt:lpstr>
      <vt:lpstr>Thanks for the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History</dc:title>
  <dc:creator>akhilesh vishwakarma</dc:creator>
  <cp:lastModifiedBy>Admin</cp:lastModifiedBy>
  <cp:revision>10</cp:revision>
  <dcterms:created xsi:type="dcterms:W3CDTF">2023-02-14T12:06:24Z</dcterms:created>
  <dcterms:modified xsi:type="dcterms:W3CDTF">2023-02-22T16:40:46Z</dcterms:modified>
</cp:coreProperties>
</file>