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3" r:id="rId1"/>
  </p:sldMasterIdLst>
  <p:sldIdLst>
    <p:sldId id="256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6220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3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9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547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7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8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9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0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6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0581"/>
            <a:ext cx="10868025" cy="1054167"/>
          </a:xfrm>
        </p:spPr>
        <p:txBody>
          <a:bodyPr>
            <a:normAutofit/>
          </a:bodyPr>
          <a:lstStyle/>
          <a:p>
            <a:r>
              <a:rPr lang="en-US" dirty="0" smtClean="0"/>
              <a:t>C# </a:t>
            </a:r>
            <a:r>
              <a:rPr lang="en-US" dirty="0" smtClean="0"/>
              <a:t>Variables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64406"/>
            <a:ext cx="10242848" cy="387439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/>
              <a:t>A variable is a name of memory location. It is used to store data. Its value can be changed and it can be reused many times.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/>
              <a:t>It is a way to represent memory location through symbol so that it can be easily </a:t>
            </a:r>
            <a:r>
              <a:rPr lang="en-GB" sz="2000" dirty="0" smtClean="0"/>
              <a:t>identified.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08" y="3507663"/>
            <a:ext cx="9085039" cy="335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7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0581"/>
            <a:ext cx="10868025" cy="1054167"/>
          </a:xfrm>
        </p:spPr>
        <p:txBody>
          <a:bodyPr>
            <a:normAutofit/>
          </a:bodyPr>
          <a:lstStyle/>
          <a:p>
            <a:r>
              <a:rPr lang="en-US" dirty="0" smtClean="0"/>
              <a:t>C# </a:t>
            </a:r>
            <a:r>
              <a:rPr lang="en-US" dirty="0" smtClean="0"/>
              <a:t>Variables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64406"/>
            <a:ext cx="10242848" cy="387439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Syntax of variable declaration</a:t>
            </a:r>
          </a:p>
          <a:p>
            <a:r>
              <a:rPr lang="en-US" sz="2000" dirty="0" smtClean="0"/>
              <a:t>	</a:t>
            </a:r>
            <a:r>
              <a:rPr lang="en-GB" sz="2000" b="1" dirty="0"/>
              <a:t>type</a:t>
            </a:r>
            <a:r>
              <a:rPr lang="en-GB" sz="2000" dirty="0"/>
              <a:t> </a:t>
            </a:r>
            <a:r>
              <a:rPr lang="en-GB" sz="2000" b="1" dirty="0" err="1" smtClean="0"/>
              <a:t>variable_list</a:t>
            </a:r>
            <a:r>
              <a:rPr lang="en-GB" sz="2000" dirty="0" smtClean="0"/>
              <a:t>;</a:t>
            </a:r>
            <a:r>
              <a:rPr lang="en-GB" sz="2000" dirty="0"/>
              <a:t> </a:t>
            </a:r>
            <a:endParaRPr lang="en-GB" sz="2000" dirty="0" smtClean="0"/>
          </a:p>
          <a:p>
            <a:r>
              <a:rPr lang="en-US" sz="2000" dirty="0" smtClean="0"/>
              <a:t>Example:</a:t>
            </a:r>
          </a:p>
          <a:p>
            <a:r>
              <a:rPr lang="en-US" sz="2000" dirty="0" smtClean="0"/>
              <a:t>	</a:t>
            </a:r>
            <a:r>
              <a:rPr lang="en-GB" sz="2000" b="1" dirty="0" err="1" smtClean="0"/>
              <a:t>int</a:t>
            </a:r>
            <a:r>
              <a:rPr lang="en-GB" sz="2000" dirty="0"/>
              <a:t> </a:t>
            </a:r>
            <a:r>
              <a:rPr lang="en-GB" sz="2000" dirty="0" err="1"/>
              <a:t>i</a:t>
            </a:r>
            <a:r>
              <a:rPr lang="en-GB" sz="2000" dirty="0"/>
              <a:t>, j;  </a:t>
            </a:r>
            <a:endParaRPr lang="en-GB" sz="2000" dirty="0" smtClean="0"/>
          </a:p>
          <a:p>
            <a:r>
              <a:rPr lang="en-GB" sz="2000" b="1" dirty="0"/>
              <a:t>	</a:t>
            </a:r>
            <a:r>
              <a:rPr lang="en-GB" sz="2000" b="1" dirty="0" smtClean="0"/>
              <a:t>double</a:t>
            </a:r>
            <a:r>
              <a:rPr lang="en-GB" sz="2000" dirty="0"/>
              <a:t> d;      </a:t>
            </a:r>
          </a:p>
          <a:p>
            <a:r>
              <a:rPr lang="en-GB" sz="2000" b="1" dirty="0" smtClean="0"/>
              <a:t>	float</a:t>
            </a:r>
            <a:r>
              <a:rPr lang="en-GB" sz="2000" dirty="0"/>
              <a:t> f;      </a:t>
            </a:r>
          </a:p>
          <a:p>
            <a:r>
              <a:rPr lang="en-GB" sz="2000" b="1" dirty="0" smtClean="0"/>
              <a:t>	char</a:t>
            </a:r>
            <a:r>
              <a:rPr lang="en-GB" sz="2000" dirty="0"/>
              <a:t> </a:t>
            </a:r>
            <a:r>
              <a:rPr lang="en-GB" sz="2000" dirty="0" err="1"/>
              <a:t>ch</a:t>
            </a:r>
            <a:r>
              <a:rPr lang="en-GB" sz="2000" dirty="0"/>
              <a:t>;  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86018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0581"/>
            <a:ext cx="10868025" cy="1054167"/>
          </a:xfrm>
        </p:spPr>
        <p:txBody>
          <a:bodyPr>
            <a:normAutofit/>
          </a:bodyPr>
          <a:lstStyle/>
          <a:p>
            <a:r>
              <a:rPr lang="en-US" dirty="0" smtClean="0"/>
              <a:t>C# </a:t>
            </a:r>
            <a:r>
              <a:rPr lang="en-US" dirty="0" smtClean="0"/>
              <a:t>Variables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64406"/>
            <a:ext cx="10242848" cy="387439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/>
              <a:t>We can also provide values while declaring the variables as given below:</a:t>
            </a:r>
            <a:r>
              <a:rPr lang="en-US" sz="2000" dirty="0" smtClean="0"/>
              <a:t>	</a:t>
            </a:r>
            <a:endParaRPr lang="en-US" sz="2000" b="1" dirty="0"/>
          </a:p>
          <a:p>
            <a:r>
              <a:rPr lang="en-US" sz="2000" b="1" dirty="0" smtClean="0"/>
              <a:t>Example:</a:t>
            </a:r>
          </a:p>
          <a:p>
            <a:r>
              <a:rPr lang="en-GB" sz="2000" b="1" dirty="0" smtClean="0"/>
              <a:t>	</a:t>
            </a:r>
            <a:r>
              <a:rPr lang="en-GB" sz="2000" b="1" dirty="0" err="1" smtClean="0"/>
              <a:t>int</a:t>
            </a:r>
            <a:r>
              <a:rPr lang="en-GB" sz="2000" dirty="0"/>
              <a:t> </a:t>
            </a:r>
            <a:r>
              <a:rPr lang="en-GB" sz="2000" dirty="0" err="1"/>
              <a:t>i</a:t>
            </a:r>
            <a:r>
              <a:rPr lang="en-GB" sz="2000" dirty="0"/>
              <a:t>=2,j=4;  //declaring 2 variable of integer type      </a:t>
            </a:r>
          </a:p>
          <a:p>
            <a:r>
              <a:rPr lang="en-GB" sz="2000" b="1" dirty="0" smtClean="0"/>
              <a:t>	float</a:t>
            </a:r>
            <a:r>
              <a:rPr lang="en-GB" sz="2000" dirty="0"/>
              <a:t> f=40.2;      </a:t>
            </a:r>
          </a:p>
          <a:p>
            <a:r>
              <a:rPr lang="en-GB" sz="2000" b="1" dirty="0" smtClean="0"/>
              <a:t>	char</a:t>
            </a:r>
            <a:r>
              <a:rPr lang="en-GB" sz="2000" dirty="0"/>
              <a:t> </a:t>
            </a:r>
            <a:r>
              <a:rPr lang="en-GB" sz="2000" dirty="0" err="1"/>
              <a:t>ch</a:t>
            </a:r>
            <a:r>
              <a:rPr lang="en-GB" sz="2000" dirty="0"/>
              <a:t>='B'; 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39168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0581"/>
            <a:ext cx="10868025" cy="1054167"/>
          </a:xfrm>
        </p:spPr>
        <p:txBody>
          <a:bodyPr>
            <a:normAutofit/>
          </a:bodyPr>
          <a:lstStyle/>
          <a:p>
            <a:r>
              <a:rPr lang="en-US" dirty="0" smtClean="0"/>
              <a:t>C# </a:t>
            </a:r>
            <a:r>
              <a:rPr lang="en-US" dirty="0" smtClean="0"/>
              <a:t>Variables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64406"/>
            <a:ext cx="10242848" cy="387439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b="1" dirty="0"/>
              <a:t>Rules for defining variables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A variable can have alphabets, digits and underscore.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A variable name can start with alphabet and underscore only. It can't start with digit.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No white space is allowed within variable name.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A variable name must not be any reserved word or keyword e.g. char, float etc.</a:t>
            </a:r>
          </a:p>
          <a:p>
            <a:r>
              <a:rPr lang="en-US" sz="2000" dirty="0" smtClean="0"/>
              <a:t>	</a:t>
            </a:r>
            <a:endParaRPr lang="en-US" sz="2000" b="1" dirty="0"/>
          </a:p>
          <a:p>
            <a:r>
              <a:rPr lang="en-US" sz="2000" b="1" dirty="0" smtClean="0"/>
              <a:t> 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2932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0581"/>
            <a:ext cx="10868025" cy="1054167"/>
          </a:xfrm>
        </p:spPr>
        <p:txBody>
          <a:bodyPr>
            <a:normAutofit/>
          </a:bodyPr>
          <a:lstStyle/>
          <a:p>
            <a:r>
              <a:rPr lang="en-US" dirty="0" smtClean="0"/>
              <a:t>C# </a:t>
            </a:r>
            <a:r>
              <a:rPr lang="en-US" dirty="0" smtClean="0"/>
              <a:t>Variables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64405"/>
            <a:ext cx="10242848" cy="459775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b="1" dirty="0" smtClean="0"/>
              <a:t>Valid variables</a:t>
            </a:r>
            <a:endParaRPr lang="en-GB" sz="2000" b="1" dirty="0"/>
          </a:p>
          <a:p>
            <a:r>
              <a:rPr lang="sv-SE" sz="2000" b="1" dirty="0"/>
              <a:t>int</a:t>
            </a:r>
            <a:r>
              <a:rPr lang="sv-SE" sz="2000" dirty="0"/>
              <a:t> x;      </a:t>
            </a:r>
          </a:p>
          <a:p>
            <a:r>
              <a:rPr lang="sv-SE" sz="2000" b="1" dirty="0"/>
              <a:t>int</a:t>
            </a:r>
            <a:r>
              <a:rPr lang="sv-SE" sz="2000" dirty="0"/>
              <a:t> _x;      </a:t>
            </a:r>
          </a:p>
          <a:p>
            <a:r>
              <a:rPr lang="sv-SE" sz="2000" b="1" dirty="0"/>
              <a:t>int</a:t>
            </a:r>
            <a:r>
              <a:rPr lang="sv-SE" sz="2000" dirty="0"/>
              <a:t> k20; </a:t>
            </a:r>
            <a:endParaRPr lang="sv-SE" sz="2000" dirty="0" smtClean="0"/>
          </a:p>
          <a:p>
            <a:r>
              <a:rPr lang="sv-SE" sz="2000" dirty="0"/>
              <a:t> 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err="1" smtClean="0"/>
              <a:t>Inv</a:t>
            </a:r>
            <a:r>
              <a:rPr lang="en-GB" sz="2000" b="1" dirty="0" err="1" smtClean="0"/>
              <a:t>alid</a:t>
            </a:r>
            <a:r>
              <a:rPr lang="en-GB" sz="2000" b="1" dirty="0" smtClean="0"/>
              <a:t> variables</a:t>
            </a:r>
          </a:p>
          <a:p>
            <a:r>
              <a:rPr lang="fr-FR" sz="2000" b="1" dirty="0" err="1"/>
              <a:t>int</a:t>
            </a:r>
            <a:r>
              <a:rPr lang="fr-FR" sz="2000" dirty="0"/>
              <a:t> 4;      </a:t>
            </a:r>
          </a:p>
          <a:p>
            <a:r>
              <a:rPr lang="fr-FR" sz="2000" b="1" dirty="0" err="1"/>
              <a:t>int</a:t>
            </a:r>
            <a:r>
              <a:rPr lang="fr-FR" sz="2000" dirty="0"/>
              <a:t> x y;      </a:t>
            </a:r>
          </a:p>
          <a:p>
            <a:r>
              <a:rPr lang="fr-FR" sz="2000" b="1" dirty="0" err="1"/>
              <a:t>int</a:t>
            </a:r>
            <a:r>
              <a:rPr lang="fr-FR" sz="2000" dirty="0"/>
              <a:t> </a:t>
            </a:r>
            <a:r>
              <a:rPr lang="fr-FR" sz="2000" b="1" dirty="0"/>
              <a:t>double</a:t>
            </a:r>
            <a:r>
              <a:rPr lang="fr-FR" sz="2000" dirty="0" smtClean="0"/>
              <a:t>;</a:t>
            </a:r>
            <a:endParaRPr lang="en-US" sz="2000" b="1" dirty="0"/>
          </a:p>
          <a:p>
            <a:r>
              <a:rPr lang="en-US" sz="2000" b="1" dirty="0" smtClean="0"/>
              <a:t> 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83941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0581"/>
            <a:ext cx="8791575" cy="105416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Next…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64406"/>
            <a:ext cx="8825658" cy="479094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 smtClean="0"/>
              <a:t>Data types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05976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86</TotalTime>
  <Words>144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Wingdings</vt:lpstr>
      <vt:lpstr>Wingdings 2</vt:lpstr>
      <vt:lpstr>View</vt:lpstr>
      <vt:lpstr>C# Variables</vt:lpstr>
      <vt:lpstr>C# Variables</vt:lpstr>
      <vt:lpstr>C# Variables</vt:lpstr>
      <vt:lpstr>C# Variables</vt:lpstr>
      <vt:lpstr>C# Variables</vt:lpstr>
      <vt:lpstr>Next…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History</dc:title>
  <dc:creator>akhilesh vishwakarma</dc:creator>
  <cp:lastModifiedBy>akhilesh vishwakarma</cp:lastModifiedBy>
  <cp:revision>8</cp:revision>
  <dcterms:created xsi:type="dcterms:W3CDTF">2023-02-14T12:06:24Z</dcterms:created>
  <dcterms:modified xsi:type="dcterms:W3CDTF">2023-02-17T06:24:14Z</dcterms:modified>
</cp:coreProperties>
</file>