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22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47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Data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A data type specifies the type of data that a variable can store such as integer, floating, character etc</a:t>
            </a:r>
            <a:r>
              <a:rPr lang="en-GB" sz="1800" dirty="0" smtClean="0"/>
              <a:t>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endParaRPr lang="en-US" sz="18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34" y="2362736"/>
            <a:ext cx="8937803" cy="4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Data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There are 3 types of data types in C# language</a:t>
            </a:r>
            <a:r>
              <a:rPr lang="en-GB" sz="1800" dirty="0" smtClean="0"/>
              <a:t>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endParaRPr lang="en-US" sz="18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57" y="2298276"/>
            <a:ext cx="9450305" cy="30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8791575" cy="1054167"/>
          </a:xfrm>
        </p:spPr>
        <p:txBody>
          <a:bodyPr>
            <a:normAutofit/>
          </a:bodyPr>
          <a:lstStyle/>
          <a:p>
            <a:r>
              <a:rPr lang="en-US" sz="5400" smtClean="0"/>
              <a:t>Next Continue...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8825658" cy="47909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Value Types..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597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204</TotalTime>
  <Words>48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Wingdings</vt:lpstr>
      <vt:lpstr>Wingdings 2</vt:lpstr>
      <vt:lpstr>View</vt:lpstr>
      <vt:lpstr>C# Data Types</vt:lpstr>
      <vt:lpstr>C# Data Types</vt:lpstr>
      <vt:lpstr>Next Continue...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History</dc:title>
  <dc:creator>akhilesh vishwakarma</dc:creator>
  <cp:lastModifiedBy>akhilesh vishwakarma</cp:lastModifiedBy>
  <cp:revision>12</cp:revision>
  <dcterms:created xsi:type="dcterms:W3CDTF">2023-02-14T12:06:24Z</dcterms:created>
  <dcterms:modified xsi:type="dcterms:W3CDTF">2023-02-22T07:10:28Z</dcterms:modified>
</cp:coreProperties>
</file>