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9" r:id="rId2"/>
    <p:sldId id="260" r:id="rId3"/>
    <p:sldId id="262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2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47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0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Data </a:t>
            </a:r>
            <a:r>
              <a:rPr lang="en-US" dirty="0" smtClean="0"/>
              <a:t>Types- Value 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Value type variables can be assigned a value directly. They are derived from the class </a:t>
            </a:r>
            <a:r>
              <a:rPr lang="en-GB" sz="1800" b="1" dirty="0" err="1"/>
              <a:t>System.ValueType</a:t>
            </a:r>
            <a:r>
              <a:rPr lang="en-GB" sz="1800" dirty="0" smtClean="0"/>
              <a:t>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 value types directly contain data. Some examples are </a:t>
            </a:r>
            <a:r>
              <a:rPr lang="en-GB" sz="1800" b="1" dirty="0" err="1"/>
              <a:t>int</a:t>
            </a:r>
            <a:r>
              <a:rPr lang="en-GB" sz="1800" b="1" dirty="0"/>
              <a:t>, char, and float</a:t>
            </a:r>
            <a:r>
              <a:rPr lang="en-GB" sz="1800" dirty="0"/>
              <a:t>, which stores numbers, alphabets, and floating point numbers, respectively. When you declare an </a:t>
            </a:r>
            <a:r>
              <a:rPr lang="en-GB" sz="1800" b="1" dirty="0" err="1"/>
              <a:t>int</a:t>
            </a:r>
            <a:r>
              <a:rPr lang="en-GB" sz="1800" dirty="0"/>
              <a:t> type, the system allocates memory to store the value</a:t>
            </a:r>
            <a:r>
              <a:rPr lang="en-GB" sz="1800" dirty="0" smtClean="0"/>
              <a:t>.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sz="1800" i="1" dirty="0" smtClean="0"/>
              <a:t>Example:</a:t>
            </a:r>
          </a:p>
          <a:p>
            <a:pPr>
              <a:lnSpc>
                <a:spcPct val="85000"/>
              </a:lnSpc>
            </a:pPr>
            <a:r>
              <a:rPr lang="en-US" sz="1800" i="1" dirty="0"/>
              <a:t> </a:t>
            </a:r>
            <a:r>
              <a:rPr lang="en-US" sz="1800" i="1" dirty="0" smtClean="0"/>
              <a:t>   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age=30;</a:t>
            </a:r>
          </a:p>
          <a:p>
            <a:pPr>
              <a:lnSpc>
                <a:spcPct val="85000"/>
              </a:lnSpc>
            </a:pPr>
            <a:r>
              <a:rPr lang="en-US" sz="1800" i="1" dirty="0"/>
              <a:t> </a:t>
            </a:r>
            <a:r>
              <a:rPr lang="en-US" sz="1800" i="1" dirty="0" smtClean="0"/>
              <a:t>    char name=‘A’;</a:t>
            </a:r>
          </a:p>
          <a:p>
            <a:pPr>
              <a:lnSpc>
                <a:spcPct val="85000"/>
              </a:lnSpc>
            </a:pPr>
            <a:r>
              <a:rPr lang="en-US" sz="1800" i="1" dirty="0"/>
              <a:t> </a:t>
            </a:r>
            <a:r>
              <a:rPr lang="en-US" sz="1800" i="1" dirty="0" smtClean="0"/>
              <a:t>    float amount=12.45;</a:t>
            </a:r>
            <a:endParaRPr lang="en-US" sz="1800" i="1" dirty="0" smtClean="0"/>
          </a:p>
          <a:p>
            <a:pPr>
              <a:lnSpc>
                <a:spcPct val="85000"/>
              </a:lnSpc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288298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Data </a:t>
            </a:r>
            <a:r>
              <a:rPr lang="en-US" dirty="0" smtClean="0"/>
              <a:t>Types- Value 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 value data types are integer-based and floating-point based. C# language supports both signed and unsigned literals</a:t>
            </a:r>
            <a:r>
              <a:rPr lang="en-GB" sz="1800" dirty="0" smtClean="0"/>
              <a:t>.</a:t>
            </a:r>
          </a:p>
          <a:p>
            <a:pPr marL="285750" indent="-285750"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There are 2 types of value data type in C# language</a:t>
            </a:r>
            <a:r>
              <a:rPr lang="en-GB" sz="1800" dirty="0" smtClean="0"/>
              <a:t>.</a:t>
            </a:r>
          </a:p>
          <a:p>
            <a:r>
              <a:rPr lang="en-GB" sz="1800" b="1" dirty="0"/>
              <a:t>1) Predefined Data Types</a:t>
            </a:r>
            <a:r>
              <a:rPr lang="en-GB" sz="1800" dirty="0"/>
              <a:t> - such as Integer, Boolean, Float, etc.</a:t>
            </a:r>
          </a:p>
          <a:p>
            <a:r>
              <a:rPr lang="en-GB" sz="1800" b="1" dirty="0"/>
              <a:t>2) User defined Data Types</a:t>
            </a:r>
            <a:r>
              <a:rPr lang="en-GB" sz="1800" dirty="0"/>
              <a:t> - such as Structure, Enumerations, etc.</a:t>
            </a:r>
          </a:p>
          <a:p>
            <a:pPr marL="285750" indent="-285750">
              <a:lnSpc>
                <a:spcPct val="85000"/>
              </a:lnSpc>
              <a:buFont typeface="Wingdings" panose="05000000000000000000" pitchFamily="2" charset="2"/>
              <a:buChar char="v"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2709672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Data </a:t>
            </a:r>
            <a:r>
              <a:rPr lang="en-US" dirty="0" smtClean="0"/>
              <a:t>Types- Value 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r>
              <a:rPr lang="en-GB" sz="1800" dirty="0"/>
              <a:t>The memory size of data types may change according to 32 or 64 bit operating </a:t>
            </a:r>
            <a:r>
              <a:rPr lang="en-GB" sz="1800" dirty="0" smtClean="0"/>
              <a:t>system. Let's </a:t>
            </a:r>
            <a:r>
              <a:rPr lang="en-GB" sz="1800" dirty="0"/>
              <a:t>see the value data types. It size is given according to 32 bit OS.</a:t>
            </a:r>
          </a:p>
          <a:p>
            <a:pPr marL="285750" indent="-285750">
              <a:lnSpc>
                <a:spcPct val="85000"/>
              </a:lnSpc>
              <a:buFont typeface="Wingdings" panose="05000000000000000000" pitchFamily="2" charset="2"/>
              <a:buChar char="v"/>
            </a:pPr>
            <a:endParaRPr lang="en-US" sz="18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2" y="2445979"/>
            <a:ext cx="6385022" cy="44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10868025" cy="1054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C# Data </a:t>
            </a:r>
            <a:r>
              <a:rPr lang="en-US" dirty="0" smtClean="0"/>
              <a:t>Types- Value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764406"/>
            <a:ext cx="10139817" cy="37955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10242848" cy="387439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5000"/>
              </a:lnSpc>
              <a:buFont typeface="Wingdings" panose="05000000000000000000" pitchFamily="2" charset="2"/>
              <a:buChar char="v"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52431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50581"/>
            <a:ext cx="8791575" cy="10541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Next…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764406"/>
            <a:ext cx="8825658" cy="47909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Data </a:t>
            </a:r>
            <a:r>
              <a:rPr lang="en-US" b="1" smtClean="0"/>
              <a:t>Type- Reference </a:t>
            </a:r>
            <a:r>
              <a:rPr lang="en-US" b="1" dirty="0" smtClean="0"/>
              <a:t>Type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597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228</TotalTime>
  <Words>118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Wingdings</vt:lpstr>
      <vt:lpstr>Wingdings 2</vt:lpstr>
      <vt:lpstr>View</vt:lpstr>
      <vt:lpstr>C# Data Types- Value Type</vt:lpstr>
      <vt:lpstr>C# Data Types- Value Type</vt:lpstr>
      <vt:lpstr>C# Data Types- Value Type</vt:lpstr>
      <vt:lpstr>C# Data Types- Value Type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History</dc:title>
  <dc:creator>akhilesh vishwakarma</dc:creator>
  <cp:lastModifiedBy>akhilesh vishwakarma</cp:lastModifiedBy>
  <cp:revision>13</cp:revision>
  <dcterms:created xsi:type="dcterms:W3CDTF">2023-02-14T12:06:24Z</dcterms:created>
  <dcterms:modified xsi:type="dcterms:W3CDTF">2023-02-22T07:52:16Z</dcterms:modified>
</cp:coreProperties>
</file>