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7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20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5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78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7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8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18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5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9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4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35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5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5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EBBA-C283-4E54-8702-F4998338EBA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77ADC5-C55D-4CB2-9726-211CDBEF1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1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55BC1-6E3A-42E1-BBBC-CD00A880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2" y="1666978"/>
            <a:ext cx="8815217" cy="32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66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C085D-5913-4FBA-BDD4-3A931058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9" y="1548922"/>
            <a:ext cx="8455099" cy="18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29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2023-02-09T13:30:25Z</dcterms:created>
  <dcterms:modified xsi:type="dcterms:W3CDTF">2023-02-09T13:43:04Z</dcterms:modified>
</cp:coreProperties>
</file>