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3"/>
    <p:sldMasterId id="214748372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Darker Grotesque Medium"/>
      <p:regular r:id="rId22"/>
      <p:bold r:id="rId23"/>
    </p:embeddedFont>
    <p:embeddedFont>
      <p:font typeface="Montserrat"/>
      <p:regular r:id="rId24"/>
      <p:bold r:id="rId25"/>
      <p:italic r:id="rId26"/>
      <p:boldItalic r:id="rId27"/>
    </p:embeddedFont>
    <p:embeddedFont>
      <p:font typeface="Darker Grotesque"/>
      <p:regular r:id="rId28"/>
      <p:bold r:id="rId29"/>
    </p:embeddedFont>
    <p:embeddedFont>
      <p:font typeface="PT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DarkerGrotesqueMedium-regular.fntdata"/><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font" Target="fonts/DarkerGrotesque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DarkerGrotesque-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arkerGrotesqu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bold.fntdata"/><Relationship Id="rId30" Type="http://schemas.openxmlformats.org/officeDocument/2006/relationships/font" Target="fonts/PTSans-regular.fntdata"/><Relationship Id="rId11" Type="http://schemas.openxmlformats.org/officeDocument/2006/relationships/slide" Target="slides/slide6.xml"/><Relationship Id="rId33" Type="http://schemas.openxmlformats.org/officeDocument/2006/relationships/font" Target="fonts/PTSans-boldItalic.fntdata"/><Relationship Id="rId10" Type="http://schemas.openxmlformats.org/officeDocument/2006/relationships/slide" Target="slides/slide5.xml"/><Relationship Id="rId32" Type="http://schemas.openxmlformats.org/officeDocument/2006/relationships/font" Target="fonts/PT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dd75e4c70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dd75e4c70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17173de4797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17173de4797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17173de4797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8" name="Google Shape;1538;g17173de4797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17173de4797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17173de4797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g1b289b838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2" name="Google Shape;1612;g1b289b838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1b289b8385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1b289b8385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1b289b8385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1b289b8385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0" name="Shape 1640"/>
        <p:cNvGrpSpPr/>
        <p:nvPr/>
      </p:nvGrpSpPr>
      <p:grpSpPr>
        <a:xfrm>
          <a:off x="0" y="0"/>
          <a:ext cx="0" cy="0"/>
          <a:chOff x="0" y="0"/>
          <a:chExt cx="0" cy="0"/>
        </a:xfrm>
      </p:grpSpPr>
      <p:sp>
        <p:nvSpPr>
          <p:cNvPr id="1641" name="Google Shape;1641;g17173de4797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2" name="Google Shape;1642;g17173de4797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17173de47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17173de47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17173de479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17173de479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17173de479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17173de479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17173de479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17173de479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17173de479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17173de479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17173de479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17173de479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17173de4797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17173de4797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17173de4797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17173de4797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3200" y="1701713"/>
            <a:ext cx="3890700" cy="16713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200" y="3546625"/>
            <a:ext cx="38907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flipH="1" rot="-5400000">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flipH="1" rot="10800000">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flipH="1" rot="10800000">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7" name="Shape 137"/>
        <p:cNvGrpSpPr/>
        <p:nvPr/>
      </p:nvGrpSpPr>
      <p:grpSpPr>
        <a:xfrm>
          <a:off x="0" y="0"/>
          <a:ext cx="0" cy="0"/>
          <a:chOff x="0" y="0"/>
          <a:chExt cx="0" cy="0"/>
        </a:xfrm>
      </p:grpSpPr>
      <p:sp>
        <p:nvSpPr>
          <p:cNvPr id="138" name="Google Shape;138;p1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txBox="1"/>
          <p:nvPr>
            <p:ph hasCustomPrompt="1" type="title"/>
          </p:nvPr>
        </p:nvSpPr>
        <p:spPr>
          <a:xfrm>
            <a:off x="1770313" y="2099725"/>
            <a:ext cx="5813700" cy="993600"/>
          </a:xfrm>
          <a:prstGeom prst="rect">
            <a:avLst/>
          </a:prstGeom>
          <a:solidFill>
            <a:schemeClr val="lt1"/>
          </a:solidFill>
        </p:spPr>
        <p:txBody>
          <a:bodyPr anchorCtr="0" anchor="ctr" bIns="91425" lIns="91425" spcFirstLastPara="1" rIns="91425" wrap="square" tIns="91425">
            <a:noAutofit/>
          </a:bodyPr>
          <a:lstStyle>
            <a:lvl1pPr lvl="0" algn="ctr">
              <a:spcBef>
                <a:spcPts val="0"/>
              </a:spcBef>
              <a:spcAft>
                <a:spcPts val="0"/>
              </a:spcAft>
              <a:buSzPts val="9600"/>
              <a:buNone/>
              <a:defRPr sz="108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0" name="Google Shape;140;p11"/>
          <p:cNvSpPr txBox="1"/>
          <p:nvPr>
            <p:ph idx="1" type="subTitle"/>
          </p:nvPr>
        </p:nvSpPr>
        <p:spPr>
          <a:xfrm>
            <a:off x="2375088" y="3468075"/>
            <a:ext cx="4944600" cy="197400"/>
          </a:xfrm>
          <a:prstGeom prst="rect">
            <a:avLst/>
          </a:prstGeom>
          <a:solidFill>
            <a:schemeClr val="accent6"/>
          </a:soli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41" name="Google Shape;141;p11"/>
          <p:cNvGrpSpPr/>
          <p:nvPr/>
        </p:nvGrpSpPr>
        <p:grpSpPr>
          <a:xfrm flipH="1" rot="-5400000">
            <a:off x="8191799" y="905324"/>
            <a:ext cx="825589" cy="93999"/>
            <a:chOff x="5718423" y="809024"/>
            <a:chExt cx="830071" cy="94500"/>
          </a:xfrm>
        </p:grpSpPr>
        <p:sp>
          <p:nvSpPr>
            <p:cNvPr id="142" name="Google Shape;14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1"/>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1"/>
          <p:cNvGrpSpPr/>
          <p:nvPr/>
        </p:nvGrpSpPr>
        <p:grpSpPr>
          <a:xfrm flipH="1" rot="10800000">
            <a:off x="498549" y="419474"/>
            <a:ext cx="429322" cy="93999"/>
            <a:chOff x="5795037" y="809024"/>
            <a:chExt cx="431653" cy="94500"/>
          </a:xfrm>
        </p:grpSpPr>
        <p:sp>
          <p:nvSpPr>
            <p:cNvPr id="148" name="Google Shape;148;p1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1"/>
          <p:cNvGrpSpPr/>
          <p:nvPr/>
        </p:nvGrpSpPr>
        <p:grpSpPr>
          <a:xfrm flipH="1">
            <a:off x="4158122" y="4535409"/>
            <a:ext cx="825589" cy="93999"/>
            <a:chOff x="5718423" y="809024"/>
            <a:chExt cx="830071" cy="94500"/>
          </a:xfrm>
        </p:grpSpPr>
        <p:sp>
          <p:nvSpPr>
            <p:cNvPr id="152" name="Google Shape;15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6" name="Shape 1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57" name="Shape 157"/>
        <p:cNvGrpSpPr/>
        <p:nvPr/>
      </p:nvGrpSpPr>
      <p:grpSpPr>
        <a:xfrm>
          <a:off x="0" y="0"/>
          <a:ext cx="0" cy="0"/>
          <a:chOff x="0" y="0"/>
          <a:chExt cx="0" cy="0"/>
        </a:xfrm>
      </p:grpSpPr>
      <p:sp>
        <p:nvSpPr>
          <p:cNvPr id="158" name="Google Shape;158;p1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13"/>
          <p:cNvSpPr txBox="1"/>
          <p:nvPr>
            <p:ph idx="2" type="title"/>
          </p:nvPr>
        </p:nvSpPr>
        <p:spPr>
          <a:xfrm>
            <a:off x="2159813"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13"/>
          <p:cNvSpPr txBox="1"/>
          <p:nvPr>
            <p:ph idx="1" type="subTitle"/>
          </p:nvPr>
        </p:nvSpPr>
        <p:spPr>
          <a:xfrm>
            <a:off x="2159817"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13"/>
          <p:cNvSpPr txBox="1"/>
          <p:nvPr>
            <p:ph idx="3" type="title"/>
          </p:nvPr>
        </p:nvSpPr>
        <p:spPr>
          <a:xfrm>
            <a:off x="5767658"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13"/>
          <p:cNvSpPr txBox="1"/>
          <p:nvPr>
            <p:ph idx="4" type="subTitle"/>
          </p:nvPr>
        </p:nvSpPr>
        <p:spPr>
          <a:xfrm>
            <a:off x="5767661"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13"/>
          <p:cNvSpPr txBox="1"/>
          <p:nvPr>
            <p:ph idx="5" type="title"/>
          </p:nvPr>
        </p:nvSpPr>
        <p:spPr>
          <a:xfrm>
            <a:off x="2159813"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13"/>
          <p:cNvSpPr txBox="1"/>
          <p:nvPr>
            <p:ph idx="6" type="subTitle"/>
          </p:nvPr>
        </p:nvSpPr>
        <p:spPr>
          <a:xfrm>
            <a:off x="2159817"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13"/>
          <p:cNvSpPr txBox="1"/>
          <p:nvPr>
            <p:ph idx="7" type="title"/>
          </p:nvPr>
        </p:nvSpPr>
        <p:spPr>
          <a:xfrm>
            <a:off x="2159813"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13"/>
          <p:cNvSpPr txBox="1"/>
          <p:nvPr>
            <p:ph idx="8" type="subTitle"/>
          </p:nvPr>
        </p:nvSpPr>
        <p:spPr>
          <a:xfrm>
            <a:off x="2159812"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13"/>
          <p:cNvSpPr txBox="1"/>
          <p:nvPr>
            <p:ph idx="9" type="title"/>
          </p:nvPr>
        </p:nvSpPr>
        <p:spPr>
          <a:xfrm>
            <a:off x="5767661"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13"/>
          <p:cNvSpPr txBox="1"/>
          <p:nvPr>
            <p:ph idx="13" type="subTitle"/>
          </p:nvPr>
        </p:nvSpPr>
        <p:spPr>
          <a:xfrm>
            <a:off x="5767662"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 name="Google Shape;170;p13"/>
          <p:cNvSpPr txBox="1"/>
          <p:nvPr>
            <p:ph idx="14" type="title"/>
          </p:nvPr>
        </p:nvSpPr>
        <p:spPr>
          <a:xfrm>
            <a:off x="5767662"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13"/>
          <p:cNvSpPr txBox="1"/>
          <p:nvPr>
            <p:ph idx="15" type="subTitle"/>
          </p:nvPr>
        </p:nvSpPr>
        <p:spPr>
          <a:xfrm>
            <a:off x="5767662"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 name="Google Shape;172;p13"/>
          <p:cNvSpPr txBox="1"/>
          <p:nvPr>
            <p:ph hasCustomPrompt="1" idx="16" type="title"/>
          </p:nvPr>
        </p:nvSpPr>
        <p:spPr>
          <a:xfrm>
            <a:off x="1070825"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3" name="Google Shape;173;p13"/>
          <p:cNvSpPr txBox="1"/>
          <p:nvPr>
            <p:ph hasCustomPrompt="1" idx="17" type="title"/>
          </p:nvPr>
        </p:nvSpPr>
        <p:spPr>
          <a:xfrm>
            <a:off x="4679838"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4" name="Google Shape;174;p13"/>
          <p:cNvSpPr txBox="1"/>
          <p:nvPr>
            <p:ph hasCustomPrompt="1" idx="18" type="title"/>
          </p:nvPr>
        </p:nvSpPr>
        <p:spPr>
          <a:xfrm>
            <a:off x="4679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5" name="Google Shape;175;p13"/>
          <p:cNvSpPr txBox="1"/>
          <p:nvPr>
            <p:ph hasCustomPrompt="1" idx="19" type="title"/>
          </p:nvPr>
        </p:nvSpPr>
        <p:spPr>
          <a:xfrm>
            <a:off x="4679825"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6" name="Google Shape;176;p13"/>
          <p:cNvSpPr txBox="1"/>
          <p:nvPr>
            <p:ph hasCustomPrompt="1" idx="20" type="title"/>
          </p:nvPr>
        </p:nvSpPr>
        <p:spPr>
          <a:xfrm>
            <a:off x="1070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7" name="Google Shape;177;p13"/>
          <p:cNvSpPr txBox="1"/>
          <p:nvPr>
            <p:ph hasCustomPrompt="1" idx="21" type="title"/>
          </p:nvPr>
        </p:nvSpPr>
        <p:spPr>
          <a:xfrm>
            <a:off x="1070838"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8" name="Google Shape;178;p1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3"/>
          <p:cNvGrpSpPr/>
          <p:nvPr/>
        </p:nvGrpSpPr>
        <p:grpSpPr>
          <a:xfrm flipH="1" rot="10800000">
            <a:off x="498549" y="419474"/>
            <a:ext cx="429322" cy="93999"/>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13"/>
          <p:cNvGrpSpPr/>
          <p:nvPr/>
        </p:nvGrpSpPr>
        <p:grpSpPr>
          <a:xfrm flipH="1" rot="-5400000">
            <a:off x="8191799" y="905324"/>
            <a:ext cx="825589" cy="93999"/>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3"/>
          <p:cNvGrpSpPr/>
          <p:nvPr/>
        </p:nvGrpSpPr>
        <p:grpSpPr>
          <a:xfrm flipH="1" rot="-5400000">
            <a:off x="131141" y="4126299"/>
            <a:ext cx="825589" cy="93999"/>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93"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txBox="1"/>
          <p:nvPr>
            <p:ph type="title"/>
          </p:nvPr>
        </p:nvSpPr>
        <p:spPr>
          <a:xfrm>
            <a:off x="720000" y="1578350"/>
            <a:ext cx="3324900" cy="1137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6" name="Google Shape;196;p14"/>
          <p:cNvSpPr txBox="1"/>
          <p:nvPr>
            <p:ph idx="1" type="subTitle"/>
          </p:nvPr>
        </p:nvSpPr>
        <p:spPr>
          <a:xfrm>
            <a:off x="720000" y="2715950"/>
            <a:ext cx="30915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7" name="Google Shape;197;p1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4"/>
          <p:cNvGrpSpPr/>
          <p:nvPr/>
        </p:nvGrpSpPr>
        <p:grpSpPr>
          <a:xfrm flipH="1" rot="10800000">
            <a:off x="498549" y="419474"/>
            <a:ext cx="429322" cy="93999"/>
            <a:chOff x="5795037" y="809024"/>
            <a:chExt cx="431653" cy="94500"/>
          </a:xfrm>
        </p:grpSpPr>
        <p:sp>
          <p:nvSpPr>
            <p:cNvPr id="199" name="Google Shape;199;p1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4"/>
          <p:cNvGrpSpPr/>
          <p:nvPr/>
        </p:nvGrpSpPr>
        <p:grpSpPr>
          <a:xfrm flipH="1" rot="-5400000">
            <a:off x="131141" y="4126299"/>
            <a:ext cx="825589" cy="93999"/>
            <a:chOff x="5718423" y="809024"/>
            <a:chExt cx="830071" cy="94500"/>
          </a:xfrm>
        </p:grpSpPr>
        <p:sp>
          <p:nvSpPr>
            <p:cNvPr id="203" name="Google Shape;203;p1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7" name="Shape 207"/>
        <p:cNvGrpSpPr/>
        <p:nvPr/>
      </p:nvGrpSpPr>
      <p:grpSpPr>
        <a:xfrm>
          <a:off x="0" y="0"/>
          <a:ext cx="0" cy="0"/>
          <a:chOff x="0" y="0"/>
          <a:chExt cx="0" cy="0"/>
        </a:xfrm>
      </p:grpSpPr>
      <p:sp>
        <p:nvSpPr>
          <p:cNvPr id="208" name="Google Shape;208;p1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txBox="1"/>
          <p:nvPr>
            <p:ph type="title"/>
          </p:nvPr>
        </p:nvSpPr>
        <p:spPr>
          <a:xfrm>
            <a:off x="5277495" y="3445970"/>
            <a:ext cx="2994600" cy="2541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3000"/>
              <a:buNone/>
              <a:defRPr sz="16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10" name="Google Shape;210;p15"/>
          <p:cNvSpPr txBox="1"/>
          <p:nvPr>
            <p:ph idx="1" type="subTitle"/>
          </p:nvPr>
        </p:nvSpPr>
        <p:spPr>
          <a:xfrm>
            <a:off x="1833445" y="1819588"/>
            <a:ext cx="5502000" cy="14784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211" name="Google Shape;211;p15"/>
          <p:cNvGrpSpPr/>
          <p:nvPr/>
        </p:nvGrpSpPr>
        <p:grpSpPr>
          <a:xfrm flipH="1" rot="-5400000">
            <a:off x="8191799" y="905324"/>
            <a:ext cx="825589" cy="93999"/>
            <a:chOff x="5718423" y="809024"/>
            <a:chExt cx="830071" cy="94500"/>
          </a:xfrm>
        </p:grpSpPr>
        <p:sp>
          <p:nvSpPr>
            <p:cNvPr id="212" name="Google Shape;212;p1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5"/>
          <p:cNvGrpSpPr/>
          <p:nvPr/>
        </p:nvGrpSpPr>
        <p:grpSpPr>
          <a:xfrm flipH="1" rot="10800000">
            <a:off x="498549" y="419474"/>
            <a:ext cx="429322" cy="93999"/>
            <a:chOff x="5795037" y="809024"/>
            <a:chExt cx="431653" cy="94500"/>
          </a:xfrm>
        </p:grpSpPr>
        <p:sp>
          <p:nvSpPr>
            <p:cNvPr id="218" name="Google Shape;218;p1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21" name="Shape 221"/>
        <p:cNvGrpSpPr/>
        <p:nvPr/>
      </p:nvGrpSpPr>
      <p:grpSpPr>
        <a:xfrm>
          <a:off x="0" y="0"/>
          <a:ext cx="0" cy="0"/>
          <a:chOff x="0" y="0"/>
          <a:chExt cx="0" cy="0"/>
        </a:xfrm>
      </p:grpSpPr>
      <p:sp>
        <p:nvSpPr>
          <p:cNvPr id="222" name="Google Shape;222;p1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txBox="1"/>
          <p:nvPr>
            <p:ph type="title"/>
          </p:nvPr>
        </p:nvSpPr>
        <p:spPr>
          <a:xfrm>
            <a:off x="4368900" y="1893300"/>
            <a:ext cx="4053900" cy="12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4" name="Google Shape;224;p16"/>
          <p:cNvSpPr txBox="1"/>
          <p:nvPr>
            <p:ph hasCustomPrompt="1" idx="2" type="title"/>
          </p:nvPr>
        </p:nvSpPr>
        <p:spPr>
          <a:xfrm>
            <a:off x="6945300" y="1101725"/>
            <a:ext cx="14775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5" name="Google Shape;225;p16"/>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1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16"/>
          <p:cNvGrpSpPr/>
          <p:nvPr/>
        </p:nvGrpSpPr>
        <p:grpSpPr>
          <a:xfrm flipH="1" rot="10800000">
            <a:off x="498549" y="419474"/>
            <a:ext cx="429322" cy="93999"/>
            <a:chOff x="5795037" y="809024"/>
            <a:chExt cx="431653" cy="94500"/>
          </a:xfrm>
        </p:grpSpPr>
        <p:sp>
          <p:nvSpPr>
            <p:cNvPr id="228" name="Google Shape;228;p1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6"/>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6"/>
          <p:cNvGrpSpPr/>
          <p:nvPr/>
        </p:nvGrpSpPr>
        <p:grpSpPr>
          <a:xfrm rot="10800000">
            <a:off x="8230513" y="4466049"/>
            <a:ext cx="429322" cy="93999"/>
            <a:chOff x="5795037" y="809024"/>
            <a:chExt cx="431653" cy="94500"/>
          </a:xfrm>
        </p:grpSpPr>
        <p:sp>
          <p:nvSpPr>
            <p:cNvPr id="233" name="Google Shape;233;p1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236" name="Shape 236"/>
        <p:cNvGrpSpPr/>
        <p:nvPr/>
      </p:nvGrpSpPr>
      <p:grpSpPr>
        <a:xfrm>
          <a:off x="0" y="0"/>
          <a:ext cx="0" cy="0"/>
          <a:chOff x="0" y="0"/>
          <a:chExt cx="0" cy="0"/>
        </a:xfrm>
      </p:grpSpPr>
      <p:sp>
        <p:nvSpPr>
          <p:cNvPr id="237" name="Google Shape;237;p1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txBox="1"/>
          <p:nvPr>
            <p:ph type="title"/>
          </p:nvPr>
        </p:nvSpPr>
        <p:spPr>
          <a:xfrm>
            <a:off x="720000" y="1455913"/>
            <a:ext cx="363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17"/>
          <p:cNvSpPr txBox="1"/>
          <p:nvPr>
            <p:ph idx="1" type="subTitle"/>
          </p:nvPr>
        </p:nvSpPr>
        <p:spPr>
          <a:xfrm>
            <a:off x="720000" y="3103025"/>
            <a:ext cx="3208200" cy="67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1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17"/>
          <p:cNvGrpSpPr/>
          <p:nvPr/>
        </p:nvGrpSpPr>
        <p:grpSpPr>
          <a:xfrm flipH="1" rot="10800000">
            <a:off x="498549" y="419474"/>
            <a:ext cx="429322" cy="93999"/>
            <a:chOff x="5795037" y="809024"/>
            <a:chExt cx="431653" cy="94500"/>
          </a:xfrm>
        </p:grpSpPr>
        <p:sp>
          <p:nvSpPr>
            <p:cNvPr id="242" name="Google Shape;242;p1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7"/>
          <p:cNvGrpSpPr/>
          <p:nvPr/>
        </p:nvGrpSpPr>
        <p:grpSpPr>
          <a:xfrm flipH="1">
            <a:off x="6277599" y="4539099"/>
            <a:ext cx="825589" cy="93999"/>
            <a:chOff x="5718423" y="809024"/>
            <a:chExt cx="830071" cy="94500"/>
          </a:xfrm>
        </p:grpSpPr>
        <p:sp>
          <p:nvSpPr>
            <p:cNvPr id="246" name="Google Shape;246;p1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50" name="Shape 250"/>
        <p:cNvGrpSpPr/>
        <p:nvPr/>
      </p:nvGrpSpPr>
      <p:grpSpPr>
        <a:xfrm>
          <a:off x="0" y="0"/>
          <a:ext cx="0" cy="0"/>
          <a:chOff x="0" y="0"/>
          <a:chExt cx="0" cy="0"/>
        </a:xfrm>
      </p:grpSpPr>
      <p:sp>
        <p:nvSpPr>
          <p:cNvPr id="251" name="Google Shape;251;p1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txBox="1"/>
          <p:nvPr>
            <p:ph type="title"/>
          </p:nvPr>
        </p:nvSpPr>
        <p:spPr>
          <a:xfrm>
            <a:off x="5194800" y="1642350"/>
            <a:ext cx="32280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3" name="Google Shape;253;p18"/>
          <p:cNvSpPr txBox="1"/>
          <p:nvPr>
            <p:ph idx="1" type="subTitle"/>
          </p:nvPr>
        </p:nvSpPr>
        <p:spPr>
          <a:xfrm>
            <a:off x="5194900" y="2215050"/>
            <a:ext cx="3228000" cy="10803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1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18"/>
          <p:cNvGrpSpPr/>
          <p:nvPr/>
        </p:nvGrpSpPr>
        <p:grpSpPr>
          <a:xfrm flipH="1" rot="10800000">
            <a:off x="498549" y="419474"/>
            <a:ext cx="429322" cy="93999"/>
            <a:chOff x="5795037" y="809024"/>
            <a:chExt cx="431653" cy="94500"/>
          </a:xfrm>
        </p:grpSpPr>
        <p:sp>
          <p:nvSpPr>
            <p:cNvPr id="256" name="Google Shape;256;p1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8"/>
          <p:cNvGrpSpPr/>
          <p:nvPr/>
        </p:nvGrpSpPr>
        <p:grpSpPr>
          <a:xfrm flipH="1">
            <a:off x="7597199" y="4539099"/>
            <a:ext cx="825589" cy="93999"/>
            <a:chOff x="5718423" y="809024"/>
            <a:chExt cx="830071" cy="94500"/>
          </a:xfrm>
        </p:grpSpPr>
        <p:sp>
          <p:nvSpPr>
            <p:cNvPr id="260" name="Google Shape;260;p1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264" name="Shape 264"/>
        <p:cNvGrpSpPr/>
        <p:nvPr/>
      </p:nvGrpSpPr>
      <p:grpSpPr>
        <a:xfrm>
          <a:off x="0" y="0"/>
          <a:ext cx="0" cy="0"/>
          <a:chOff x="0" y="0"/>
          <a:chExt cx="0" cy="0"/>
        </a:xfrm>
      </p:grpSpPr>
      <p:sp>
        <p:nvSpPr>
          <p:cNvPr id="265" name="Google Shape;265;p1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txBox="1"/>
          <p:nvPr>
            <p:ph type="title"/>
          </p:nvPr>
        </p:nvSpPr>
        <p:spPr>
          <a:xfrm>
            <a:off x="5194800" y="1559725"/>
            <a:ext cx="3228000" cy="110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7" name="Google Shape;267;p19"/>
          <p:cNvSpPr txBox="1"/>
          <p:nvPr>
            <p:ph idx="1" type="subTitle"/>
          </p:nvPr>
        </p:nvSpPr>
        <p:spPr>
          <a:xfrm>
            <a:off x="5194950" y="2669100"/>
            <a:ext cx="3228000" cy="108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8" name="Google Shape;268;p1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9"/>
          <p:cNvGrpSpPr/>
          <p:nvPr/>
        </p:nvGrpSpPr>
        <p:grpSpPr>
          <a:xfrm flipH="1" rot="10800000">
            <a:off x="498549" y="419474"/>
            <a:ext cx="429322" cy="93999"/>
            <a:chOff x="5795037" y="809024"/>
            <a:chExt cx="431653" cy="94500"/>
          </a:xfrm>
        </p:grpSpPr>
        <p:sp>
          <p:nvSpPr>
            <p:cNvPr id="270" name="Google Shape;270;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19"/>
          <p:cNvGrpSpPr/>
          <p:nvPr/>
        </p:nvGrpSpPr>
        <p:grpSpPr>
          <a:xfrm rot="10800000">
            <a:off x="8230513" y="4466049"/>
            <a:ext cx="429322" cy="93999"/>
            <a:chOff x="5795037" y="809024"/>
            <a:chExt cx="431653" cy="94500"/>
          </a:xfrm>
        </p:grpSpPr>
        <p:sp>
          <p:nvSpPr>
            <p:cNvPr id="275" name="Google Shape;275;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
    <p:spTree>
      <p:nvGrpSpPr>
        <p:cNvPr id="278" name="Shape 278"/>
        <p:cNvGrpSpPr/>
        <p:nvPr/>
      </p:nvGrpSpPr>
      <p:grpSpPr>
        <a:xfrm>
          <a:off x="0" y="0"/>
          <a:ext cx="0" cy="0"/>
          <a:chOff x="0" y="0"/>
          <a:chExt cx="0" cy="0"/>
        </a:xfrm>
      </p:grpSpPr>
      <p:sp>
        <p:nvSpPr>
          <p:cNvPr id="279" name="Google Shape;279;p2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type="title"/>
          </p:nvPr>
        </p:nvSpPr>
        <p:spPr>
          <a:xfrm>
            <a:off x="720000" y="1642350"/>
            <a:ext cx="322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20"/>
          <p:cNvSpPr txBox="1"/>
          <p:nvPr>
            <p:ph idx="1" type="subTitle"/>
          </p:nvPr>
        </p:nvSpPr>
        <p:spPr>
          <a:xfrm>
            <a:off x="720000" y="2215050"/>
            <a:ext cx="3228000" cy="108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2" name="Google Shape;282;p2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0"/>
          <p:cNvGrpSpPr/>
          <p:nvPr/>
        </p:nvGrpSpPr>
        <p:grpSpPr>
          <a:xfrm flipH="1" rot="10800000">
            <a:off x="498549" y="419474"/>
            <a:ext cx="429322" cy="93999"/>
            <a:chOff x="5795037" y="809024"/>
            <a:chExt cx="431653" cy="94500"/>
          </a:xfrm>
        </p:grpSpPr>
        <p:sp>
          <p:nvSpPr>
            <p:cNvPr id="284" name="Google Shape;284;p2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0"/>
          <p:cNvGrpSpPr/>
          <p:nvPr/>
        </p:nvGrpSpPr>
        <p:grpSpPr>
          <a:xfrm flipH="1">
            <a:off x="720011" y="4539099"/>
            <a:ext cx="825589" cy="93999"/>
            <a:chOff x="5718423" y="809024"/>
            <a:chExt cx="830071" cy="94500"/>
          </a:xfrm>
        </p:grpSpPr>
        <p:sp>
          <p:nvSpPr>
            <p:cNvPr id="288" name="Google Shape;288;p2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720000" y="1185425"/>
            <a:ext cx="1477500" cy="4026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 name="Google Shape;32;p3"/>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rot="10800000">
            <a:off x="498549" y="419474"/>
            <a:ext cx="429322" cy="93999"/>
            <a:chOff x="5795037" y="809024"/>
            <a:chExt cx="431653" cy="94500"/>
          </a:xfrm>
        </p:grpSpPr>
        <p:sp>
          <p:nvSpPr>
            <p:cNvPr id="34" name="Google Shape;34;p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3"/>
          <p:cNvGrpSpPr/>
          <p:nvPr/>
        </p:nvGrpSpPr>
        <p:grpSpPr>
          <a:xfrm flipH="1" rot="-5400000">
            <a:off x="8191799" y="905324"/>
            <a:ext cx="825589" cy="93999"/>
            <a:chOff x="5718423" y="809024"/>
            <a:chExt cx="830071" cy="94500"/>
          </a:xfrm>
        </p:grpSpPr>
        <p:sp>
          <p:nvSpPr>
            <p:cNvPr id="38" name="Google Shape;38;p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92" name="Shape 292"/>
        <p:cNvGrpSpPr/>
        <p:nvPr/>
      </p:nvGrpSpPr>
      <p:grpSpPr>
        <a:xfrm>
          <a:off x="0" y="0"/>
          <a:ext cx="0" cy="0"/>
          <a:chOff x="0" y="0"/>
          <a:chExt cx="0" cy="0"/>
        </a:xfrm>
      </p:grpSpPr>
      <p:sp>
        <p:nvSpPr>
          <p:cNvPr id="293" name="Google Shape;293;p2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txBox="1"/>
          <p:nvPr>
            <p:ph idx="1" type="subTitle"/>
          </p:nvPr>
        </p:nvSpPr>
        <p:spPr>
          <a:xfrm>
            <a:off x="6240302"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5" name="Google Shape;295;p21"/>
          <p:cNvSpPr txBox="1"/>
          <p:nvPr>
            <p:ph idx="2" type="subTitle"/>
          </p:nvPr>
        </p:nvSpPr>
        <p:spPr>
          <a:xfrm>
            <a:off x="774689"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6" name="Google Shape;29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7" name="Google Shape;297;p21"/>
          <p:cNvSpPr txBox="1"/>
          <p:nvPr>
            <p:ph idx="3" type="title"/>
          </p:nvPr>
        </p:nvSpPr>
        <p:spPr>
          <a:xfrm>
            <a:off x="1020650"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8" name="Google Shape;298;p21"/>
          <p:cNvSpPr txBox="1"/>
          <p:nvPr>
            <p:ph idx="4" type="title"/>
          </p:nvPr>
        </p:nvSpPr>
        <p:spPr>
          <a:xfrm>
            <a:off x="6470401"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9" name="Google Shape;299;p2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1"/>
          <p:cNvGrpSpPr/>
          <p:nvPr/>
        </p:nvGrpSpPr>
        <p:grpSpPr>
          <a:xfrm flipH="1" rot="10800000">
            <a:off x="498549" y="419474"/>
            <a:ext cx="429322" cy="93999"/>
            <a:chOff x="5795037" y="809024"/>
            <a:chExt cx="431653" cy="94500"/>
          </a:xfrm>
        </p:grpSpPr>
        <p:sp>
          <p:nvSpPr>
            <p:cNvPr id="301" name="Google Shape;301;p2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1"/>
          <p:cNvGrpSpPr/>
          <p:nvPr/>
        </p:nvGrpSpPr>
        <p:grpSpPr>
          <a:xfrm flipH="1">
            <a:off x="4166374" y="4536144"/>
            <a:ext cx="825589" cy="93999"/>
            <a:chOff x="5718423" y="809024"/>
            <a:chExt cx="830071" cy="94500"/>
          </a:xfrm>
        </p:grpSpPr>
        <p:sp>
          <p:nvSpPr>
            <p:cNvPr id="305" name="Google Shape;305;p2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
    <p:spTree>
      <p:nvGrpSpPr>
        <p:cNvPr id="309" name="Shape 309"/>
        <p:cNvGrpSpPr/>
        <p:nvPr/>
      </p:nvGrpSpPr>
      <p:grpSpPr>
        <a:xfrm>
          <a:off x="0" y="0"/>
          <a:ext cx="0" cy="0"/>
          <a:chOff x="0" y="0"/>
          <a:chExt cx="0" cy="0"/>
        </a:xfrm>
      </p:grpSpPr>
      <p:sp>
        <p:nvSpPr>
          <p:cNvPr id="310" name="Google Shape;310;p2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2" name="Google Shape;312;p22"/>
          <p:cNvSpPr txBox="1"/>
          <p:nvPr>
            <p:ph idx="1" type="body"/>
          </p:nvPr>
        </p:nvSpPr>
        <p:spPr>
          <a:xfrm>
            <a:off x="720000" y="1444275"/>
            <a:ext cx="37023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313" name="Google Shape;313;p22"/>
          <p:cNvSpPr txBox="1"/>
          <p:nvPr>
            <p:ph idx="2" type="body"/>
          </p:nvPr>
        </p:nvSpPr>
        <p:spPr>
          <a:xfrm>
            <a:off x="4579175" y="1444275"/>
            <a:ext cx="38436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14" name="Shape 314"/>
        <p:cNvGrpSpPr/>
        <p:nvPr/>
      </p:nvGrpSpPr>
      <p:grpSpPr>
        <a:xfrm>
          <a:off x="0" y="0"/>
          <a:ext cx="0" cy="0"/>
          <a:chOff x="0" y="0"/>
          <a:chExt cx="0" cy="0"/>
        </a:xfrm>
      </p:grpSpPr>
      <p:sp>
        <p:nvSpPr>
          <p:cNvPr id="315" name="Google Shape;315;p2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7" name="Google Shape;317;p23"/>
          <p:cNvSpPr txBox="1"/>
          <p:nvPr>
            <p:ph idx="2" type="title"/>
          </p:nvPr>
        </p:nvSpPr>
        <p:spPr>
          <a:xfrm>
            <a:off x="1227350"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8" name="Google Shape;318;p23"/>
          <p:cNvSpPr txBox="1"/>
          <p:nvPr>
            <p:ph idx="1" type="subTitle"/>
          </p:nvPr>
        </p:nvSpPr>
        <p:spPr>
          <a:xfrm>
            <a:off x="937700"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9" name="Google Shape;319;p23"/>
          <p:cNvSpPr txBox="1"/>
          <p:nvPr>
            <p:ph idx="3" type="title"/>
          </p:nvPr>
        </p:nvSpPr>
        <p:spPr>
          <a:xfrm>
            <a:off x="3774099"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0" name="Google Shape;320;p23"/>
          <p:cNvSpPr txBox="1"/>
          <p:nvPr>
            <p:ph idx="4" type="subTitle"/>
          </p:nvPr>
        </p:nvSpPr>
        <p:spPr>
          <a:xfrm>
            <a:off x="3484421"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1" name="Google Shape;321;p23"/>
          <p:cNvSpPr txBox="1"/>
          <p:nvPr>
            <p:ph idx="5" type="title"/>
          </p:nvPr>
        </p:nvSpPr>
        <p:spPr>
          <a:xfrm>
            <a:off x="6320804"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2" name="Google Shape;322;p23"/>
          <p:cNvSpPr txBox="1"/>
          <p:nvPr>
            <p:ph idx="6" type="subTitle"/>
          </p:nvPr>
        </p:nvSpPr>
        <p:spPr>
          <a:xfrm>
            <a:off x="6031149"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3" name="Google Shape;323;p2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23"/>
          <p:cNvGrpSpPr/>
          <p:nvPr/>
        </p:nvGrpSpPr>
        <p:grpSpPr>
          <a:xfrm flipH="1" rot="10800000">
            <a:off x="498549" y="419474"/>
            <a:ext cx="429322" cy="93999"/>
            <a:chOff x="5795037" y="809024"/>
            <a:chExt cx="431653" cy="94500"/>
          </a:xfrm>
        </p:grpSpPr>
        <p:sp>
          <p:nvSpPr>
            <p:cNvPr id="325" name="Google Shape;325;p2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23"/>
          <p:cNvGrpSpPr/>
          <p:nvPr/>
        </p:nvGrpSpPr>
        <p:grpSpPr>
          <a:xfrm flipH="1" rot="-5400000">
            <a:off x="8191799" y="905324"/>
            <a:ext cx="825589" cy="93999"/>
            <a:chOff x="5718423" y="809024"/>
            <a:chExt cx="830071" cy="94500"/>
          </a:xfrm>
        </p:grpSpPr>
        <p:sp>
          <p:nvSpPr>
            <p:cNvPr id="329" name="Google Shape;329;p2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33" name="Shape 333"/>
        <p:cNvGrpSpPr/>
        <p:nvPr/>
      </p:nvGrpSpPr>
      <p:grpSpPr>
        <a:xfrm>
          <a:off x="0" y="0"/>
          <a:ext cx="0" cy="0"/>
          <a:chOff x="0" y="0"/>
          <a:chExt cx="0" cy="0"/>
        </a:xfrm>
      </p:grpSpPr>
      <p:sp>
        <p:nvSpPr>
          <p:cNvPr id="334" name="Google Shape;334;p2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6" name="Google Shape;336;p24"/>
          <p:cNvSpPr txBox="1"/>
          <p:nvPr>
            <p:ph idx="2" type="title"/>
          </p:nvPr>
        </p:nvSpPr>
        <p:spPr>
          <a:xfrm>
            <a:off x="1055550"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7" name="Google Shape;337;p24"/>
          <p:cNvSpPr txBox="1"/>
          <p:nvPr>
            <p:ph idx="1" type="subTitle"/>
          </p:nvPr>
        </p:nvSpPr>
        <p:spPr>
          <a:xfrm>
            <a:off x="93770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8" name="Google Shape;338;p24"/>
          <p:cNvSpPr txBox="1"/>
          <p:nvPr>
            <p:ph idx="3" type="title"/>
          </p:nvPr>
        </p:nvSpPr>
        <p:spPr>
          <a:xfrm>
            <a:off x="3617306" y="1801975"/>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24"/>
          <p:cNvSpPr txBox="1"/>
          <p:nvPr>
            <p:ph idx="4" type="subTitle"/>
          </p:nvPr>
        </p:nvSpPr>
        <p:spPr>
          <a:xfrm>
            <a:off x="3484425" y="2101056"/>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0" name="Google Shape;340;p24"/>
          <p:cNvSpPr txBox="1"/>
          <p:nvPr>
            <p:ph idx="5" type="title"/>
          </p:nvPr>
        </p:nvSpPr>
        <p:spPr>
          <a:xfrm>
            <a:off x="6179093"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1" name="Google Shape;341;p24"/>
          <p:cNvSpPr txBox="1"/>
          <p:nvPr>
            <p:ph idx="6" type="subTitle"/>
          </p:nvPr>
        </p:nvSpPr>
        <p:spPr>
          <a:xfrm>
            <a:off x="603115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2" name="Google Shape;342;p2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4"/>
          <p:cNvGrpSpPr/>
          <p:nvPr/>
        </p:nvGrpSpPr>
        <p:grpSpPr>
          <a:xfrm flipH="1" rot="10800000">
            <a:off x="498549" y="419474"/>
            <a:ext cx="429322" cy="93999"/>
            <a:chOff x="5795037" y="809024"/>
            <a:chExt cx="431653" cy="94500"/>
          </a:xfrm>
        </p:grpSpPr>
        <p:sp>
          <p:nvSpPr>
            <p:cNvPr id="344" name="Google Shape;344;p2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4"/>
          <p:cNvGrpSpPr/>
          <p:nvPr/>
        </p:nvGrpSpPr>
        <p:grpSpPr>
          <a:xfrm flipH="1">
            <a:off x="4166374" y="4536144"/>
            <a:ext cx="825589" cy="93999"/>
            <a:chOff x="5718423" y="809024"/>
            <a:chExt cx="830071" cy="94500"/>
          </a:xfrm>
        </p:grpSpPr>
        <p:sp>
          <p:nvSpPr>
            <p:cNvPr id="348" name="Google Shape;348;p2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352" name="Shape 352"/>
        <p:cNvGrpSpPr/>
        <p:nvPr/>
      </p:nvGrpSpPr>
      <p:grpSpPr>
        <a:xfrm>
          <a:off x="0" y="0"/>
          <a:ext cx="0" cy="0"/>
          <a:chOff x="0" y="0"/>
          <a:chExt cx="0" cy="0"/>
        </a:xfrm>
      </p:grpSpPr>
      <p:sp>
        <p:nvSpPr>
          <p:cNvPr id="353" name="Google Shape;353;p2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5" name="Google Shape;355;p25"/>
          <p:cNvSpPr txBox="1"/>
          <p:nvPr>
            <p:ph idx="1" type="subTitle"/>
          </p:nvPr>
        </p:nvSpPr>
        <p:spPr>
          <a:xfrm>
            <a:off x="132110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6" name="Google Shape;356;p25"/>
          <p:cNvSpPr txBox="1"/>
          <p:nvPr>
            <p:ph idx="2" type="subTitle"/>
          </p:nvPr>
        </p:nvSpPr>
        <p:spPr>
          <a:xfrm>
            <a:off x="3702600" y="3069467"/>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7" name="Google Shape;357;p25"/>
          <p:cNvSpPr txBox="1"/>
          <p:nvPr>
            <p:ph idx="3" type="subTitle"/>
          </p:nvPr>
        </p:nvSpPr>
        <p:spPr>
          <a:xfrm>
            <a:off x="607225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8" name="Google Shape;358;p25"/>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5"/>
          <p:cNvGrpSpPr/>
          <p:nvPr/>
        </p:nvGrpSpPr>
        <p:grpSpPr>
          <a:xfrm rot="10800000">
            <a:off x="8217944" y="419474"/>
            <a:ext cx="429322" cy="93999"/>
            <a:chOff x="5795037" y="809024"/>
            <a:chExt cx="431653" cy="94500"/>
          </a:xfrm>
        </p:grpSpPr>
        <p:sp>
          <p:nvSpPr>
            <p:cNvPr id="360" name="Google Shape;360;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5"/>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25"/>
          <p:cNvGrpSpPr/>
          <p:nvPr/>
        </p:nvGrpSpPr>
        <p:grpSpPr>
          <a:xfrm flipH="1" rot="10800000">
            <a:off x="494779" y="4466049"/>
            <a:ext cx="429322" cy="93999"/>
            <a:chOff x="5795037" y="809024"/>
            <a:chExt cx="431653" cy="94500"/>
          </a:xfrm>
        </p:grpSpPr>
        <p:sp>
          <p:nvSpPr>
            <p:cNvPr id="365" name="Google Shape;365;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368" name="Shape 368"/>
        <p:cNvGrpSpPr/>
        <p:nvPr/>
      </p:nvGrpSpPr>
      <p:grpSpPr>
        <a:xfrm>
          <a:off x="0" y="0"/>
          <a:ext cx="0" cy="0"/>
          <a:chOff x="0" y="0"/>
          <a:chExt cx="0" cy="0"/>
        </a:xfrm>
      </p:grpSpPr>
      <p:sp>
        <p:nvSpPr>
          <p:cNvPr id="369" name="Google Shape;369;p2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1" name="Google Shape;371;p26"/>
          <p:cNvSpPr txBox="1"/>
          <p:nvPr>
            <p:ph idx="2" type="title"/>
          </p:nvPr>
        </p:nvSpPr>
        <p:spPr>
          <a:xfrm>
            <a:off x="9768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2" name="Google Shape;372;p26"/>
          <p:cNvSpPr txBox="1"/>
          <p:nvPr>
            <p:ph idx="1" type="subTitle"/>
          </p:nvPr>
        </p:nvSpPr>
        <p:spPr>
          <a:xfrm>
            <a:off x="8775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3" name="Google Shape;373;p26"/>
          <p:cNvSpPr txBox="1"/>
          <p:nvPr>
            <p:ph idx="3" type="title"/>
          </p:nvPr>
        </p:nvSpPr>
        <p:spPr>
          <a:xfrm>
            <a:off x="67272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4" name="Google Shape;374;p26"/>
          <p:cNvSpPr txBox="1"/>
          <p:nvPr>
            <p:ph idx="4" type="subTitle"/>
          </p:nvPr>
        </p:nvSpPr>
        <p:spPr>
          <a:xfrm>
            <a:off x="66279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5" name="Google Shape;375;p26"/>
          <p:cNvSpPr txBox="1"/>
          <p:nvPr>
            <p:ph idx="5" type="title"/>
          </p:nvPr>
        </p:nvSpPr>
        <p:spPr>
          <a:xfrm>
            <a:off x="9768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6" name="Google Shape;376;p26"/>
          <p:cNvSpPr txBox="1"/>
          <p:nvPr>
            <p:ph idx="6" type="subTitle"/>
          </p:nvPr>
        </p:nvSpPr>
        <p:spPr>
          <a:xfrm>
            <a:off x="877500" y="2990187"/>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7" name="Google Shape;377;p26"/>
          <p:cNvSpPr txBox="1"/>
          <p:nvPr>
            <p:ph idx="7" type="title"/>
          </p:nvPr>
        </p:nvSpPr>
        <p:spPr>
          <a:xfrm>
            <a:off x="67272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8" name="Google Shape;378;p26"/>
          <p:cNvSpPr txBox="1"/>
          <p:nvPr>
            <p:ph idx="8" type="subTitle"/>
          </p:nvPr>
        </p:nvSpPr>
        <p:spPr>
          <a:xfrm>
            <a:off x="6627900" y="2990186"/>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9" name="Google Shape;379;p2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26"/>
          <p:cNvGrpSpPr/>
          <p:nvPr/>
        </p:nvGrpSpPr>
        <p:grpSpPr>
          <a:xfrm flipH="1" rot="10800000">
            <a:off x="498549" y="419474"/>
            <a:ext cx="429322" cy="93999"/>
            <a:chOff x="5795037" y="809024"/>
            <a:chExt cx="431653" cy="94500"/>
          </a:xfrm>
        </p:grpSpPr>
        <p:sp>
          <p:nvSpPr>
            <p:cNvPr id="381" name="Google Shape;381;p2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26"/>
          <p:cNvGrpSpPr/>
          <p:nvPr/>
        </p:nvGrpSpPr>
        <p:grpSpPr>
          <a:xfrm flipH="1">
            <a:off x="4158122" y="4535409"/>
            <a:ext cx="825589" cy="93999"/>
            <a:chOff x="5718423" y="809024"/>
            <a:chExt cx="830071" cy="94500"/>
          </a:xfrm>
        </p:grpSpPr>
        <p:sp>
          <p:nvSpPr>
            <p:cNvPr id="385" name="Google Shape;385;p2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89" name="Shape 389"/>
        <p:cNvGrpSpPr/>
        <p:nvPr/>
      </p:nvGrpSpPr>
      <p:grpSpPr>
        <a:xfrm>
          <a:off x="0" y="0"/>
          <a:ext cx="0" cy="0"/>
          <a:chOff x="0" y="0"/>
          <a:chExt cx="0" cy="0"/>
        </a:xfrm>
      </p:grpSpPr>
      <p:sp>
        <p:nvSpPr>
          <p:cNvPr id="390" name="Google Shape;390;p2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2" name="Google Shape;392;p27"/>
          <p:cNvSpPr txBox="1"/>
          <p:nvPr>
            <p:ph idx="2" type="title"/>
          </p:nvPr>
        </p:nvSpPr>
        <p:spPr>
          <a:xfrm>
            <a:off x="10305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3" name="Google Shape;393;p27"/>
          <p:cNvSpPr txBox="1"/>
          <p:nvPr>
            <p:ph idx="1" type="subTitle"/>
          </p:nvPr>
        </p:nvSpPr>
        <p:spPr>
          <a:xfrm>
            <a:off x="10305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4" name="Google Shape;394;p27"/>
          <p:cNvSpPr txBox="1"/>
          <p:nvPr>
            <p:ph idx="3" type="title"/>
          </p:nvPr>
        </p:nvSpPr>
        <p:spPr>
          <a:xfrm>
            <a:off x="374022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5" name="Google Shape;395;p27"/>
          <p:cNvSpPr txBox="1"/>
          <p:nvPr>
            <p:ph idx="4" type="subTitle"/>
          </p:nvPr>
        </p:nvSpPr>
        <p:spPr>
          <a:xfrm>
            <a:off x="374022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6" name="Google Shape;396;p27"/>
          <p:cNvSpPr txBox="1"/>
          <p:nvPr>
            <p:ph idx="5" type="title"/>
          </p:nvPr>
        </p:nvSpPr>
        <p:spPr>
          <a:xfrm>
            <a:off x="103057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7" name="Google Shape;397;p27"/>
          <p:cNvSpPr txBox="1"/>
          <p:nvPr>
            <p:ph idx="6" type="subTitle"/>
          </p:nvPr>
        </p:nvSpPr>
        <p:spPr>
          <a:xfrm>
            <a:off x="103057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8" name="Google Shape;398;p27"/>
          <p:cNvSpPr txBox="1"/>
          <p:nvPr>
            <p:ph idx="7" type="title"/>
          </p:nvPr>
        </p:nvSpPr>
        <p:spPr>
          <a:xfrm>
            <a:off x="37402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 name="Google Shape;399;p27"/>
          <p:cNvSpPr txBox="1"/>
          <p:nvPr>
            <p:ph idx="8" type="subTitle"/>
          </p:nvPr>
        </p:nvSpPr>
        <p:spPr>
          <a:xfrm>
            <a:off x="37402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0" name="Google Shape;400;p27"/>
          <p:cNvSpPr txBox="1"/>
          <p:nvPr>
            <p:ph idx="9" type="title"/>
          </p:nvPr>
        </p:nvSpPr>
        <p:spPr>
          <a:xfrm>
            <a:off x="64498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27"/>
          <p:cNvSpPr txBox="1"/>
          <p:nvPr>
            <p:ph idx="13" type="subTitle"/>
          </p:nvPr>
        </p:nvSpPr>
        <p:spPr>
          <a:xfrm>
            <a:off x="64498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2" name="Google Shape;402;p27"/>
          <p:cNvSpPr txBox="1"/>
          <p:nvPr>
            <p:ph idx="14" type="title"/>
          </p:nvPr>
        </p:nvSpPr>
        <p:spPr>
          <a:xfrm>
            <a:off x="64584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27"/>
          <p:cNvSpPr txBox="1"/>
          <p:nvPr>
            <p:ph idx="15" type="subTitle"/>
          </p:nvPr>
        </p:nvSpPr>
        <p:spPr>
          <a:xfrm>
            <a:off x="64584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4" name="Google Shape;404;p27"/>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27"/>
          <p:cNvGrpSpPr/>
          <p:nvPr/>
        </p:nvGrpSpPr>
        <p:grpSpPr>
          <a:xfrm flipH="1" rot="10800000">
            <a:off x="498549" y="419474"/>
            <a:ext cx="429322" cy="93999"/>
            <a:chOff x="5795037" y="809024"/>
            <a:chExt cx="431653" cy="94500"/>
          </a:xfrm>
        </p:grpSpPr>
        <p:sp>
          <p:nvSpPr>
            <p:cNvPr id="406" name="Google Shape;406;p2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7"/>
          <p:cNvGrpSpPr/>
          <p:nvPr/>
        </p:nvGrpSpPr>
        <p:grpSpPr>
          <a:xfrm flipH="1" rot="-5400000">
            <a:off x="8191799" y="905324"/>
            <a:ext cx="825589" cy="93999"/>
            <a:chOff x="5718423" y="809024"/>
            <a:chExt cx="830071" cy="94500"/>
          </a:xfrm>
        </p:grpSpPr>
        <p:sp>
          <p:nvSpPr>
            <p:cNvPr id="410" name="Google Shape;410;p2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TITLE_ONLY_1_1">
    <p:spTree>
      <p:nvGrpSpPr>
        <p:cNvPr id="414" name="Shape 414"/>
        <p:cNvGrpSpPr/>
        <p:nvPr/>
      </p:nvGrpSpPr>
      <p:grpSpPr>
        <a:xfrm>
          <a:off x="0" y="0"/>
          <a:ext cx="0" cy="0"/>
          <a:chOff x="0" y="0"/>
          <a:chExt cx="0" cy="0"/>
        </a:xfrm>
      </p:grpSpPr>
      <p:sp>
        <p:nvSpPr>
          <p:cNvPr id="415" name="Google Shape;415;p2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7" name="Google Shape;417;p28"/>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28"/>
          <p:cNvGrpSpPr/>
          <p:nvPr/>
        </p:nvGrpSpPr>
        <p:grpSpPr>
          <a:xfrm flipH="1" rot="10800000">
            <a:off x="498549" y="419474"/>
            <a:ext cx="429322" cy="93999"/>
            <a:chOff x="5795037" y="809024"/>
            <a:chExt cx="431653" cy="94500"/>
          </a:xfrm>
        </p:grpSpPr>
        <p:sp>
          <p:nvSpPr>
            <p:cNvPr id="419" name="Google Shape;419;p2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8"/>
          <p:cNvGrpSpPr/>
          <p:nvPr/>
        </p:nvGrpSpPr>
        <p:grpSpPr>
          <a:xfrm flipH="1">
            <a:off x="1988847" y="4535409"/>
            <a:ext cx="825589" cy="93999"/>
            <a:chOff x="5718423" y="809024"/>
            <a:chExt cx="830071" cy="94500"/>
          </a:xfrm>
        </p:grpSpPr>
        <p:sp>
          <p:nvSpPr>
            <p:cNvPr id="423" name="Google Shape;423;p2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1_1">
    <p:spTree>
      <p:nvGrpSpPr>
        <p:cNvPr id="427" name="Shape 427"/>
        <p:cNvGrpSpPr/>
        <p:nvPr/>
      </p:nvGrpSpPr>
      <p:grpSpPr>
        <a:xfrm>
          <a:off x="0" y="0"/>
          <a:ext cx="0" cy="0"/>
          <a:chOff x="0" y="0"/>
          <a:chExt cx="0" cy="0"/>
        </a:xfrm>
      </p:grpSpPr>
      <p:sp>
        <p:nvSpPr>
          <p:cNvPr id="428" name="Google Shape;428;p2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0" name="Google Shape;430;p2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9"/>
          <p:cNvGrpSpPr/>
          <p:nvPr/>
        </p:nvGrpSpPr>
        <p:grpSpPr>
          <a:xfrm flipH="1" rot="10800000">
            <a:off x="498549" y="419474"/>
            <a:ext cx="429322" cy="93999"/>
            <a:chOff x="5795037" y="809024"/>
            <a:chExt cx="431653" cy="94500"/>
          </a:xfrm>
        </p:grpSpPr>
        <p:sp>
          <p:nvSpPr>
            <p:cNvPr id="432" name="Google Shape;432;p2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9"/>
          <p:cNvGrpSpPr/>
          <p:nvPr/>
        </p:nvGrpSpPr>
        <p:grpSpPr>
          <a:xfrm flipH="1" rot="-5400000">
            <a:off x="131141" y="4126299"/>
            <a:ext cx="825589" cy="93999"/>
            <a:chOff x="5718423" y="809024"/>
            <a:chExt cx="830071" cy="94500"/>
          </a:xfrm>
        </p:grpSpPr>
        <p:sp>
          <p:nvSpPr>
            <p:cNvPr id="436" name="Google Shape;436;p2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TITLE_ONLY_2">
    <p:spTree>
      <p:nvGrpSpPr>
        <p:cNvPr id="440" name="Shape 440"/>
        <p:cNvGrpSpPr/>
        <p:nvPr/>
      </p:nvGrpSpPr>
      <p:grpSpPr>
        <a:xfrm>
          <a:off x="0" y="0"/>
          <a:ext cx="0" cy="0"/>
          <a:chOff x="0" y="0"/>
          <a:chExt cx="0" cy="0"/>
        </a:xfrm>
      </p:grpSpPr>
      <p:sp>
        <p:nvSpPr>
          <p:cNvPr id="441" name="Google Shape;441;p3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3" name="Google Shape;443;p30"/>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0"/>
          <p:cNvGrpSpPr/>
          <p:nvPr/>
        </p:nvGrpSpPr>
        <p:grpSpPr>
          <a:xfrm flipH="1" rot="10800000">
            <a:off x="498549" y="419474"/>
            <a:ext cx="429322" cy="93999"/>
            <a:chOff x="5795037" y="809024"/>
            <a:chExt cx="431653" cy="94500"/>
          </a:xfrm>
        </p:grpSpPr>
        <p:sp>
          <p:nvSpPr>
            <p:cNvPr id="445" name="Google Shape;445;p3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30"/>
          <p:cNvGrpSpPr/>
          <p:nvPr/>
        </p:nvGrpSpPr>
        <p:grpSpPr>
          <a:xfrm flipH="1" rot="-5400000">
            <a:off x="8191799" y="905324"/>
            <a:ext cx="825589" cy="93999"/>
            <a:chOff x="5718423" y="809024"/>
            <a:chExt cx="830071" cy="94500"/>
          </a:xfrm>
        </p:grpSpPr>
        <p:sp>
          <p:nvSpPr>
            <p:cNvPr id="449" name="Google Shape;449;p3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30"/>
          <p:cNvGrpSpPr/>
          <p:nvPr/>
        </p:nvGrpSpPr>
        <p:grpSpPr>
          <a:xfrm flipH="1" rot="-5400000">
            <a:off x="131141" y="4126299"/>
            <a:ext cx="825589" cy="93999"/>
            <a:chOff x="5718423" y="809024"/>
            <a:chExt cx="830071" cy="94500"/>
          </a:xfrm>
        </p:grpSpPr>
        <p:sp>
          <p:nvSpPr>
            <p:cNvPr id="454" name="Google Shape;454;p3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539400" y="1094350"/>
            <a:ext cx="8065200" cy="3491700"/>
          </a:xfrm>
          <a:prstGeom prst="roundRect">
            <a:avLst>
              <a:gd fmla="val 2775"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4"/>
            <p:cNvGrpSpPr/>
            <p:nvPr/>
          </p:nvGrpSpPr>
          <p:grpSpPr>
            <a:xfrm flipH="1" rot="10800000">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15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p:txBody>
      </p:sp>
      <p:sp>
        <p:nvSpPr>
          <p:cNvPr id="52" name="Google Shape;5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TITLE_ONLY_2_1">
    <p:spTree>
      <p:nvGrpSpPr>
        <p:cNvPr id="458" name="Shape 458"/>
        <p:cNvGrpSpPr/>
        <p:nvPr/>
      </p:nvGrpSpPr>
      <p:grpSpPr>
        <a:xfrm>
          <a:off x="0" y="0"/>
          <a:ext cx="0" cy="0"/>
          <a:chOff x="0" y="0"/>
          <a:chExt cx="0" cy="0"/>
        </a:xfrm>
      </p:grpSpPr>
      <p:sp>
        <p:nvSpPr>
          <p:cNvPr id="459" name="Google Shape;459;p3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1" name="Google Shape;461;p3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31"/>
          <p:cNvGrpSpPr/>
          <p:nvPr/>
        </p:nvGrpSpPr>
        <p:grpSpPr>
          <a:xfrm flipH="1" rot="10800000">
            <a:off x="498549" y="419474"/>
            <a:ext cx="429322" cy="93999"/>
            <a:chOff x="5795037" y="809024"/>
            <a:chExt cx="431653" cy="94500"/>
          </a:xfrm>
        </p:grpSpPr>
        <p:sp>
          <p:nvSpPr>
            <p:cNvPr id="463" name="Google Shape;463;p3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1"/>
          <p:cNvSpPr/>
          <p:nvPr/>
        </p:nvSpPr>
        <p:spPr>
          <a:xfrm flipH="1">
            <a:off x="7841279"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31"/>
          <p:cNvGrpSpPr/>
          <p:nvPr/>
        </p:nvGrpSpPr>
        <p:grpSpPr>
          <a:xfrm rot="10800000">
            <a:off x="8219908" y="419474"/>
            <a:ext cx="429322" cy="93999"/>
            <a:chOff x="5795037" y="809024"/>
            <a:chExt cx="431653" cy="94500"/>
          </a:xfrm>
        </p:grpSpPr>
        <p:sp>
          <p:nvSpPr>
            <p:cNvPr id="468" name="Google Shape;468;p3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71" name="Shape 471"/>
        <p:cNvGrpSpPr/>
        <p:nvPr/>
      </p:nvGrpSpPr>
      <p:grpSpPr>
        <a:xfrm>
          <a:off x="0" y="0"/>
          <a:ext cx="0" cy="0"/>
          <a:chOff x="0" y="0"/>
          <a:chExt cx="0" cy="0"/>
        </a:xfrm>
      </p:grpSpPr>
      <p:sp>
        <p:nvSpPr>
          <p:cNvPr id="472" name="Google Shape;472;p3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txBox="1"/>
          <p:nvPr>
            <p:ph hasCustomPrompt="1" type="title"/>
          </p:nvPr>
        </p:nvSpPr>
        <p:spPr>
          <a:xfrm>
            <a:off x="713200" y="1123375"/>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4" name="Google Shape;474;p32"/>
          <p:cNvSpPr txBox="1"/>
          <p:nvPr>
            <p:ph idx="1" type="subTitle"/>
          </p:nvPr>
        </p:nvSpPr>
        <p:spPr>
          <a:xfrm>
            <a:off x="713200" y="1706776"/>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5" name="Google Shape;475;p32"/>
          <p:cNvSpPr txBox="1"/>
          <p:nvPr>
            <p:ph hasCustomPrompt="1" idx="2" type="title"/>
          </p:nvPr>
        </p:nvSpPr>
        <p:spPr>
          <a:xfrm>
            <a:off x="713200" y="2255071"/>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6" name="Google Shape;476;p32"/>
          <p:cNvSpPr txBox="1"/>
          <p:nvPr>
            <p:ph idx="3" type="subTitle"/>
          </p:nvPr>
        </p:nvSpPr>
        <p:spPr>
          <a:xfrm>
            <a:off x="713200" y="2855401"/>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7" name="Google Shape;477;p32"/>
          <p:cNvSpPr txBox="1"/>
          <p:nvPr>
            <p:ph hasCustomPrompt="1" idx="4" type="title"/>
          </p:nvPr>
        </p:nvSpPr>
        <p:spPr>
          <a:xfrm>
            <a:off x="713200" y="3413999"/>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8" name="Google Shape;478;p32"/>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9" name="Google Shape;479;p3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32"/>
          <p:cNvGrpSpPr/>
          <p:nvPr/>
        </p:nvGrpSpPr>
        <p:grpSpPr>
          <a:xfrm flipH="1" rot="10800000">
            <a:off x="498549" y="419474"/>
            <a:ext cx="429322" cy="93999"/>
            <a:chOff x="5795037" y="809024"/>
            <a:chExt cx="431653" cy="94500"/>
          </a:xfrm>
        </p:grpSpPr>
        <p:sp>
          <p:nvSpPr>
            <p:cNvPr id="481" name="Google Shape;481;p3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32"/>
          <p:cNvGrpSpPr/>
          <p:nvPr/>
        </p:nvGrpSpPr>
        <p:grpSpPr>
          <a:xfrm flipH="1" rot="-5400000">
            <a:off x="8191799" y="4126299"/>
            <a:ext cx="825589" cy="93999"/>
            <a:chOff x="5718423" y="809024"/>
            <a:chExt cx="830071" cy="94500"/>
          </a:xfrm>
        </p:grpSpPr>
        <p:sp>
          <p:nvSpPr>
            <p:cNvPr id="485" name="Google Shape;485;p3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89" name="Shape 489"/>
        <p:cNvGrpSpPr/>
        <p:nvPr/>
      </p:nvGrpSpPr>
      <p:grpSpPr>
        <a:xfrm>
          <a:off x="0" y="0"/>
          <a:ext cx="0" cy="0"/>
          <a:chOff x="0" y="0"/>
          <a:chExt cx="0" cy="0"/>
        </a:xfrm>
      </p:grpSpPr>
      <p:sp>
        <p:nvSpPr>
          <p:cNvPr id="490" name="Google Shape;490;p3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txBox="1"/>
          <p:nvPr>
            <p:ph hasCustomPrompt="1" type="title"/>
          </p:nvPr>
        </p:nvSpPr>
        <p:spPr>
          <a:xfrm>
            <a:off x="65205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2" name="Google Shape;492;p33"/>
          <p:cNvSpPr txBox="1"/>
          <p:nvPr>
            <p:ph idx="1" type="subTitle"/>
          </p:nvPr>
        </p:nvSpPr>
        <p:spPr>
          <a:xfrm>
            <a:off x="64914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3" name="Google Shape;493;p33"/>
          <p:cNvSpPr txBox="1"/>
          <p:nvPr>
            <p:ph hasCustomPrompt="1" idx="2" type="title"/>
          </p:nvPr>
        </p:nvSpPr>
        <p:spPr>
          <a:xfrm>
            <a:off x="36354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4" name="Google Shape;494;p33"/>
          <p:cNvSpPr txBox="1"/>
          <p:nvPr>
            <p:ph idx="3" type="subTitle"/>
          </p:nvPr>
        </p:nvSpPr>
        <p:spPr>
          <a:xfrm>
            <a:off x="36063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5" name="Google Shape;495;p33"/>
          <p:cNvSpPr txBox="1"/>
          <p:nvPr>
            <p:ph hasCustomPrompt="1" idx="4" type="title"/>
          </p:nvPr>
        </p:nvSpPr>
        <p:spPr>
          <a:xfrm>
            <a:off x="7423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6" name="Google Shape;496;p33"/>
          <p:cNvSpPr txBox="1"/>
          <p:nvPr>
            <p:ph idx="5" type="subTitle"/>
          </p:nvPr>
        </p:nvSpPr>
        <p:spPr>
          <a:xfrm>
            <a:off x="7132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7" name="Google Shape;497;p3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8" name="Google Shape;498;p3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33"/>
          <p:cNvGrpSpPr/>
          <p:nvPr/>
        </p:nvGrpSpPr>
        <p:grpSpPr>
          <a:xfrm flipH="1" rot="10800000">
            <a:off x="498549" y="419474"/>
            <a:ext cx="429322" cy="93999"/>
            <a:chOff x="5795037" y="809024"/>
            <a:chExt cx="431653" cy="94500"/>
          </a:xfrm>
        </p:grpSpPr>
        <p:sp>
          <p:nvSpPr>
            <p:cNvPr id="500" name="Google Shape;500;p3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33"/>
          <p:cNvGrpSpPr/>
          <p:nvPr/>
        </p:nvGrpSpPr>
        <p:grpSpPr>
          <a:xfrm flipH="1" rot="-5400000">
            <a:off x="8191799" y="905324"/>
            <a:ext cx="825589" cy="93999"/>
            <a:chOff x="5718423" y="809024"/>
            <a:chExt cx="830071" cy="94500"/>
          </a:xfrm>
        </p:grpSpPr>
        <p:sp>
          <p:nvSpPr>
            <p:cNvPr id="504" name="Google Shape;504;p3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508" name="Shape 508"/>
        <p:cNvGrpSpPr/>
        <p:nvPr/>
      </p:nvGrpSpPr>
      <p:grpSpPr>
        <a:xfrm>
          <a:off x="0" y="0"/>
          <a:ext cx="0" cy="0"/>
          <a:chOff x="0" y="0"/>
          <a:chExt cx="0" cy="0"/>
        </a:xfrm>
      </p:grpSpPr>
      <p:sp>
        <p:nvSpPr>
          <p:cNvPr id="509" name="Google Shape;509;p3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1" name="Google Shape;511;p34"/>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2" name="Google Shape;512;p34"/>
          <p:cNvSpPr/>
          <p:nvPr/>
        </p:nvSpPr>
        <p:spPr>
          <a:xfrm flipH="1">
            <a:off x="5950679"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34"/>
          <p:cNvGrpSpPr/>
          <p:nvPr/>
        </p:nvGrpSpPr>
        <p:grpSpPr>
          <a:xfrm rot="10800000">
            <a:off x="8219908" y="419474"/>
            <a:ext cx="429322" cy="93999"/>
            <a:chOff x="5795037" y="809024"/>
            <a:chExt cx="431653" cy="94500"/>
          </a:xfrm>
        </p:grpSpPr>
        <p:sp>
          <p:nvSpPr>
            <p:cNvPr id="514" name="Google Shape;514;p3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4"/>
          <p:cNvGrpSpPr/>
          <p:nvPr/>
        </p:nvGrpSpPr>
        <p:grpSpPr>
          <a:xfrm flipH="1">
            <a:off x="6676322" y="4535409"/>
            <a:ext cx="825589" cy="93999"/>
            <a:chOff x="5718423" y="809024"/>
            <a:chExt cx="830071" cy="94500"/>
          </a:xfrm>
        </p:grpSpPr>
        <p:sp>
          <p:nvSpPr>
            <p:cNvPr id="518" name="Google Shape;518;p3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34"/>
          <p:cNvSpPr txBox="1"/>
          <p:nvPr/>
        </p:nvSpPr>
        <p:spPr>
          <a:xfrm>
            <a:off x="713200" y="3476625"/>
            <a:ext cx="37803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Darker Grotesque Medium"/>
                <a:ea typeface="Darker Grotesque Medium"/>
                <a:cs typeface="Darker Grotesque Medium"/>
                <a:sym typeface="Darker Grotesque Medium"/>
              </a:rPr>
              <a:t>CREDITS: This presentation template was created by </a:t>
            </a:r>
            <a:r>
              <a:rPr lang="en" sz="12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val="tx"/>
                    </a:ext>
                  </a:extLst>
                </a:hlinkClick>
              </a:rPr>
              <a:t>Slidesgo</a:t>
            </a:r>
            <a:r>
              <a:rPr lang="en" sz="1200">
                <a:solidFill>
                  <a:schemeClr val="lt1"/>
                </a:solidFill>
                <a:latin typeface="Darker Grotesque Medium"/>
                <a:ea typeface="Darker Grotesque Medium"/>
                <a:cs typeface="Darker Grotesque Medium"/>
                <a:sym typeface="Darker Grotesque Medium"/>
              </a:rPr>
              <a:t>, including icons by </a:t>
            </a:r>
            <a:r>
              <a:rPr lang="en" sz="12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val="tx"/>
                    </a:ext>
                  </a:extLst>
                </a:hlinkClick>
              </a:rPr>
              <a:t>Flaticon</a:t>
            </a:r>
            <a:r>
              <a:rPr lang="en" sz="1200">
                <a:solidFill>
                  <a:schemeClr val="lt1"/>
                </a:solidFill>
                <a:latin typeface="Darker Grotesque Medium"/>
                <a:ea typeface="Darker Grotesque Medium"/>
                <a:cs typeface="Darker Grotesque Medium"/>
                <a:sym typeface="Darker Grotesque Medium"/>
              </a:rPr>
              <a:t>, infographics &amp; images by </a:t>
            </a:r>
            <a:r>
              <a:rPr lang="en" sz="12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val="tx"/>
                    </a:ext>
                  </a:extLst>
                </a:hlinkClick>
              </a:rPr>
              <a:t>Freepik</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23" name="Shape 523"/>
        <p:cNvGrpSpPr/>
        <p:nvPr/>
      </p:nvGrpSpPr>
      <p:grpSpPr>
        <a:xfrm>
          <a:off x="0" y="0"/>
          <a:ext cx="0" cy="0"/>
          <a:chOff x="0" y="0"/>
          <a:chExt cx="0" cy="0"/>
        </a:xfrm>
      </p:grpSpPr>
      <p:sp>
        <p:nvSpPr>
          <p:cNvPr id="524" name="Google Shape;524;p3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5"/>
          <p:cNvGrpSpPr/>
          <p:nvPr/>
        </p:nvGrpSpPr>
        <p:grpSpPr>
          <a:xfrm flipH="1" rot="10800000">
            <a:off x="498549" y="419474"/>
            <a:ext cx="429322" cy="93999"/>
            <a:chOff x="5795037" y="809024"/>
            <a:chExt cx="431653" cy="94500"/>
          </a:xfrm>
        </p:grpSpPr>
        <p:sp>
          <p:nvSpPr>
            <p:cNvPr id="527" name="Google Shape;527;p3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35"/>
          <p:cNvGrpSpPr/>
          <p:nvPr/>
        </p:nvGrpSpPr>
        <p:grpSpPr>
          <a:xfrm flipH="1" rot="-5400000">
            <a:off x="8191799" y="4126299"/>
            <a:ext cx="825589" cy="93999"/>
            <a:chOff x="5718423" y="809024"/>
            <a:chExt cx="830071" cy="94500"/>
          </a:xfrm>
        </p:grpSpPr>
        <p:sp>
          <p:nvSpPr>
            <p:cNvPr id="531" name="Google Shape;531;p3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35" name="Shape 535"/>
        <p:cNvGrpSpPr/>
        <p:nvPr/>
      </p:nvGrpSpPr>
      <p:grpSpPr>
        <a:xfrm>
          <a:off x="0" y="0"/>
          <a:ext cx="0" cy="0"/>
          <a:chOff x="0" y="0"/>
          <a:chExt cx="0" cy="0"/>
        </a:xfrm>
      </p:grpSpPr>
      <p:sp>
        <p:nvSpPr>
          <p:cNvPr id="536" name="Google Shape;536;p3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36"/>
          <p:cNvGrpSpPr/>
          <p:nvPr/>
        </p:nvGrpSpPr>
        <p:grpSpPr>
          <a:xfrm flipH="1" rot="10800000">
            <a:off x="498549" y="419474"/>
            <a:ext cx="429322" cy="93999"/>
            <a:chOff x="5795037" y="809024"/>
            <a:chExt cx="431653" cy="94500"/>
          </a:xfrm>
        </p:grpSpPr>
        <p:sp>
          <p:nvSpPr>
            <p:cNvPr id="539" name="Google Shape;539;p3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36"/>
          <p:cNvGrpSpPr/>
          <p:nvPr/>
        </p:nvGrpSpPr>
        <p:grpSpPr>
          <a:xfrm flipH="1" rot="-5400000">
            <a:off x="8191799" y="4126299"/>
            <a:ext cx="825589" cy="93999"/>
            <a:chOff x="5718423" y="809024"/>
            <a:chExt cx="830071" cy="94500"/>
          </a:xfrm>
        </p:grpSpPr>
        <p:sp>
          <p:nvSpPr>
            <p:cNvPr id="543" name="Google Shape;543;p3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547" name="Shape 547"/>
        <p:cNvGrpSpPr/>
        <p:nvPr/>
      </p:nvGrpSpPr>
      <p:grpSpPr>
        <a:xfrm>
          <a:off x="0" y="0"/>
          <a:ext cx="0" cy="0"/>
          <a:chOff x="0" y="0"/>
          <a:chExt cx="0" cy="0"/>
        </a:xfrm>
      </p:grpSpPr>
      <p:sp>
        <p:nvSpPr>
          <p:cNvPr id="548" name="Google Shape;548;p3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37"/>
          <p:cNvGrpSpPr/>
          <p:nvPr/>
        </p:nvGrpSpPr>
        <p:grpSpPr>
          <a:xfrm rot="10800000">
            <a:off x="8217944" y="419474"/>
            <a:ext cx="429322" cy="93999"/>
            <a:chOff x="5795037" y="809024"/>
            <a:chExt cx="431653" cy="94500"/>
          </a:xfrm>
        </p:grpSpPr>
        <p:sp>
          <p:nvSpPr>
            <p:cNvPr id="551" name="Google Shape;551;p3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37"/>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37"/>
          <p:cNvGrpSpPr/>
          <p:nvPr/>
        </p:nvGrpSpPr>
        <p:grpSpPr>
          <a:xfrm flipH="1" rot="10800000">
            <a:off x="494779" y="4466049"/>
            <a:ext cx="429322" cy="93999"/>
            <a:chOff x="5795037" y="809024"/>
            <a:chExt cx="431653" cy="94500"/>
          </a:xfrm>
        </p:grpSpPr>
        <p:sp>
          <p:nvSpPr>
            <p:cNvPr id="556" name="Google Shape;556;p3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spTree>
      <p:nvGrpSpPr>
        <p:cNvPr id="559" name="Shape 559"/>
        <p:cNvGrpSpPr/>
        <p:nvPr/>
      </p:nvGrpSpPr>
      <p:grpSpPr>
        <a:xfrm>
          <a:off x="0" y="0"/>
          <a:ext cx="0" cy="0"/>
          <a:chOff x="0" y="0"/>
          <a:chExt cx="0" cy="0"/>
        </a:xfrm>
      </p:grpSpPr>
      <p:sp>
        <p:nvSpPr>
          <p:cNvPr id="560" name="Google Shape;560;p3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38"/>
          <p:cNvGrpSpPr/>
          <p:nvPr/>
        </p:nvGrpSpPr>
        <p:grpSpPr>
          <a:xfrm flipH="1" rot="-5400000">
            <a:off x="8191799" y="905324"/>
            <a:ext cx="825589" cy="93999"/>
            <a:chOff x="5718423" y="809024"/>
            <a:chExt cx="830071" cy="94500"/>
          </a:xfrm>
        </p:grpSpPr>
        <p:sp>
          <p:nvSpPr>
            <p:cNvPr id="562" name="Google Shape;562;p3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3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38"/>
          <p:cNvGrpSpPr/>
          <p:nvPr/>
        </p:nvGrpSpPr>
        <p:grpSpPr>
          <a:xfrm flipH="1" rot="10800000">
            <a:off x="498549" y="419474"/>
            <a:ext cx="429322" cy="93999"/>
            <a:chOff x="5795037" y="809024"/>
            <a:chExt cx="431653" cy="94500"/>
          </a:xfrm>
        </p:grpSpPr>
        <p:sp>
          <p:nvSpPr>
            <p:cNvPr id="568" name="Google Shape;568;p3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4" name="Shape 574"/>
        <p:cNvGrpSpPr/>
        <p:nvPr/>
      </p:nvGrpSpPr>
      <p:grpSpPr>
        <a:xfrm>
          <a:off x="0" y="0"/>
          <a:ext cx="0" cy="0"/>
          <a:chOff x="0" y="0"/>
          <a:chExt cx="0" cy="0"/>
        </a:xfrm>
      </p:grpSpPr>
      <p:sp>
        <p:nvSpPr>
          <p:cNvPr id="575" name="Google Shape;575;p4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txBox="1"/>
          <p:nvPr>
            <p:ph type="ctrTitle"/>
          </p:nvPr>
        </p:nvSpPr>
        <p:spPr>
          <a:xfrm>
            <a:off x="713200" y="1701713"/>
            <a:ext cx="3890700" cy="16713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5200"/>
              <a:buNone/>
              <a:defRPr sz="3600">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7" name="Google Shape;577;p40"/>
          <p:cNvSpPr txBox="1"/>
          <p:nvPr>
            <p:ph idx="1" type="subTitle"/>
          </p:nvPr>
        </p:nvSpPr>
        <p:spPr>
          <a:xfrm>
            <a:off x="713200" y="3546625"/>
            <a:ext cx="38907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78" name="Google Shape;578;p4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40"/>
          <p:cNvGrpSpPr/>
          <p:nvPr/>
        </p:nvGrpSpPr>
        <p:grpSpPr>
          <a:xfrm flipH="1" rot="-5400000">
            <a:off x="8191799" y="905324"/>
            <a:ext cx="825589" cy="93999"/>
            <a:chOff x="5718423" y="809024"/>
            <a:chExt cx="830071" cy="94500"/>
          </a:xfrm>
        </p:grpSpPr>
        <p:sp>
          <p:nvSpPr>
            <p:cNvPr id="580" name="Google Shape;580;p4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40"/>
          <p:cNvGrpSpPr/>
          <p:nvPr/>
        </p:nvGrpSpPr>
        <p:grpSpPr>
          <a:xfrm flipH="1" rot="10800000">
            <a:off x="4159199" y="4539099"/>
            <a:ext cx="825589" cy="93999"/>
            <a:chOff x="5718423" y="809024"/>
            <a:chExt cx="830071" cy="94500"/>
          </a:xfrm>
        </p:grpSpPr>
        <p:sp>
          <p:nvSpPr>
            <p:cNvPr id="585" name="Google Shape;585;p4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40"/>
          <p:cNvGrpSpPr/>
          <p:nvPr/>
        </p:nvGrpSpPr>
        <p:grpSpPr>
          <a:xfrm flipH="1" rot="10800000">
            <a:off x="498549" y="419474"/>
            <a:ext cx="429322" cy="93999"/>
            <a:chOff x="5795037" y="809024"/>
            <a:chExt cx="431653" cy="94500"/>
          </a:xfrm>
        </p:grpSpPr>
        <p:sp>
          <p:nvSpPr>
            <p:cNvPr id="590" name="Google Shape;590;p4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3" name="Shape 593"/>
        <p:cNvGrpSpPr/>
        <p:nvPr/>
      </p:nvGrpSpPr>
      <p:grpSpPr>
        <a:xfrm>
          <a:off x="0" y="0"/>
          <a:ext cx="0" cy="0"/>
          <a:chOff x="0" y="0"/>
          <a:chExt cx="0" cy="0"/>
        </a:xfrm>
      </p:grpSpPr>
      <p:sp>
        <p:nvSpPr>
          <p:cNvPr id="594" name="Google Shape;594;p4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6" name="Google Shape;596;p41"/>
          <p:cNvSpPr txBox="1"/>
          <p:nvPr>
            <p:ph hasCustomPrompt="1" idx="2" type="title"/>
          </p:nvPr>
        </p:nvSpPr>
        <p:spPr>
          <a:xfrm>
            <a:off x="720000" y="1185425"/>
            <a:ext cx="1477500" cy="4026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97" name="Google Shape;597;p41"/>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8" name="Google Shape;598;p41"/>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41"/>
          <p:cNvGrpSpPr/>
          <p:nvPr/>
        </p:nvGrpSpPr>
        <p:grpSpPr>
          <a:xfrm flipH="1" rot="10800000">
            <a:off x="498549" y="419474"/>
            <a:ext cx="429322" cy="93999"/>
            <a:chOff x="5795037" y="809024"/>
            <a:chExt cx="431653" cy="94500"/>
          </a:xfrm>
        </p:grpSpPr>
        <p:sp>
          <p:nvSpPr>
            <p:cNvPr id="600" name="Google Shape;600;p4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41"/>
          <p:cNvGrpSpPr/>
          <p:nvPr/>
        </p:nvGrpSpPr>
        <p:grpSpPr>
          <a:xfrm flipH="1" rot="-5400000">
            <a:off x="8191799" y="905324"/>
            <a:ext cx="825589" cy="93999"/>
            <a:chOff x="5718423" y="809024"/>
            <a:chExt cx="830071" cy="94500"/>
          </a:xfrm>
        </p:grpSpPr>
        <p:sp>
          <p:nvSpPr>
            <p:cNvPr id="604" name="Google Shape;604;p4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 name="Shape 53"/>
        <p:cNvGrpSpPr/>
        <p:nvPr/>
      </p:nvGrpSpPr>
      <p:grpSpPr>
        <a:xfrm>
          <a:off x="0" y="0"/>
          <a:ext cx="0" cy="0"/>
          <a:chOff x="0" y="0"/>
          <a:chExt cx="0" cy="0"/>
        </a:xfrm>
      </p:grpSpPr>
      <p:sp>
        <p:nvSpPr>
          <p:cNvPr id="54" name="Google Shape;54;p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5"/>
          <p:cNvSpPr txBox="1"/>
          <p:nvPr>
            <p:ph idx="2" type="title"/>
          </p:nvPr>
        </p:nvSpPr>
        <p:spPr>
          <a:xfrm>
            <a:off x="2123450"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5"/>
          <p:cNvSpPr txBox="1"/>
          <p:nvPr>
            <p:ph idx="3" type="title"/>
          </p:nvPr>
        </p:nvSpPr>
        <p:spPr>
          <a:xfrm>
            <a:off x="5423338"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 name="Google Shape;58;p5"/>
          <p:cNvSpPr txBox="1"/>
          <p:nvPr>
            <p:ph idx="1" type="subTitle"/>
          </p:nvPr>
        </p:nvSpPr>
        <p:spPr>
          <a:xfrm>
            <a:off x="5160527"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5"/>
          <p:cNvSpPr txBox="1"/>
          <p:nvPr>
            <p:ph idx="4" type="subTitle"/>
          </p:nvPr>
        </p:nvSpPr>
        <p:spPr>
          <a:xfrm>
            <a:off x="1860602"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5"/>
          <p:cNvGrpSpPr/>
          <p:nvPr/>
        </p:nvGrpSpPr>
        <p:grpSpPr>
          <a:xfrm flipH="1" rot="10800000">
            <a:off x="498549" y="419474"/>
            <a:ext cx="429322" cy="93999"/>
            <a:chOff x="5795037" y="809024"/>
            <a:chExt cx="431653" cy="94500"/>
          </a:xfrm>
        </p:grpSpPr>
        <p:sp>
          <p:nvSpPr>
            <p:cNvPr id="62" name="Google Shape;62;p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5"/>
          <p:cNvGrpSpPr/>
          <p:nvPr/>
        </p:nvGrpSpPr>
        <p:grpSpPr>
          <a:xfrm flipH="1" rot="-5400000">
            <a:off x="8191799" y="4126299"/>
            <a:ext cx="825589" cy="93999"/>
            <a:chOff x="5718423" y="809024"/>
            <a:chExt cx="830071" cy="94500"/>
          </a:xfrm>
        </p:grpSpPr>
        <p:sp>
          <p:nvSpPr>
            <p:cNvPr id="66" name="Google Shape;66;p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8" name="Shape 608"/>
        <p:cNvGrpSpPr/>
        <p:nvPr/>
      </p:nvGrpSpPr>
      <p:grpSpPr>
        <a:xfrm>
          <a:off x="0" y="0"/>
          <a:ext cx="0" cy="0"/>
          <a:chOff x="0" y="0"/>
          <a:chExt cx="0" cy="0"/>
        </a:xfrm>
      </p:grpSpPr>
      <p:sp>
        <p:nvSpPr>
          <p:cNvPr id="609" name="Google Shape;609;p4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2"/>
          <p:cNvSpPr/>
          <p:nvPr/>
        </p:nvSpPr>
        <p:spPr>
          <a:xfrm>
            <a:off x="539400" y="1094350"/>
            <a:ext cx="8065200" cy="3491700"/>
          </a:xfrm>
          <a:prstGeom prst="roundRect">
            <a:avLst>
              <a:gd fmla="val 2775"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42"/>
          <p:cNvGrpSpPr/>
          <p:nvPr/>
        </p:nvGrpSpPr>
        <p:grpSpPr>
          <a:xfrm>
            <a:off x="663300" y="1229325"/>
            <a:ext cx="1990200" cy="146100"/>
            <a:chOff x="663300" y="1229325"/>
            <a:chExt cx="1990200" cy="146100"/>
          </a:xfrm>
        </p:grpSpPr>
        <p:sp>
          <p:nvSpPr>
            <p:cNvPr id="612" name="Google Shape;612;p42"/>
            <p:cNvSpPr/>
            <p:nvPr/>
          </p:nvSpPr>
          <p:spPr>
            <a:xfrm>
              <a:off x="663300" y="1229325"/>
              <a:ext cx="19902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42"/>
            <p:cNvGrpSpPr/>
            <p:nvPr/>
          </p:nvGrpSpPr>
          <p:grpSpPr>
            <a:xfrm flipH="1" rot="10800000">
              <a:off x="728649" y="1255372"/>
              <a:ext cx="429322" cy="93999"/>
              <a:chOff x="5795037" y="809024"/>
              <a:chExt cx="431653" cy="94500"/>
            </a:xfrm>
          </p:grpSpPr>
          <p:sp>
            <p:nvSpPr>
              <p:cNvPr id="614" name="Google Shape;614;p4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2"/>
              <p:cNvSpPr/>
              <p:nvPr/>
            </p:nvSpPr>
            <p:spPr>
              <a:xfrm>
                <a:off x="5963614" y="809024"/>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7" name="Google Shape;617;p42"/>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15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p:txBody>
      </p:sp>
      <p:sp>
        <p:nvSpPr>
          <p:cNvPr id="618" name="Google Shape;618;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9" name="Shape 619"/>
        <p:cNvGrpSpPr/>
        <p:nvPr/>
      </p:nvGrpSpPr>
      <p:grpSpPr>
        <a:xfrm>
          <a:off x="0" y="0"/>
          <a:ext cx="0" cy="0"/>
          <a:chOff x="0" y="0"/>
          <a:chExt cx="0" cy="0"/>
        </a:xfrm>
      </p:grpSpPr>
      <p:sp>
        <p:nvSpPr>
          <p:cNvPr id="620" name="Google Shape;620;p4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2" name="Google Shape;622;p43"/>
          <p:cNvSpPr txBox="1"/>
          <p:nvPr>
            <p:ph idx="2" type="title"/>
          </p:nvPr>
        </p:nvSpPr>
        <p:spPr>
          <a:xfrm>
            <a:off x="2123450"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3" name="Google Shape;623;p43"/>
          <p:cNvSpPr txBox="1"/>
          <p:nvPr>
            <p:ph idx="3" type="title"/>
          </p:nvPr>
        </p:nvSpPr>
        <p:spPr>
          <a:xfrm>
            <a:off x="5423338"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4" name="Google Shape;624;p43"/>
          <p:cNvSpPr txBox="1"/>
          <p:nvPr>
            <p:ph idx="1" type="subTitle"/>
          </p:nvPr>
        </p:nvSpPr>
        <p:spPr>
          <a:xfrm>
            <a:off x="5160527"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5" name="Google Shape;625;p43"/>
          <p:cNvSpPr txBox="1"/>
          <p:nvPr>
            <p:ph idx="4" type="subTitle"/>
          </p:nvPr>
        </p:nvSpPr>
        <p:spPr>
          <a:xfrm>
            <a:off x="1860602"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4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43"/>
          <p:cNvGrpSpPr/>
          <p:nvPr/>
        </p:nvGrpSpPr>
        <p:grpSpPr>
          <a:xfrm flipH="1" rot="10800000">
            <a:off x="498549" y="419474"/>
            <a:ext cx="429322" cy="93999"/>
            <a:chOff x="5795037" y="809024"/>
            <a:chExt cx="431653" cy="94500"/>
          </a:xfrm>
        </p:grpSpPr>
        <p:sp>
          <p:nvSpPr>
            <p:cNvPr id="628" name="Google Shape;628;p4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43"/>
          <p:cNvGrpSpPr/>
          <p:nvPr/>
        </p:nvGrpSpPr>
        <p:grpSpPr>
          <a:xfrm flipH="1" rot="-5400000">
            <a:off x="8191799" y="4126299"/>
            <a:ext cx="825589" cy="93999"/>
            <a:chOff x="5718423" y="809024"/>
            <a:chExt cx="830071" cy="94500"/>
          </a:xfrm>
        </p:grpSpPr>
        <p:sp>
          <p:nvSpPr>
            <p:cNvPr id="632" name="Google Shape;632;p4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6" name="Shape 636"/>
        <p:cNvGrpSpPr/>
        <p:nvPr/>
      </p:nvGrpSpPr>
      <p:grpSpPr>
        <a:xfrm>
          <a:off x="0" y="0"/>
          <a:ext cx="0" cy="0"/>
          <a:chOff x="0" y="0"/>
          <a:chExt cx="0" cy="0"/>
        </a:xfrm>
      </p:grpSpPr>
      <p:sp>
        <p:nvSpPr>
          <p:cNvPr id="637" name="Google Shape;637;p4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9" name="Google Shape;639;p44"/>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44"/>
          <p:cNvGrpSpPr/>
          <p:nvPr/>
        </p:nvGrpSpPr>
        <p:grpSpPr>
          <a:xfrm flipH="1" rot="10800000">
            <a:off x="498549" y="419474"/>
            <a:ext cx="429322" cy="93999"/>
            <a:chOff x="5795037" y="809024"/>
            <a:chExt cx="431653" cy="94500"/>
          </a:xfrm>
        </p:grpSpPr>
        <p:sp>
          <p:nvSpPr>
            <p:cNvPr id="641" name="Google Shape;641;p4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44"/>
          <p:cNvGrpSpPr/>
          <p:nvPr/>
        </p:nvGrpSpPr>
        <p:grpSpPr>
          <a:xfrm flipH="1" rot="-5400000">
            <a:off x="8191799" y="905324"/>
            <a:ext cx="825589" cy="93999"/>
            <a:chOff x="5718423" y="809024"/>
            <a:chExt cx="830071" cy="94500"/>
          </a:xfrm>
        </p:grpSpPr>
        <p:sp>
          <p:nvSpPr>
            <p:cNvPr id="645" name="Google Shape;645;p4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9" name="Shape 649"/>
        <p:cNvGrpSpPr/>
        <p:nvPr/>
      </p:nvGrpSpPr>
      <p:grpSpPr>
        <a:xfrm>
          <a:off x="0" y="0"/>
          <a:ext cx="0" cy="0"/>
          <a:chOff x="0" y="0"/>
          <a:chExt cx="0" cy="0"/>
        </a:xfrm>
      </p:grpSpPr>
      <p:sp>
        <p:nvSpPr>
          <p:cNvPr id="650" name="Google Shape;650;p4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5"/>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2" name="Google Shape;652;p45"/>
          <p:cNvSpPr txBox="1"/>
          <p:nvPr>
            <p:ph idx="1" type="subTitle"/>
          </p:nvPr>
        </p:nvSpPr>
        <p:spPr>
          <a:xfrm>
            <a:off x="720000" y="1755800"/>
            <a:ext cx="3705300" cy="22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653" name="Google Shape;653;p4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4" name="Google Shape;654;p45"/>
          <p:cNvGrpSpPr/>
          <p:nvPr/>
        </p:nvGrpSpPr>
        <p:grpSpPr>
          <a:xfrm flipH="1" rot="10800000">
            <a:off x="498549" y="419474"/>
            <a:ext cx="429322" cy="93999"/>
            <a:chOff x="5795037" y="809024"/>
            <a:chExt cx="431653" cy="94500"/>
          </a:xfrm>
        </p:grpSpPr>
        <p:sp>
          <p:nvSpPr>
            <p:cNvPr id="655" name="Google Shape;655;p4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45"/>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45"/>
          <p:cNvGrpSpPr/>
          <p:nvPr/>
        </p:nvGrpSpPr>
        <p:grpSpPr>
          <a:xfrm rot="10800000">
            <a:off x="8230513" y="4466049"/>
            <a:ext cx="429322" cy="93999"/>
            <a:chOff x="5795037" y="809024"/>
            <a:chExt cx="431653" cy="94500"/>
          </a:xfrm>
        </p:grpSpPr>
        <p:sp>
          <p:nvSpPr>
            <p:cNvPr id="660" name="Google Shape;660;p4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45"/>
          <p:cNvGrpSpPr/>
          <p:nvPr/>
        </p:nvGrpSpPr>
        <p:grpSpPr>
          <a:xfrm flipH="1" rot="-5400000">
            <a:off x="8191799" y="905324"/>
            <a:ext cx="825589" cy="93999"/>
            <a:chOff x="5718423" y="809024"/>
            <a:chExt cx="830071" cy="94500"/>
          </a:xfrm>
        </p:grpSpPr>
        <p:sp>
          <p:nvSpPr>
            <p:cNvPr id="664" name="Google Shape;664;p4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8" name="Shape 668"/>
        <p:cNvGrpSpPr/>
        <p:nvPr/>
      </p:nvGrpSpPr>
      <p:grpSpPr>
        <a:xfrm>
          <a:off x="0" y="0"/>
          <a:ext cx="0" cy="0"/>
          <a:chOff x="0" y="0"/>
          <a:chExt cx="0" cy="0"/>
        </a:xfrm>
      </p:grpSpPr>
      <p:sp>
        <p:nvSpPr>
          <p:cNvPr id="669" name="Google Shape;669;p4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46"/>
          <p:cNvGrpSpPr/>
          <p:nvPr/>
        </p:nvGrpSpPr>
        <p:grpSpPr>
          <a:xfrm flipH="1" rot="10800000">
            <a:off x="498549" y="419474"/>
            <a:ext cx="429322" cy="93999"/>
            <a:chOff x="5795037" y="809024"/>
            <a:chExt cx="431653" cy="94500"/>
          </a:xfrm>
        </p:grpSpPr>
        <p:sp>
          <p:nvSpPr>
            <p:cNvPr id="672" name="Google Shape;672;p4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46"/>
          <p:cNvGrpSpPr/>
          <p:nvPr/>
        </p:nvGrpSpPr>
        <p:grpSpPr>
          <a:xfrm flipH="1">
            <a:off x="4158122" y="4535409"/>
            <a:ext cx="825589" cy="93999"/>
            <a:chOff x="5718423" y="809024"/>
            <a:chExt cx="830071" cy="94500"/>
          </a:xfrm>
        </p:grpSpPr>
        <p:sp>
          <p:nvSpPr>
            <p:cNvPr id="676" name="Google Shape;676;p4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46"/>
          <p:cNvSpPr/>
          <p:nvPr/>
        </p:nvSpPr>
        <p:spPr>
          <a:xfrm>
            <a:off x="714600" y="1167575"/>
            <a:ext cx="7709700" cy="2808300"/>
          </a:xfrm>
          <a:prstGeom prst="roundRect">
            <a:avLst>
              <a:gd fmla="val 2501"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6"/>
          <p:cNvSpPr txBox="1"/>
          <p:nvPr>
            <p:ph type="title"/>
          </p:nvPr>
        </p:nvSpPr>
        <p:spPr>
          <a:xfrm>
            <a:off x="1502800" y="1370700"/>
            <a:ext cx="61305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900">
                <a:solidFill>
                  <a:schemeClr val="dk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2" name="Shape 682"/>
        <p:cNvGrpSpPr/>
        <p:nvPr/>
      </p:nvGrpSpPr>
      <p:grpSpPr>
        <a:xfrm>
          <a:off x="0" y="0"/>
          <a:ext cx="0" cy="0"/>
          <a:chOff x="0" y="0"/>
          <a:chExt cx="0" cy="0"/>
        </a:xfrm>
      </p:grpSpPr>
      <p:sp>
        <p:nvSpPr>
          <p:cNvPr id="683" name="Google Shape;683;p4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7"/>
          <p:cNvSpPr txBox="1"/>
          <p:nvPr>
            <p:ph idx="1" type="subTitle"/>
          </p:nvPr>
        </p:nvSpPr>
        <p:spPr>
          <a:xfrm>
            <a:off x="5112600" y="2107125"/>
            <a:ext cx="3311400" cy="121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5" name="Google Shape;685;p47"/>
          <p:cNvSpPr txBox="1"/>
          <p:nvPr>
            <p:ph type="title"/>
          </p:nvPr>
        </p:nvSpPr>
        <p:spPr>
          <a:xfrm>
            <a:off x="5011800" y="1359000"/>
            <a:ext cx="3412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6" name="Google Shape;686;p4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47"/>
          <p:cNvGrpSpPr/>
          <p:nvPr/>
        </p:nvGrpSpPr>
        <p:grpSpPr>
          <a:xfrm flipH="1" rot="10800000">
            <a:off x="498549" y="419474"/>
            <a:ext cx="429322" cy="93999"/>
            <a:chOff x="5795037" y="809024"/>
            <a:chExt cx="431653" cy="94500"/>
          </a:xfrm>
        </p:grpSpPr>
        <p:sp>
          <p:nvSpPr>
            <p:cNvPr id="688" name="Google Shape;688;p4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4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47"/>
          <p:cNvGrpSpPr/>
          <p:nvPr/>
        </p:nvGrpSpPr>
        <p:grpSpPr>
          <a:xfrm rot="10800000">
            <a:off x="8230513" y="4466049"/>
            <a:ext cx="429322" cy="93999"/>
            <a:chOff x="5795037" y="809024"/>
            <a:chExt cx="431653" cy="94500"/>
          </a:xfrm>
        </p:grpSpPr>
        <p:sp>
          <p:nvSpPr>
            <p:cNvPr id="693" name="Google Shape;693;p4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47"/>
          <p:cNvGrpSpPr/>
          <p:nvPr/>
        </p:nvGrpSpPr>
        <p:grpSpPr>
          <a:xfrm flipH="1" rot="-5400000">
            <a:off x="8191799" y="905324"/>
            <a:ext cx="825589" cy="93999"/>
            <a:chOff x="5718423" y="809024"/>
            <a:chExt cx="830071" cy="94500"/>
          </a:xfrm>
        </p:grpSpPr>
        <p:sp>
          <p:nvSpPr>
            <p:cNvPr id="697" name="Google Shape;697;p4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1" name="Shape 701"/>
        <p:cNvGrpSpPr/>
        <p:nvPr/>
      </p:nvGrpSpPr>
      <p:grpSpPr>
        <a:xfrm>
          <a:off x="0" y="0"/>
          <a:ext cx="0" cy="0"/>
          <a:chOff x="0" y="0"/>
          <a:chExt cx="0" cy="0"/>
        </a:xfrm>
      </p:grpSpPr>
      <p:sp>
        <p:nvSpPr>
          <p:cNvPr id="702" name="Google Shape;702;p48"/>
          <p:cNvSpPr txBox="1"/>
          <p:nvPr>
            <p:ph type="title"/>
          </p:nvPr>
        </p:nvSpPr>
        <p:spPr>
          <a:xfrm>
            <a:off x="720000" y="3469654"/>
            <a:ext cx="4031100" cy="921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3" name="Shape 703"/>
        <p:cNvGrpSpPr/>
        <p:nvPr/>
      </p:nvGrpSpPr>
      <p:grpSpPr>
        <a:xfrm>
          <a:off x="0" y="0"/>
          <a:ext cx="0" cy="0"/>
          <a:chOff x="0" y="0"/>
          <a:chExt cx="0" cy="0"/>
        </a:xfrm>
      </p:grpSpPr>
      <p:sp>
        <p:nvSpPr>
          <p:cNvPr id="704" name="Google Shape;704;p4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9"/>
          <p:cNvSpPr txBox="1"/>
          <p:nvPr>
            <p:ph hasCustomPrompt="1" type="title"/>
          </p:nvPr>
        </p:nvSpPr>
        <p:spPr>
          <a:xfrm>
            <a:off x="1770313" y="2099725"/>
            <a:ext cx="5813700" cy="993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9600"/>
              <a:buNone/>
              <a:defRPr sz="10800">
                <a:solidFill>
                  <a:schemeClr val="dk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06" name="Google Shape;706;p49"/>
          <p:cNvSpPr txBox="1"/>
          <p:nvPr>
            <p:ph idx="1" type="subTitle"/>
          </p:nvPr>
        </p:nvSpPr>
        <p:spPr>
          <a:xfrm>
            <a:off x="2375088" y="3468075"/>
            <a:ext cx="4944600" cy="197400"/>
          </a:xfrm>
          <a:prstGeom prst="rect">
            <a:avLst/>
          </a:prstGeom>
          <a:solidFill>
            <a:schemeClr val="accent6"/>
          </a:soli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07" name="Google Shape;707;p49"/>
          <p:cNvGrpSpPr/>
          <p:nvPr/>
        </p:nvGrpSpPr>
        <p:grpSpPr>
          <a:xfrm flipH="1" rot="-5400000">
            <a:off x="8191799" y="905324"/>
            <a:ext cx="825589" cy="93999"/>
            <a:chOff x="5718423" y="809024"/>
            <a:chExt cx="830071" cy="94500"/>
          </a:xfrm>
        </p:grpSpPr>
        <p:sp>
          <p:nvSpPr>
            <p:cNvPr id="708" name="Google Shape;708;p4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4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49"/>
          <p:cNvGrpSpPr/>
          <p:nvPr/>
        </p:nvGrpSpPr>
        <p:grpSpPr>
          <a:xfrm flipH="1" rot="10800000">
            <a:off x="498549" y="419474"/>
            <a:ext cx="429322" cy="93999"/>
            <a:chOff x="5795037" y="809024"/>
            <a:chExt cx="431653" cy="94500"/>
          </a:xfrm>
        </p:grpSpPr>
        <p:sp>
          <p:nvSpPr>
            <p:cNvPr id="714" name="Google Shape;714;p4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49"/>
          <p:cNvGrpSpPr/>
          <p:nvPr/>
        </p:nvGrpSpPr>
        <p:grpSpPr>
          <a:xfrm flipH="1">
            <a:off x="4158122" y="4535409"/>
            <a:ext cx="825589" cy="93999"/>
            <a:chOff x="5718423" y="809024"/>
            <a:chExt cx="830071" cy="94500"/>
          </a:xfrm>
        </p:grpSpPr>
        <p:sp>
          <p:nvSpPr>
            <p:cNvPr id="718" name="Google Shape;718;p4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2" name="Shape 722"/>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23" name="Shape 723"/>
        <p:cNvGrpSpPr/>
        <p:nvPr/>
      </p:nvGrpSpPr>
      <p:grpSpPr>
        <a:xfrm>
          <a:off x="0" y="0"/>
          <a:ext cx="0" cy="0"/>
          <a:chOff x="0" y="0"/>
          <a:chExt cx="0" cy="0"/>
        </a:xfrm>
      </p:grpSpPr>
      <p:sp>
        <p:nvSpPr>
          <p:cNvPr id="724" name="Google Shape;724;p5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6" name="Google Shape;726;p51"/>
          <p:cNvSpPr txBox="1"/>
          <p:nvPr>
            <p:ph idx="2" type="title"/>
          </p:nvPr>
        </p:nvSpPr>
        <p:spPr>
          <a:xfrm>
            <a:off x="2159813"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7" name="Google Shape;727;p51"/>
          <p:cNvSpPr txBox="1"/>
          <p:nvPr>
            <p:ph idx="1" type="subTitle"/>
          </p:nvPr>
        </p:nvSpPr>
        <p:spPr>
          <a:xfrm>
            <a:off x="2159817"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8" name="Google Shape;728;p51"/>
          <p:cNvSpPr txBox="1"/>
          <p:nvPr>
            <p:ph idx="3" type="title"/>
          </p:nvPr>
        </p:nvSpPr>
        <p:spPr>
          <a:xfrm>
            <a:off x="5767658"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9" name="Google Shape;729;p51"/>
          <p:cNvSpPr txBox="1"/>
          <p:nvPr>
            <p:ph idx="4" type="subTitle"/>
          </p:nvPr>
        </p:nvSpPr>
        <p:spPr>
          <a:xfrm>
            <a:off x="5767661"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0" name="Google Shape;730;p51"/>
          <p:cNvSpPr txBox="1"/>
          <p:nvPr>
            <p:ph idx="5" type="title"/>
          </p:nvPr>
        </p:nvSpPr>
        <p:spPr>
          <a:xfrm>
            <a:off x="2159813"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1" name="Google Shape;731;p51"/>
          <p:cNvSpPr txBox="1"/>
          <p:nvPr>
            <p:ph idx="6" type="subTitle"/>
          </p:nvPr>
        </p:nvSpPr>
        <p:spPr>
          <a:xfrm>
            <a:off x="2159817"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2" name="Google Shape;732;p51"/>
          <p:cNvSpPr txBox="1"/>
          <p:nvPr>
            <p:ph idx="7" type="title"/>
          </p:nvPr>
        </p:nvSpPr>
        <p:spPr>
          <a:xfrm>
            <a:off x="2159813"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3" name="Google Shape;733;p51"/>
          <p:cNvSpPr txBox="1"/>
          <p:nvPr>
            <p:ph idx="8" type="subTitle"/>
          </p:nvPr>
        </p:nvSpPr>
        <p:spPr>
          <a:xfrm>
            <a:off x="2159812"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4" name="Google Shape;734;p51"/>
          <p:cNvSpPr txBox="1"/>
          <p:nvPr>
            <p:ph idx="9" type="title"/>
          </p:nvPr>
        </p:nvSpPr>
        <p:spPr>
          <a:xfrm>
            <a:off x="5767661"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5" name="Google Shape;735;p51"/>
          <p:cNvSpPr txBox="1"/>
          <p:nvPr>
            <p:ph idx="13" type="subTitle"/>
          </p:nvPr>
        </p:nvSpPr>
        <p:spPr>
          <a:xfrm>
            <a:off x="5767662"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6" name="Google Shape;736;p51"/>
          <p:cNvSpPr txBox="1"/>
          <p:nvPr>
            <p:ph idx="14" type="title"/>
          </p:nvPr>
        </p:nvSpPr>
        <p:spPr>
          <a:xfrm>
            <a:off x="5767662"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7" name="Google Shape;737;p51"/>
          <p:cNvSpPr txBox="1"/>
          <p:nvPr>
            <p:ph idx="15" type="subTitle"/>
          </p:nvPr>
        </p:nvSpPr>
        <p:spPr>
          <a:xfrm>
            <a:off x="5767662"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8" name="Google Shape;738;p51"/>
          <p:cNvSpPr txBox="1"/>
          <p:nvPr>
            <p:ph hasCustomPrompt="1" idx="16" type="title"/>
          </p:nvPr>
        </p:nvSpPr>
        <p:spPr>
          <a:xfrm>
            <a:off x="1070825"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39" name="Google Shape;739;p51"/>
          <p:cNvSpPr txBox="1"/>
          <p:nvPr>
            <p:ph hasCustomPrompt="1" idx="17" type="title"/>
          </p:nvPr>
        </p:nvSpPr>
        <p:spPr>
          <a:xfrm>
            <a:off x="4679838"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0" name="Google Shape;740;p51"/>
          <p:cNvSpPr txBox="1"/>
          <p:nvPr>
            <p:ph hasCustomPrompt="1" idx="18" type="title"/>
          </p:nvPr>
        </p:nvSpPr>
        <p:spPr>
          <a:xfrm>
            <a:off x="4679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1" name="Google Shape;741;p51"/>
          <p:cNvSpPr txBox="1"/>
          <p:nvPr>
            <p:ph hasCustomPrompt="1" idx="19" type="title"/>
          </p:nvPr>
        </p:nvSpPr>
        <p:spPr>
          <a:xfrm>
            <a:off x="4679825"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2" name="Google Shape;742;p51"/>
          <p:cNvSpPr txBox="1"/>
          <p:nvPr>
            <p:ph hasCustomPrompt="1" idx="20" type="title"/>
          </p:nvPr>
        </p:nvSpPr>
        <p:spPr>
          <a:xfrm>
            <a:off x="1070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3" name="Google Shape;743;p51"/>
          <p:cNvSpPr txBox="1"/>
          <p:nvPr>
            <p:ph hasCustomPrompt="1" idx="21" type="title"/>
          </p:nvPr>
        </p:nvSpPr>
        <p:spPr>
          <a:xfrm>
            <a:off x="1070838"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4" name="Google Shape;744;p5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51"/>
          <p:cNvGrpSpPr/>
          <p:nvPr/>
        </p:nvGrpSpPr>
        <p:grpSpPr>
          <a:xfrm flipH="1" rot="10800000">
            <a:off x="498549" y="419474"/>
            <a:ext cx="429322" cy="93999"/>
            <a:chOff x="5795037" y="809024"/>
            <a:chExt cx="431653" cy="94500"/>
          </a:xfrm>
        </p:grpSpPr>
        <p:sp>
          <p:nvSpPr>
            <p:cNvPr id="746" name="Google Shape;746;p5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51"/>
          <p:cNvGrpSpPr/>
          <p:nvPr/>
        </p:nvGrpSpPr>
        <p:grpSpPr>
          <a:xfrm flipH="1" rot="-5400000">
            <a:off x="8191799" y="905324"/>
            <a:ext cx="825589" cy="93999"/>
            <a:chOff x="5718423" y="809024"/>
            <a:chExt cx="830071" cy="94500"/>
          </a:xfrm>
        </p:grpSpPr>
        <p:sp>
          <p:nvSpPr>
            <p:cNvPr id="750" name="Google Shape;750;p5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51"/>
          <p:cNvGrpSpPr/>
          <p:nvPr/>
        </p:nvGrpSpPr>
        <p:grpSpPr>
          <a:xfrm flipH="1" rot="-5400000">
            <a:off x="131141" y="4126299"/>
            <a:ext cx="825589" cy="93999"/>
            <a:chOff x="5718423" y="809024"/>
            <a:chExt cx="830071" cy="94500"/>
          </a:xfrm>
        </p:grpSpPr>
        <p:sp>
          <p:nvSpPr>
            <p:cNvPr id="755" name="Google Shape;755;p5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 name="Google Shape;73;p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6"/>
          <p:cNvGrpSpPr/>
          <p:nvPr/>
        </p:nvGrpSpPr>
        <p:grpSpPr>
          <a:xfrm flipH="1" rot="10800000">
            <a:off x="498549" y="419474"/>
            <a:ext cx="429322" cy="93999"/>
            <a:chOff x="5795037" y="809024"/>
            <a:chExt cx="431653" cy="94500"/>
          </a:xfrm>
        </p:grpSpPr>
        <p:sp>
          <p:nvSpPr>
            <p:cNvPr id="75" name="Google Shape;75;p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6"/>
          <p:cNvGrpSpPr/>
          <p:nvPr/>
        </p:nvGrpSpPr>
        <p:grpSpPr>
          <a:xfrm flipH="1" rot="-5400000">
            <a:off x="8191799" y="905324"/>
            <a:ext cx="825589" cy="93999"/>
            <a:chOff x="5718423" y="809024"/>
            <a:chExt cx="830071" cy="94500"/>
          </a:xfrm>
        </p:grpSpPr>
        <p:sp>
          <p:nvSpPr>
            <p:cNvPr id="79" name="Google Shape;79;p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759" name="Shape 759"/>
        <p:cNvGrpSpPr/>
        <p:nvPr/>
      </p:nvGrpSpPr>
      <p:grpSpPr>
        <a:xfrm>
          <a:off x="0" y="0"/>
          <a:ext cx="0" cy="0"/>
          <a:chOff x="0" y="0"/>
          <a:chExt cx="0" cy="0"/>
        </a:xfrm>
      </p:grpSpPr>
      <p:sp>
        <p:nvSpPr>
          <p:cNvPr id="760" name="Google Shape;760;p5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2"/>
          <p:cNvSpPr txBox="1"/>
          <p:nvPr>
            <p:ph type="title"/>
          </p:nvPr>
        </p:nvSpPr>
        <p:spPr>
          <a:xfrm>
            <a:off x="720000" y="1578350"/>
            <a:ext cx="3324900" cy="1137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762" name="Google Shape;762;p52"/>
          <p:cNvSpPr txBox="1"/>
          <p:nvPr>
            <p:ph idx="1" type="subTitle"/>
          </p:nvPr>
        </p:nvSpPr>
        <p:spPr>
          <a:xfrm>
            <a:off x="720000" y="2715950"/>
            <a:ext cx="30915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3" name="Google Shape;763;p5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4" name="Google Shape;764;p52"/>
          <p:cNvGrpSpPr/>
          <p:nvPr/>
        </p:nvGrpSpPr>
        <p:grpSpPr>
          <a:xfrm flipH="1" rot="10800000">
            <a:off x="498549" y="419474"/>
            <a:ext cx="429322" cy="93999"/>
            <a:chOff x="5795037" y="809024"/>
            <a:chExt cx="431653" cy="94500"/>
          </a:xfrm>
        </p:grpSpPr>
        <p:sp>
          <p:nvSpPr>
            <p:cNvPr id="765" name="Google Shape;765;p5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52"/>
          <p:cNvGrpSpPr/>
          <p:nvPr/>
        </p:nvGrpSpPr>
        <p:grpSpPr>
          <a:xfrm flipH="1" rot="-5400000">
            <a:off x="131141" y="4126299"/>
            <a:ext cx="825589" cy="93999"/>
            <a:chOff x="5718423" y="809024"/>
            <a:chExt cx="830071" cy="94500"/>
          </a:xfrm>
        </p:grpSpPr>
        <p:sp>
          <p:nvSpPr>
            <p:cNvPr id="769" name="Google Shape;769;p5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73" name="Shape 773"/>
        <p:cNvGrpSpPr/>
        <p:nvPr/>
      </p:nvGrpSpPr>
      <p:grpSpPr>
        <a:xfrm>
          <a:off x="0" y="0"/>
          <a:ext cx="0" cy="0"/>
          <a:chOff x="0" y="0"/>
          <a:chExt cx="0" cy="0"/>
        </a:xfrm>
      </p:grpSpPr>
      <p:sp>
        <p:nvSpPr>
          <p:cNvPr id="774" name="Google Shape;774;p5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3"/>
          <p:cNvSpPr txBox="1"/>
          <p:nvPr>
            <p:ph type="title"/>
          </p:nvPr>
        </p:nvSpPr>
        <p:spPr>
          <a:xfrm>
            <a:off x="5277495" y="3445970"/>
            <a:ext cx="2994600" cy="2541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3000"/>
              <a:buNone/>
              <a:defRPr sz="16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76" name="Google Shape;776;p53"/>
          <p:cNvSpPr txBox="1"/>
          <p:nvPr>
            <p:ph idx="1" type="subTitle"/>
          </p:nvPr>
        </p:nvSpPr>
        <p:spPr>
          <a:xfrm>
            <a:off x="1833445" y="1819588"/>
            <a:ext cx="5502000" cy="14784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777" name="Google Shape;777;p53"/>
          <p:cNvGrpSpPr/>
          <p:nvPr/>
        </p:nvGrpSpPr>
        <p:grpSpPr>
          <a:xfrm flipH="1" rot="-5400000">
            <a:off x="8191799" y="905324"/>
            <a:ext cx="825589" cy="93999"/>
            <a:chOff x="5718423" y="809024"/>
            <a:chExt cx="830071" cy="94500"/>
          </a:xfrm>
        </p:grpSpPr>
        <p:sp>
          <p:nvSpPr>
            <p:cNvPr id="778" name="Google Shape;778;p5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53"/>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3" name="Google Shape;783;p53"/>
          <p:cNvGrpSpPr/>
          <p:nvPr/>
        </p:nvGrpSpPr>
        <p:grpSpPr>
          <a:xfrm flipH="1" rot="10800000">
            <a:off x="498549" y="419474"/>
            <a:ext cx="429322" cy="93999"/>
            <a:chOff x="5795037" y="809024"/>
            <a:chExt cx="431653" cy="94500"/>
          </a:xfrm>
        </p:grpSpPr>
        <p:sp>
          <p:nvSpPr>
            <p:cNvPr id="784" name="Google Shape;784;p5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87" name="Shape 787"/>
        <p:cNvGrpSpPr/>
        <p:nvPr/>
      </p:nvGrpSpPr>
      <p:grpSpPr>
        <a:xfrm>
          <a:off x="0" y="0"/>
          <a:ext cx="0" cy="0"/>
          <a:chOff x="0" y="0"/>
          <a:chExt cx="0" cy="0"/>
        </a:xfrm>
      </p:grpSpPr>
      <p:sp>
        <p:nvSpPr>
          <p:cNvPr id="788" name="Google Shape;788;p5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4"/>
          <p:cNvSpPr txBox="1"/>
          <p:nvPr>
            <p:ph type="title"/>
          </p:nvPr>
        </p:nvSpPr>
        <p:spPr>
          <a:xfrm>
            <a:off x="4368900" y="1893300"/>
            <a:ext cx="4053900" cy="12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90" name="Google Shape;790;p54"/>
          <p:cNvSpPr txBox="1"/>
          <p:nvPr>
            <p:ph hasCustomPrompt="1" idx="2" type="title"/>
          </p:nvPr>
        </p:nvSpPr>
        <p:spPr>
          <a:xfrm>
            <a:off x="6945300" y="1101725"/>
            <a:ext cx="14775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91" name="Google Shape;791;p54"/>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2" name="Google Shape;792;p5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54"/>
          <p:cNvGrpSpPr/>
          <p:nvPr/>
        </p:nvGrpSpPr>
        <p:grpSpPr>
          <a:xfrm flipH="1" rot="10800000">
            <a:off x="498549" y="419474"/>
            <a:ext cx="429322" cy="93999"/>
            <a:chOff x="5795037" y="809024"/>
            <a:chExt cx="431653" cy="94500"/>
          </a:xfrm>
        </p:grpSpPr>
        <p:sp>
          <p:nvSpPr>
            <p:cNvPr id="794" name="Google Shape;794;p5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54"/>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54"/>
          <p:cNvGrpSpPr/>
          <p:nvPr/>
        </p:nvGrpSpPr>
        <p:grpSpPr>
          <a:xfrm rot="10800000">
            <a:off x="8230513" y="4466049"/>
            <a:ext cx="429322" cy="93999"/>
            <a:chOff x="5795037" y="809024"/>
            <a:chExt cx="431653" cy="94500"/>
          </a:xfrm>
        </p:grpSpPr>
        <p:sp>
          <p:nvSpPr>
            <p:cNvPr id="799" name="Google Shape;799;p5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802" name="Shape 802"/>
        <p:cNvGrpSpPr/>
        <p:nvPr/>
      </p:nvGrpSpPr>
      <p:grpSpPr>
        <a:xfrm>
          <a:off x="0" y="0"/>
          <a:ext cx="0" cy="0"/>
          <a:chOff x="0" y="0"/>
          <a:chExt cx="0" cy="0"/>
        </a:xfrm>
      </p:grpSpPr>
      <p:sp>
        <p:nvSpPr>
          <p:cNvPr id="803" name="Google Shape;803;p5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5"/>
          <p:cNvSpPr txBox="1"/>
          <p:nvPr>
            <p:ph type="title"/>
          </p:nvPr>
        </p:nvSpPr>
        <p:spPr>
          <a:xfrm>
            <a:off x="720000" y="1455913"/>
            <a:ext cx="363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5" name="Google Shape;805;p55"/>
          <p:cNvSpPr txBox="1"/>
          <p:nvPr>
            <p:ph idx="1" type="subTitle"/>
          </p:nvPr>
        </p:nvSpPr>
        <p:spPr>
          <a:xfrm>
            <a:off x="720000" y="3103025"/>
            <a:ext cx="3208200" cy="67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6" name="Google Shape;806;p5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55"/>
          <p:cNvGrpSpPr/>
          <p:nvPr/>
        </p:nvGrpSpPr>
        <p:grpSpPr>
          <a:xfrm flipH="1" rot="10800000">
            <a:off x="498549" y="419474"/>
            <a:ext cx="429322" cy="93999"/>
            <a:chOff x="5795037" y="809024"/>
            <a:chExt cx="431653" cy="94500"/>
          </a:xfrm>
        </p:grpSpPr>
        <p:sp>
          <p:nvSpPr>
            <p:cNvPr id="808" name="Google Shape;808;p5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55"/>
          <p:cNvGrpSpPr/>
          <p:nvPr/>
        </p:nvGrpSpPr>
        <p:grpSpPr>
          <a:xfrm flipH="1">
            <a:off x="6277599" y="4539099"/>
            <a:ext cx="825589" cy="93999"/>
            <a:chOff x="5718423" y="809024"/>
            <a:chExt cx="830071" cy="94500"/>
          </a:xfrm>
        </p:grpSpPr>
        <p:sp>
          <p:nvSpPr>
            <p:cNvPr id="812" name="Google Shape;812;p5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816" name="Shape 816"/>
        <p:cNvGrpSpPr/>
        <p:nvPr/>
      </p:nvGrpSpPr>
      <p:grpSpPr>
        <a:xfrm>
          <a:off x="0" y="0"/>
          <a:ext cx="0" cy="0"/>
          <a:chOff x="0" y="0"/>
          <a:chExt cx="0" cy="0"/>
        </a:xfrm>
      </p:grpSpPr>
      <p:sp>
        <p:nvSpPr>
          <p:cNvPr id="817" name="Google Shape;817;p5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6"/>
          <p:cNvSpPr txBox="1"/>
          <p:nvPr>
            <p:ph type="title"/>
          </p:nvPr>
        </p:nvSpPr>
        <p:spPr>
          <a:xfrm>
            <a:off x="5194800" y="1642350"/>
            <a:ext cx="32280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9" name="Google Shape;819;p56"/>
          <p:cNvSpPr txBox="1"/>
          <p:nvPr>
            <p:ph idx="1" type="subTitle"/>
          </p:nvPr>
        </p:nvSpPr>
        <p:spPr>
          <a:xfrm>
            <a:off x="5194900" y="2215050"/>
            <a:ext cx="3228000" cy="10803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0" name="Google Shape;820;p5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1" name="Google Shape;821;p56"/>
          <p:cNvGrpSpPr/>
          <p:nvPr/>
        </p:nvGrpSpPr>
        <p:grpSpPr>
          <a:xfrm flipH="1" rot="10800000">
            <a:off x="498549" y="419474"/>
            <a:ext cx="429322" cy="93999"/>
            <a:chOff x="5795037" y="809024"/>
            <a:chExt cx="431653" cy="94500"/>
          </a:xfrm>
        </p:grpSpPr>
        <p:sp>
          <p:nvSpPr>
            <p:cNvPr id="822" name="Google Shape;822;p5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56"/>
          <p:cNvGrpSpPr/>
          <p:nvPr/>
        </p:nvGrpSpPr>
        <p:grpSpPr>
          <a:xfrm flipH="1">
            <a:off x="7597199" y="4539099"/>
            <a:ext cx="825589" cy="93999"/>
            <a:chOff x="5718423" y="809024"/>
            <a:chExt cx="830071" cy="94500"/>
          </a:xfrm>
        </p:grpSpPr>
        <p:sp>
          <p:nvSpPr>
            <p:cNvPr id="826" name="Google Shape;826;p5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830" name="Shape 830"/>
        <p:cNvGrpSpPr/>
        <p:nvPr/>
      </p:nvGrpSpPr>
      <p:grpSpPr>
        <a:xfrm>
          <a:off x="0" y="0"/>
          <a:ext cx="0" cy="0"/>
          <a:chOff x="0" y="0"/>
          <a:chExt cx="0" cy="0"/>
        </a:xfrm>
      </p:grpSpPr>
      <p:sp>
        <p:nvSpPr>
          <p:cNvPr id="831" name="Google Shape;831;p5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7"/>
          <p:cNvSpPr txBox="1"/>
          <p:nvPr>
            <p:ph type="title"/>
          </p:nvPr>
        </p:nvSpPr>
        <p:spPr>
          <a:xfrm>
            <a:off x="5194800" y="1559725"/>
            <a:ext cx="3228000" cy="110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3" name="Google Shape;833;p57"/>
          <p:cNvSpPr txBox="1"/>
          <p:nvPr>
            <p:ph idx="1" type="subTitle"/>
          </p:nvPr>
        </p:nvSpPr>
        <p:spPr>
          <a:xfrm>
            <a:off x="5194950" y="2669100"/>
            <a:ext cx="3228000" cy="108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4" name="Google Shape;834;p5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57"/>
          <p:cNvGrpSpPr/>
          <p:nvPr/>
        </p:nvGrpSpPr>
        <p:grpSpPr>
          <a:xfrm flipH="1" rot="10800000">
            <a:off x="498549" y="419474"/>
            <a:ext cx="429322" cy="93999"/>
            <a:chOff x="5795037" y="809024"/>
            <a:chExt cx="431653" cy="94500"/>
          </a:xfrm>
        </p:grpSpPr>
        <p:sp>
          <p:nvSpPr>
            <p:cNvPr id="836" name="Google Shape;836;p5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5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0" name="Google Shape;840;p57"/>
          <p:cNvGrpSpPr/>
          <p:nvPr/>
        </p:nvGrpSpPr>
        <p:grpSpPr>
          <a:xfrm rot="10800000">
            <a:off x="8230513" y="4466049"/>
            <a:ext cx="429322" cy="93999"/>
            <a:chOff x="5795037" y="809024"/>
            <a:chExt cx="431653" cy="94500"/>
          </a:xfrm>
        </p:grpSpPr>
        <p:sp>
          <p:nvSpPr>
            <p:cNvPr id="841" name="Google Shape;841;p5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
    <p:spTree>
      <p:nvGrpSpPr>
        <p:cNvPr id="844" name="Shape 844"/>
        <p:cNvGrpSpPr/>
        <p:nvPr/>
      </p:nvGrpSpPr>
      <p:grpSpPr>
        <a:xfrm>
          <a:off x="0" y="0"/>
          <a:ext cx="0" cy="0"/>
          <a:chOff x="0" y="0"/>
          <a:chExt cx="0" cy="0"/>
        </a:xfrm>
      </p:grpSpPr>
      <p:sp>
        <p:nvSpPr>
          <p:cNvPr id="845" name="Google Shape;845;p5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8"/>
          <p:cNvSpPr txBox="1"/>
          <p:nvPr>
            <p:ph type="title"/>
          </p:nvPr>
        </p:nvSpPr>
        <p:spPr>
          <a:xfrm>
            <a:off x="720000" y="1642350"/>
            <a:ext cx="322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7" name="Google Shape;847;p58"/>
          <p:cNvSpPr txBox="1"/>
          <p:nvPr>
            <p:ph idx="1" type="subTitle"/>
          </p:nvPr>
        </p:nvSpPr>
        <p:spPr>
          <a:xfrm>
            <a:off x="720000" y="2215050"/>
            <a:ext cx="3228000" cy="108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8" name="Google Shape;848;p5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58"/>
          <p:cNvGrpSpPr/>
          <p:nvPr/>
        </p:nvGrpSpPr>
        <p:grpSpPr>
          <a:xfrm flipH="1" rot="10800000">
            <a:off x="498549" y="419474"/>
            <a:ext cx="429322" cy="93999"/>
            <a:chOff x="5795037" y="809024"/>
            <a:chExt cx="431653" cy="94500"/>
          </a:xfrm>
        </p:grpSpPr>
        <p:sp>
          <p:nvSpPr>
            <p:cNvPr id="850" name="Google Shape;850;p5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58"/>
          <p:cNvGrpSpPr/>
          <p:nvPr/>
        </p:nvGrpSpPr>
        <p:grpSpPr>
          <a:xfrm flipH="1">
            <a:off x="720011" y="4539099"/>
            <a:ext cx="825589" cy="93999"/>
            <a:chOff x="5718423" y="809024"/>
            <a:chExt cx="830071" cy="94500"/>
          </a:xfrm>
        </p:grpSpPr>
        <p:sp>
          <p:nvSpPr>
            <p:cNvPr id="854" name="Google Shape;854;p5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58" name="Shape 858"/>
        <p:cNvGrpSpPr/>
        <p:nvPr/>
      </p:nvGrpSpPr>
      <p:grpSpPr>
        <a:xfrm>
          <a:off x="0" y="0"/>
          <a:ext cx="0" cy="0"/>
          <a:chOff x="0" y="0"/>
          <a:chExt cx="0" cy="0"/>
        </a:xfrm>
      </p:grpSpPr>
      <p:sp>
        <p:nvSpPr>
          <p:cNvPr id="859" name="Google Shape;859;p5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9"/>
          <p:cNvSpPr txBox="1"/>
          <p:nvPr>
            <p:ph idx="1" type="subTitle"/>
          </p:nvPr>
        </p:nvSpPr>
        <p:spPr>
          <a:xfrm>
            <a:off x="6240302"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1" name="Google Shape;861;p59"/>
          <p:cNvSpPr txBox="1"/>
          <p:nvPr>
            <p:ph idx="2" type="subTitle"/>
          </p:nvPr>
        </p:nvSpPr>
        <p:spPr>
          <a:xfrm>
            <a:off x="774689"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2" name="Google Shape;862;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3" name="Google Shape;863;p59"/>
          <p:cNvSpPr txBox="1"/>
          <p:nvPr>
            <p:ph idx="3" type="title"/>
          </p:nvPr>
        </p:nvSpPr>
        <p:spPr>
          <a:xfrm>
            <a:off x="1020650"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4" name="Google Shape;864;p59"/>
          <p:cNvSpPr txBox="1"/>
          <p:nvPr>
            <p:ph idx="4" type="title"/>
          </p:nvPr>
        </p:nvSpPr>
        <p:spPr>
          <a:xfrm>
            <a:off x="6470401"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5" name="Google Shape;865;p5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59"/>
          <p:cNvGrpSpPr/>
          <p:nvPr/>
        </p:nvGrpSpPr>
        <p:grpSpPr>
          <a:xfrm flipH="1" rot="10800000">
            <a:off x="498549" y="419474"/>
            <a:ext cx="429322" cy="93999"/>
            <a:chOff x="5795037" y="809024"/>
            <a:chExt cx="431653" cy="94500"/>
          </a:xfrm>
        </p:grpSpPr>
        <p:sp>
          <p:nvSpPr>
            <p:cNvPr id="867" name="Google Shape;867;p5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59"/>
          <p:cNvGrpSpPr/>
          <p:nvPr/>
        </p:nvGrpSpPr>
        <p:grpSpPr>
          <a:xfrm flipH="1">
            <a:off x="4166374" y="4536144"/>
            <a:ext cx="825589" cy="93999"/>
            <a:chOff x="5718423" y="809024"/>
            <a:chExt cx="830071" cy="94500"/>
          </a:xfrm>
        </p:grpSpPr>
        <p:sp>
          <p:nvSpPr>
            <p:cNvPr id="871" name="Google Shape;871;p5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
    <p:spTree>
      <p:nvGrpSpPr>
        <p:cNvPr id="875" name="Shape 875"/>
        <p:cNvGrpSpPr/>
        <p:nvPr/>
      </p:nvGrpSpPr>
      <p:grpSpPr>
        <a:xfrm>
          <a:off x="0" y="0"/>
          <a:ext cx="0" cy="0"/>
          <a:chOff x="0" y="0"/>
          <a:chExt cx="0" cy="0"/>
        </a:xfrm>
      </p:grpSpPr>
      <p:sp>
        <p:nvSpPr>
          <p:cNvPr id="876" name="Google Shape;876;p6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8" name="Google Shape;878;p60"/>
          <p:cNvSpPr txBox="1"/>
          <p:nvPr>
            <p:ph idx="1" type="body"/>
          </p:nvPr>
        </p:nvSpPr>
        <p:spPr>
          <a:xfrm>
            <a:off x="720000" y="1444275"/>
            <a:ext cx="37023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879" name="Google Shape;879;p60"/>
          <p:cNvSpPr txBox="1"/>
          <p:nvPr>
            <p:ph idx="2" type="body"/>
          </p:nvPr>
        </p:nvSpPr>
        <p:spPr>
          <a:xfrm>
            <a:off x="4579175" y="1444275"/>
            <a:ext cx="38436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80" name="Shape 880"/>
        <p:cNvGrpSpPr/>
        <p:nvPr/>
      </p:nvGrpSpPr>
      <p:grpSpPr>
        <a:xfrm>
          <a:off x="0" y="0"/>
          <a:ext cx="0" cy="0"/>
          <a:chOff x="0" y="0"/>
          <a:chExt cx="0" cy="0"/>
        </a:xfrm>
      </p:grpSpPr>
      <p:sp>
        <p:nvSpPr>
          <p:cNvPr id="881" name="Google Shape;881;p6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3" name="Google Shape;883;p61"/>
          <p:cNvSpPr txBox="1"/>
          <p:nvPr>
            <p:ph idx="2" type="title"/>
          </p:nvPr>
        </p:nvSpPr>
        <p:spPr>
          <a:xfrm>
            <a:off x="1227350"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4" name="Google Shape;884;p61"/>
          <p:cNvSpPr txBox="1"/>
          <p:nvPr>
            <p:ph idx="1" type="subTitle"/>
          </p:nvPr>
        </p:nvSpPr>
        <p:spPr>
          <a:xfrm>
            <a:off x="937700"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5" name="Google Shape;885;p61"/>
          <p:cNvSpPr txBox="1"/>
          <p:nvPr>
            <p:ph idx="3" type="title"/>
          </p:nvPr>
        </p:nvSpPr>
        <p:spPr>
          <a:xfrm>
            <a:off x="3774099"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6" name="Google Shape;886;p61"/>
          <p:cNvSpPr txBox="1"/>
          <p:nvPr>
            <p:ph idx="4" type="subTitle"/>
          </p:nvPr>
        </p:nvSpPr>
        <p:spPr>
          <a:xfrm>
            <a:off x="3484421"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7" name="Google Shape;887;p61"/>
          <p:cNvSpPr txBox="1"/>
          <p:nvPr>
            <p:ph idx="5" type="title"/>
          </p:nvPr>
        </p:nvSpPr>
        <p:spPr>
          <a:xfrm>
            <a:off x="6320804"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8" name="Google Shape;888;p61"/>
          <p:cNvSpPr txBox="1"/>
          <p:nvPr>
            <p:ph idx="6" type="subTitle"/>
          </p:nvPr>
        </p:nvSpPr>
        <p:spPr>
          <a:xfrm>
            <a:off x="6031149"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9" name="Google Shape;889;p6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61"/>
          <p:cNvGrpSpPr/>
          <p:nvPr/>
        </p:nvGrpSpPr>
        <p:grpSpPr>
          <a:xfrm flipH="1" rot="10800000">
            <a:off x="498549" y="419474"/>
            <a:ext cx="429322" cy="93999"/>
            <a:chOff x="5795037" y="809024"/>
            <a:chExt cx="431653" cy="94500"/>
          </a:xfrm>
        </p:grpSpPr>
        <p:sp>
          <p:nvSpPr>
            <p:cNvPr id="891" name="Google Shape;891;p6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61"/>
          <p:cNvGrpSpPr/>
          <p:nvPr/>
        </p:nvGrpSpPr>
        <p:grpSpPr>
          <a:xfrm flipH="1" rot="-5400000">
            <a:off x="8191799" y="905324"/>
            <a:ext cx="825589" cy="93999"/>
            <a:chOff x="5718423" y="809024"/>
            <a:chExt cx="830071" cy="94500"/>
          </a:xfrm>
        </p:grpSpPr>
        <p:sp>
          <p:nvSpPr>
            <p:cNvPr id="895" name="Google Shape;895;p6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7"/>
          <p:cNvSpPr txBox="1"/>
          <p:nvPr>
            <p:ph idx="1" type="subTitle"/>
          </p:nvPr>
        </p:nvSpPr>
        <p:spPr>
          <a:xfrm>
            <a:off x="720000" y="1755800"/>
            <a:ext cx="3705300" cy="22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87" name="Google Shape;87;p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7"/>
          <p:cNvGrpSpPr/>
          <p:nvPr/>
        </p:nvGrpSpPr>
        <p:grpSpPr>
          <a:xfrm flipH="1" rot="10800000">
            <a:off x="498549" y="419474"/>
            <a:ext cx="429322" cy="93999"/>
            <a:chOff x="5795037" y="809024"/>
            <a:chExt cx="431653" cy="94500"/>
          </a:xfrm>
        </p:grpSpPr>
        <p:sp>
          <p:nvSpPr>
            <p:cNvPr id="89" name="Google Shape;89;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7"/>
          <p:cNvGrpSpPr/>
          <p:nvPr/>
        </p:nvGrpSpPr>
        <p:grpSpPr>
          <a:xfrm rot="10800000">
            <a:off x="8230513" y="4466049"/>
            <a:ext cx="429322" cy="93999"/>
            <a:chOff x="5795037" y="809024"/>
            <a:chExt cx="431653" cy="94500"/>
          </a:xfrm>
        </p:grpSpPr>
        <p:sp>
          <p:nvSpPr>
            <p:cNvPr id="94" name="Google Shape;94;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7"/>
          <p:cNvGrpSpPr/>
          <p:nvPr/>
        </p:nvGrpSpPr>
        <p:grpSpPr>
          <a:xfrm flipH="1" rot="-5400000">
            <a:off x="8191799" y="905324"/>
            <a:ext cx="825589" cy="93999"/>
            <a:chOff x="5718423" y="809024"/>
            <a:chExt cx="830071" cy="94500"/>
          </a:xfrm>
        </p:grpSpPr>
        <p:sp>
          <p:nvSpPr>
            <p:cNvPr id="98" name="Google Shape;98;p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899" name="Shape 899"/>
        <p:cNvGrpSpPr/>
        <p:nvPr/>
      </p:nvGrpSpPr>
      <p:grpSpPr>
        <a:xfrm>
          <a:off x="0" y="0"/>
          <a:ext cx="0" cy="0"/>
          <a:chOff x="0" y="0"/>
          <a:chExt cx="0" cy="0"/>
        </a:xfrm>
      </p:grpSpPr>
      <p:sp>
        <p:nvSpPr>
          <p:cNvPr id="900" name="Google Shape;900;p6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2" name="Google Shape;902;p62"/>
          <p:cNvSpPr txBox="1"/>
          <p:nvPr>
            <p:ph idx="2" type="title"/>
          </p:nvPr>
        </p:nvSpPr>
        <p:spPr>
          <a:xfrm>
            <a:off x="1055550"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3" name="Google Shape;903;p62"/>
          <p:cNvSpPr txBox="1"/>
          <p:nvPr>
            <p:ph idx="1" type="subTitle"/>
          </p:nvPr>
        </p:nvSpPr>
        <p:spPr>
          <a:xfrm>
            <a:off x="93770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4" name="Google Shape;904;p62"/>
          <p:cNvSpPr txBox="1"/>
          <p:nvPr>
            <p:ph idx="3" type="title"/>
          </p:nvPr>
        </p:nvSpPr>
        <p:spPr>
          <a:xfrm>
            <a:off x="3617306" y="1801975"/>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5" name="Google Shape;905;p62"/>
          <p:cNvSpPr txBox="1"/>
          <p:nvPr>
            <p:ph idx="4" type="subTitle"/>
          </p:nvPr>
        </p:nvSpPr>
        <p:spPr>
          <a:xfrm>
            <a:off x="3484425" y="2101056"/>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6" name="Google Shape;906;p62"/>
          <p:cNvSpPr txBox="1"/>
          <p:nvPr>
            <p:ph idx="5" type="title"/>
          </p:nvPr>
        </p:nvSpPr>
        <p:spPr>
          <a:xfrm>
            <a:off x="6179093"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7" name="Google Shape;907;p62"/>
          <p:cNvSpPr txBox="1"/>
          <p:nvPr>
            <p:ph idx="6" type="subTitle"/>
          </p:nvPr>
        </p:nvSpPr>
        <p:spPr>
          <a:xfrm>
            <a:off x="603115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8" name="Google Shape;908;p6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9" name="Google Shape;909;p62"/>
          <p:cNvGrpSpPr/>
          <p:nvPr/>
        </p:nvGrpSpPr>
        <p:grpSpPr>
          <a:xfrm flipH="1" rot="10800000">
            <a:off x="498549" y="419474"/>
            <a:ext cx="429322" cy="93999"/>
            <a:chOff x="5795037" y="809024"/>
            <a:chExt cx="431653" cy="94500"/>
          </a:xfrm>
        </p:grpSpPr>
        <p:sp>
          <p:nvSpPr>
            <p:cNvPr id="910" name="Google Shape;910;p6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62"/>
          <p:cNvGrpSpPr/>
          <p:nvPr/>
        </p:nvGrpSpPr>
        <p:grpSpPr>
          <a:xfrm flipH="1">
            <a:off x="4166374" y="4536144"/>
            <a:ext cx="825589" cy="93999"/>
            <a:chOff x="5718423" y="809024"/>
            <a:chExt cx="830071" cy="94500"/>
          </a:xfrm>
        </p:grpSpPr>
        <p:sp>
          <p:nvSpPr>
            <p:cNvPr id="914" name="Google Shape;914;p6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918" name="Shape 918"/>
        <p:cNvGrpSpPr/>
        <p:nvPr/>
      </p:nvGrpSpPr>
      <p:grpSpPr>
        <a:xfrm>
          <a:off x="0" y="0"/>
          <a:ext cx="0" cy="0"/>
          <a:chOff x="0" y="0"/>
          <a:chExt cx="0" cy="0"/>
        </a:xfrm>
      </p:grpSpPr>
      <p:sp>
        <p:nvSpPr>
          <p:cNvPr id="919" name="Google Shape;919;p6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1" name="Google Shape;921;p63"/>
          <p:cNvSpPr txBox="1"/>
          <p:nvPr>
            <p:ph idx="1" type="subTitle"/>
          </p:nvPr>
        </p:nvSpPr>
        <p:spPr>
          <a:xfrm>
            <a:off x="132110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2" name="Google Shape;922;p63"/>
          <p:cNvSpPr txBox="1"/>
          <p:nvPr>
            <p:ph idx="2" type="subTitle"/>
          </p:nvPr>
        </p:nvSpPr>
        <p:spPr>
          <a:xfrm>
            <a:off x="3702600" y="3069467"/>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3" name="Google Shape;923;p63"/>
          <p:cNvSpPr txBox="1"/>
          <p:nvPr>
            <p:ph idx="3" type="subTitle"/>
          </p:nvPr>
        </p:nvSpPr>
        <p:spPr>
          <a:xfrm>
            <a:off x="607225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4" name="Google Shape;924;p63"/>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63"/>
          <p:cNvGrpSpPr/>
          <p:nvPr/>
        </p:nvGrpSpPr>
        <p:grpSpPr>
          <a:xfrm rot="10800000">
            <a:off x="8217944" y="419474"/>
            <a:ext cx="429322" cy="93999"/>
            <a:chOff x="5795037" y="809024"/>
            <a:chExt cx="431653" cy="94500"/>
          </a:xfrm>
        </p:grpSpPr>
        <p:sp>
          <p:nvSpPr>
            <p:cNvPr id="926" name="Google Shape;926;p6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63"/>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63"/>
          <p:cNvGrpSpPr/>
          <p:nvPr/>
        </p:nvGrpSpPr>
        <p:grpSpPr>
          <a:xfrm flipH="1" rot="10800000">
            <a:off x="494779" y="4466049"/>
            <a:ext cx="429322" cy="93999"/>
            <a:chOff x="5795037" y="809024"/>
            <a:chExt cx="431653" cy="94500"/>
          </a:xfrm>
        </p:grpSpPr>
        <p:sp>
          <p:nvSpPr>
            <p:cNvPr id="931" name="Google Shape;931;p6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934" name="Shape 934"/>
        <p:cNvGrpSpPr/>
        <p:nvPr/>
      </p:nvGrpSpPr>
      <p:grpSpPr>
        <a:xfrm>
          <a:off x="0" y="0"/>
          <a:ext cx="0" cy="0"/>
          <a:chOff x="0" y="0"/>
          <a:chExt cx="0" cy="0"/>
        </a:xfrm>
      </p:grpSpPr>
      <p:sp>
        <p:nvSpPr>
          <p:cNvPr id="935" name="Google Shape;935;p6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7" name="Google Shape;937;p64"/>
          <p:cNvSpPr txBox="1"/>
          <p:nvPr>
            <p:ph idx="2" type="title"/>
          </p:nvPr>
        </p:nvSpPr>
        <p:spPr>
          <a:xfrm>
            <a:off x="9768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38" name="Google Shape;938;p64"/>
          <p:cNvSpPr txBox="1"/>
          <p:nvPr>
            <p:ph idx="1" type="subTitle"/>
          </p:nvPr>
        </p:nvSpPr>
        <p:spPr>
          <a:xfrm>
            <a:off x="8775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9" name="Google Shape;939;p64"/>
          <p:cNvSpPr txBox="1"/>
          <p:nvPr>
            <p:ph idx="3" type="title"/>
          </p:nvPr>
        </p:nvSpPr>
        <p:spPr>
          <a:xfrm>
            <a:off x="67272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0" name="Google Shape;940;p64"/>
          <p:cNvSpPr txBox="1"/>
          <p:nvPr>
            <p:ph idx="4" type="subTitle"/>
          </p:nvPr>
        </p:nvSpPr>
        <p:spPr>
          <a:xfrm>
            <a:off x="66279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1" name="Google Shape;941;p64"/>
          <p:cNvSpPr txBox="1"/>
          <p:nvPr>
            <p:ph idx="5" type="title"/>
          </p:nvPr>
        </p:nvSpPr>
        <p:spPr>
          <a:xfrm>
            <a:off x="9768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2" name="Google Shape;942;p64"/>
          <p:cNvSpPr txBox="1"/>
          <p:nvPr>
            <p:ph idx="6" type="subTitle"/>
          </p:nvPr>
        </p:nvSpPr>
        <p:spPr>
          <a:xfrm>
            <a:off x="877500" y="2990187"/>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3" name="Google Shape;943;p64"/>
          <p:cNvSpPr txBox="1"/>
          <p:nvPr>
            <p:ph idx="7" type="title"/>
          </p:nvPr>
        </p:nvSpPr>
        <p:spPr>
          <a:xfrm>
            <a:off x="67272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4" name="Google Shape;944;p64"/>
          <p:cNvSpPr txBox="1"/>
          <p:nvPr>
            <p:ph idx="8" type="subTitle"/>
          </p:nvPr>
        </p:nvSpPr>
        <p:spPr>
          <a:xfrm>
            <a:off x="6627900" y="2990186"/>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5" name="Google Shape;945;p64"/>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6" name="Google Shape;946;p64"/>
          <p:cNvGrpSpPr/>
          <p:nvPr/>
        </p:nvGrpSpPr>
        <p:grpSpPr>
          <a:xfrm flipH="1" rot="10800000">
            <a:off x="498549" y="419474"/>
            <a:ext cx="429322" cy="93999"/>
            <a:chOff x="5795037" y="809024"/>
            <a:chExt cx="431653" cy="94500"/>
          </a:xfrm>
        </p:grpSpPr>
        <p:sp>
          <p:nvSpPr>
            <p:cNvPr id="947" name="Google Shape;947;p6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64"/>
          <p:cNvGrpSpPr/>
          <p:nvPr/>
        </p:nvGrpSpPr>
        <p:grpSpPr>
          <a:xfrm flipH="1">
            <a:off x="4158122" y="4535409"/>
            <a:ext cx="825589" cy="93999"/>
            <a:chOff x="5718423" y="809024"/>
            <a:chExt cx="830071" cy="94500"/>
          </a:xfrm>
        </p:grpSpPr>
        <p:sp>
          <p:nvSpPr>
            <p:cNvPr id="951" name="Google Shape;951;p6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55" name="Shape 955"/>
        <p:cNvGrpSpPr/>
        <p:nvPr/>
      </p:nvGrpSpPr>
      <p:grpSpPr>
        <a:xfrm>
          <a:off x="0" y="0"/>
          <a:ext cx="0" cy="0"/>
          <a:chOff x="0" y="0"/>
          <a:chExt cx="0" cy="0"/>
        </a:xfrm>
      </p:grpSpPr>
      <p:sp>
        <p:nvSpPr>
          <p:cNvPr id="956" name="Google Shape;956;p6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58" name="Google Shape;958;p65"/>
          <p:cNvSpPr txBox="1"/>
          <p:nvPr>
            <p:ph idx="2" type="title"/>
          </p:nvPr>
        </p:nvSpPr>
        <p:spPr>
          <a:xfrm>
            <a:off x="10305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9" name="Google Shape;959;p65"/>
          <p:cNvSpPr txBox="1"/>
          <p:nvPr>
            <p:ph idx="1" type="subTitle"/>
          </p:nvPr>
        </p:nvSpPr>
        <p:spPr>
          <a:xfrm>
            <a:off x="10305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0" name="Google Shape;960;p65"/>
          <p:cNvSpPr txBox="1"/>
          <p:nvPr>
            <p:ph idx="3" type="title"/>
          </p:nvPr>
        </p:nvSpPr>
        <p:spPr>
          <a:xfrm>
            <a:off x="374022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1" name="Google Shape;961;p65"/>
          <p:cNvSpPr txBox="1"/>
          <p:nvPr>
            <p:ph idx="4" type="subTitle"/>
          </p:nvPr>
        </p:nvSpPr>
        <p:spPr>
          <a:xfrm>
            <a:off x="374022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2" name="Google Shape;962;p65"/>
          <p:cNvSpPr txBox="1"/>
          <p:nvPr>
            <p:ph idx="5" type="title"/>
          </p:nvPr>
        </p:nvSpPr>
        <p:spPr>
          <a:xfrm>
            <a:off x="103057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3" name="Google Shape;963;p65"/>
          <p:cNvSpPr txBox="1"/>
          <p:nvPr>
            <p:ph idx="6" type="subTitle"/>
          </p:nvPr>
        </p:nvSpPr>
        <p:spPr>
          <a:xfrm>
            <a:off x="103057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4" name="Google Shape;964;p65"/>
          <p:cNvSpPr txBox="1"/>
          <p:nvPr>
            <p:ph idx="7" type="title"/>
          </p:nvPr>
        </p:nvSpPr>
        <p:spPr>
          <a:xfrm>
            <a:off x="37402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5" name="Google Shape;965;p65"/>
          <p:cNvSpPr txBox="1"/>
          <p:nvPr>
            <p:ph idx="8" type="subTitle"/>
          </p:nvPr>
        </p:nvSpPr>
        <p:spPr>
          <a:xfrm>
            <a:off x="37402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6" name="Google Shape;966;p65"/>
          <p:cNvSpPr txBox="1"/>
          <p:nvPr>
            <p:ph idx="9" type="title"/>
          </p:nvPr>
        </p:nvSpPr>
        <p:spPr>
          <a:xfrm>
            <a:off x="64498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7" name="Google Shape;967;p65"/>
          <p:cNvSpPr txBox="1"/>
          <p:nvPr>
            <p:ph idx="13" type="subTitle"/>
          </p:nvPr>
        </p:nvSpPr>
        <p:spPr>
          <a:xfrm>
            <a:off x="64498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8" name="Google Shape;968;p65"/>
          <p:cNvSpPr txBox="1"/>
          <p:nvPr>
            <p:ph idx="14" type="title"/>
          </p:nvPr>
        </p:nvSpPr>
        <p:spPr>
          <a:xfrm>
            <a:off x="64584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9" name="Google Shape;969;p65"/>
          <p:cNvSpPr txBox="1"/>
          <p:nvPr>
            <p:ph idx="15" type="subTitle"/>
          </p:nvPr>
        </p:nvSpPr>
        <p:spPr>
          <a:xfrm>
            <a:off x="64584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0" name="Google Shape;970;p6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65"/>
          <p:cNvGrpSpPr/>
          <p:nvPr/>
        </p:nvGrpSpPr>
        <p:grpSpPr>
          <a:xfrm flipH="1" rot="10800000">
            <a:off x="498549" y="419474"/>
            <a:ext cx="429322" cy="93999"/>
            <a:chOff x="5795037" y="809024"/>
            <a:chExt cx="431653" cy="94500"/>
          </a:xfrm>
        </p:grpSpPr>
        <p:sp>
          <p:nvSpPr>
            <p:cNvPr id="972" name="Google Shape;972;p6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65"/>
          <p:cNvGrpSpPr/>
          <p:nvPr/>
        </p:nvGrpSpPr>
        <p:grpSpPr>
          <a:xfrm flipH="1" rot="-5400000">
            <a:off x="8191799" y="905324"/>
            <a:ext cx="825589" cy="93999"/>
            <a:chOff x="5718423" y="809024"/>
            <a:chExt cx="830071" cy="94500"/>
          </a:xfrm>
        </p:grpSpPr>
        <p:sp>
          <p:nvSpPr>
            <p:cNvPr id="976" name="Google Shape;976;p6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TITLE_ONLY_1_1">
    <p:spTree>
      <p:nvGrpSpPr>
        <p:cNvPr id="980" name="Shape 980"/>
        <p:cNvGrpSpPr/>
        <p:nvPr/>
      </p:nvGrpSpPr>
      <p:grpSpPr>
        <a:xfrm>
          <a:off x="0" y="0"/>
          <a:ext cx="0" cy="0"/>
          <a:chOff x="0" y="0"/>
          <a:chExt cx="0" cy="0"/>
        </a:xfrm>
      </p:grpSpPr>
      <p:sp>
        <p:nvSpPr>
          <p:cNvPr id="981" name="Google Shape;981;p6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3" name="Google Shape;983;p6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4" name="Google Shape;984;p66"/>
          <p:cNvGrpSpPr/>
          <p:nvPr/>
        </p:nvGrpSpPr>
        <p:grpSpPr>
          <a:xfrm flipH="1" rot="10800000">
            <a:off x="498549" y="419474"/>
            <a:ext cx="429322" cy="93999"/>
            <a:chOff x="5795037" y="809024"/>
            <a:chExt cx="431653" cy="94500"/>
          </a:xfrm>
        </p:grpSpPr>
        <p:sp>
          <p:nvSpPr>
            <p:cNvPr id="985" name="Google Shape;985;p6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66"/>
          <p:cNvGrpSpPr/>
          <p:nvPr/>
        </p:nvGrpSpPr>
        <p:grpSpPr>
          <a:xfrm flipH="1">
            <a:off x="1988847" y="4535409"/>
            <a:ext cx="825589" cy="93999"/>
            <a:chOff x="5718423" y="809024"/>
            <a:chExt cx="830071" cy="94500"/>
          </a:xfrm>
        </p:grpSpPr>
        <p:sp>
          <p:nvSpPr>
            <p:cNvPr id="989" name="Google Shape;989;p6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1_1">
    <p:spTree>
      <p:nvGrpSpPr>
        <p:cNvPr id="993" name="Shape 993"/>
        <p:cNvGrpSpPr/>
        <p:nvPr/>
      </p:nvGrpSpPr>
      <p:grpSpPr>
        <a:xfrm>
          <a:off x="0" y="0"/>
          <a:ext cx="0" cy="0"/>
          <a:chOff x="0" y="0"/>
          <a:chExt cx="0" cy="0"/>
        </a:xfrm>
      </p:grpSpPr>
      <p:sp>
        <p:nvSpPr>
          <p:cNvPr id="994" name="Google Shape;994;p6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6" name="Google Shape;996;p67"/>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7" name="Google Shape;997;p67"/>
          <p:cNvGrpSpPr/>
          <p:nvPr/>
        </p:nvGrpSpPr>
        <p:grpSpPr>
          <a:xfrm flipH="1" rot="10800000">
            <a:off x="498549" y="419474"/>
            <a:ext cx="429322" cy="93999"/>
            <a:chOff x="5795037" y="809024"/>
            <a:chExt cx="431653" cy="94500"/>
          </a:xfrm>
        </p:grpSpPr>
        <p:sp>
          <p:nvSpPr>
            <p:cNvPr id="998" name="Google Shape;998;p6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67"/>
          <p:cNvGrpSpPr/>
          <p:nvPr/>
        </p:nvGrpSpPr>
        <p:grpSpPr>
          <a:xfrm flipH="1" rot="-5400000">
            <a:off x="131141" y="4126299"/>
            <a:ext cx="825589" cy="93999"/>
            <a:chOff x="5718423" y="809024"/>
            <a:chExt cx="830071" cy="94500"/>
          </a:xfrm>
        </p:grpSpPr>
        <p:sp>
          <p:nvSpPr>
            <p:cNvPr id="1002" name="Google Shape;1002;p6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TITLE_ONLY_2">
    <p:spTree>
      <p:nvGrpSpPr>
        <p:cNvPr id="1006" name="Shape 1006"/>
        <p:cNvGrpSpPr/>
        <p:nvPr/>
      </p:nvGrpSpPr>
      <p:grpSpPr>
        <a:xfrm>
          <a:off x="0" y="0"/>
          <a:ext cx="0" cy="0"/>
          <a:chOff x="0" y="0"/>
          <a:chExt cx="0" cy="0"/>
        </a:xfrm>
      </p:grpSpPr>
      <p:sp>
        <p:nvSpPr>
          <p:cNvPr id="1007" name="Google Shape;1007;p6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9" name="Google Shape;1009;p68"/>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0" name="Google Shape;1010;p68"/>
          <p:cNvGrpSpPr/>
          <p:nvPr/>
        </p:nvGrpSpPr>
        <p:grpSpPr>
          <a:xfrm flipH="1" rot="10800000">
            <a:off x="498549" y="419474"/>
            <a:ext cx="429322" cy="93999"/>
            <a:chOff x="5795037" y="809024"/>
            <a:chExt cx="431653" cy="94500"/>
          </a:xfrm>
        </p:grpSpPr>
        <p:sp>
          <p:nvSpPr>
            <p:cNvPr id="1011" name="Google Shape;1011;p6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68"/>
          <p:cNvGrpSpPr/>
          <p:nvPr/>
        </p:nvGrpSpPr>
        <p:grpSpPr>
          <a:xfrm flipH="1" rot="-5400000">
            <a:off x="8191799" y="905324"/>
            <a:ext cx="825589" cy="93999"/>
            <a:chOff x="5718423" y="809024"/>
            <a:chExt cx="830071" cy="94500"/>
          </a:xfrm>
        </p:grpSpPr>
        <p:sp>
          <p:nvSpPr>
            <p:cNvPr id="1015" name="Google Shape;1015;p6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68"/>
          <p:cNvGrpSpPr/>
          <p:nvPr/>
        </p:nvGrpSpPr>
        <p:grpSpPr>
          <a:xfrm flipH="1" rot="-5400000">
            <a:off x="131141" y="4126299"/>
            <a:ext cx="825589" cy="93999"/>
            <a:chOff x="5718423" y="809024"/>
            <a:chExt cx="830071" cy="94500"/>
          </a:xfrm>
        </p:grpSpPr>
        <p:sp>
          <p:nvSpPr>
            <p:cNvPr id="1020" name="Google Shape;1020;p6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TITLE_ONLY_2_1">
    <p:spTree>
      <p:nvGrpSpPr>
        <p:cNvPr id="1024" name="Shape 1024"/>
        <p:cNvGrpSpPr/>
        <p:nvPr/>
      </p:nvGrpSpPr>
      <p:grpSpPr>
        <a:xfrm>
          <a:off x="0" y="0"/>
          <a:ext cx="0" cy="0"/>
          <a:chOff x="0" y="0"/>
          <a:chExt cx="0" cy="0"/>
        </a:xfrm>
      </p:grpSpPr>
      <p:sp>
        <p:nvSpPr>
          <p:cNvPr id="1025" name="Google Shape;1025;p6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27" name="Google Shape;1027;p6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69"/>
          <p:cNvGrpSpPr/>
          <p:nvPr/>
        </p:nvGrpSpPr>
        <p:grpSpPr>
          <a:xfrm flipH="1" rot="10800000">
            <a:off x="498549" y="419474"/>
            <a:ext cx="429322" cy="93999"/>
            <a:chOff x="5795037" y="809024"/>
            <a:chExt cx="431653" cy="94500"/>
          </a:xfrm>
        </p:grpSpPr>
        <p:sp>
          <p:nvSpPr>
            <p:cNvPr id="1029" name="Google Shape;1029;p6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2" name="Google Shape;1032;p69"/>
          <p:cNvSpPr/>
          <p:nvPr/>
        </p:nvSpPr>
        <p:spPr>
          <a:xfrm flipH="1">
            <a:off x="7841279"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3" name="Google Shape;1033;p69"/>
          <p:cNvGrpSpPr/>
          <p:nvPr/>
        </p:nvGrpSpPr>
        <p:grpSpPr>
          <a:xfrm rot="10800000">
            <a:off x="8219908" y="419474"/>
            <a:ext cx="429322" cy="93999"/>
            <a:chOff x="5795037" y="809024"/>
            <a:chExt cx="431653" cy="94500"/>
          </a:xfrm>
        </p:grpSpPr>
        <p:sp>
          <p:nvSpPr>
            <p:cNvPr id="1034" name="Google Shape;1034;p6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37" name="Shape 1037"/>
        <p:cNvGrpSpPr/>
        <p:nvPr/>
      </p:nvGrpSpPr>
      <p:grpSpPr>
        <a:xfrm>
          <a:off x="0" y="0"/>
          <a:ext cx="0" cy="0"/>
          <a:chOff x="0" y="0"/>
          <a:chExt cx="0" cy="0"/>
        </a:xfrm>
      </p:grpSpPr>
      <p:sp>
        <p:nvSpPr>
          <p:cNvPr id="1038" name="Google Shape;1038;p7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0"/>
          <p:cNvSpPr txBox="1"/>
          <p:nvPr>
            <p:ph hasCustomPrompt="1" type="title"/>
          </p:nvPr>
        </p:nvSpPr>
        <p:spPr>
          <a:xfrm>
            <a:off x="713200" y="1123375"/>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0" name="Google Shape;1040;p70"/>
          <p:cNvSpPr txBox="1"/>
          <p:nvPr>
            <p:ph idx="1" type="subTitle"/>
          </p:nvPr>
        </p:nvSpPr>
        <p:spPr>
          <a:xfrm>
            <a:off x="713200" y="1706776"/>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41" name="Google Shape;1041;p70"/>
          <p:cNvSpPr txBox="1"/>
          <p:nvPr>
            <p:ph hasCustomPrompt="1" idx="2" type="title"/>
          </p:nvPr>
        </p:nvSpPr>
        <p:spPr>
          <a:xfrm>
            <a:off x="713200" y="2255071"/>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2" name="Google Shape;1042;p70"/>
          <p:cNvSpPr txBox="1"/>
          <p:nvPr>
            <p:ph idx="3" type="subTitle"/>
          </p:nvPr>
        </p:nvSpPr>
        <p:spPr>
          <a:xfrm>
            <a:off x="713200" y="2855401"/>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43" name="Google Shape;1043;p70"/>
          <p:cNvSpPr txBox="1"/>
          <p:nvPr>
            <p:ph hasCustomPrompt="1" idx="4" type="title"/>
          </p:nvPr>
        </p:nvSpPr>
        <p:spPr>
          <a:xfrm>
            <a:off x="713200" y="3413999"/>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4" name="Google Shape;1044;p70"/>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45" name="Google Shape;1045;p7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6" name="Google Shape;1046;p70"/>
          <p:cNvGrpSpPr/>
          <p:nvPr/>
        </p:nvGrpSpPr>
        <p:grpSpPr>
          <a:xfrm flipH="1" rot="10800000">
            <a:off x="498549" y="419474"/>
            <a:ext cx="429322" cy="93999"/>
            <a:chOff x="5795037" y="809024"/>
            <a:chExt cx="431653" cy="94500"/>
          </a:xfrm>
        </p:grpSpPr>
        <p:sp>
          <p:nvSpPr>
            <p:cNvPr id="1047" name="Google Shape;1047;p7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70"/>
          <p:cNvGrpSpPr/>
          <p:nvPr/>
        </p:nvGrpSpPr>
        <p:grpSpPr>
          <a:xfrm flipH="1" rot="-5400000">
            <a:off x="8191799" y="4126299"/>
            <a:ext cx="825589" cy="93999"/>
            <a:chOff x="5718423" y="809024"/>
            <a:chExt cx="830071" cy="94500"/>
          </a:xfrm>
        </p:grpSpPr>
        <p:sp>
          <p:nvSpPr>
            <p:cNvPr id="1051" name="Google Shape;1051;p7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055" name="Shape 1055"/>
        <p:cNvGrpSpPr/>
        <p:nvPr/>
      </p:nvGrpSpPr>
      <p:grpSpPr>
        <a:xfrm>
          <a:off x="0" y="0"/>
          <a:ext cx="0" cy="0"/>
          <a:chOff x="0" y="0"/>
          <a:chExt cx="0" cy="0"/>
        </a:xfrm>
      </p:grpSpPr>
      <p:sp>
        <p:nvSpPr>
          <p:cNvPr id="1056" name="Google Shape;1056;p7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1"/>
          <p:cNvSpPr txBox="1"/>
          <p:nvPr>
            <p:ph hasCustomPrompt="1" type="title"/>
          </p:nvPr>
        </p:nvSpPr>
        <p:spPr>
          <a:xfrm>
            <a:off x="65205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8" name="Google Shape;1058;p71"/>
          <p:cNvSpPr txBox="1"/>
          <p:nvPr>
            <p:ph idx="1" type="subTitle"/>
          </p:nvPr>
        </p:nvSpPr>
        <p:spPr>
          <a:xfrm>
            <a:off x="64914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59" name="Google Shape;1059;p71"/>
          <p:cNvSpPr txBox="1"/>
          <p:nvPr>
            <p:ph hasCustomPrompt="1" idx="2" type="title"/>
          </p:nvPr>
        </p:nvSpPr>
        <p:spPr>
          <a:xfrm>
            <a:off x="36354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0" name="Google Shape;1060;p71"/>
          <p:cNvSpPr txBox="1"/>
          <p:nvPr>
            <p:ph idx="3" type="subTitle"/>
          </p:nvPr>
        </p:nvSpPr>
        <p:spPr>
          <a:xfrm>
            <a:off x="36063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61" name="Google Shape;1061;p71"/>
          <p:cNvSpPr txBox="1"/>
          <p:nvPr>
            <p:ph hasCustomPrompt="1" idx="4" type="title"/>
          </p:nvPr>
        </p:nvSpPr>
        <p:spPr>
          <a:xfrm>
            <a:off x="7423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2" name="Google Shape;1062;p71"/>
          <p:cNvSpPr txBox="1"/>
          <p:nvPr>
            <p:ph idx="5" type="subTitle"/>
          </p:nvPr>
        </p:nvSpPr>
        <p:spPr>
          <a:xfrm>
            <a:off x="7132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63" name="Google Shape;1063;p71"/>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64" name="Google Shape;1064;p7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5" name="Google Shape;1065;p71"/>
          <p:cNvGrpSpPr/>
          <p:nvPr/>
        </p:nvGrpSpPr>
        <p:grpSpPr>
          <a:xfrm flipH="1" rot="10800000">
            <a:off x="498549" y="419474"/>
            <a:ext cx="429322" cy="93999"/>
            <a:chOff x="5795037" y="809024"/>
            <a:chExt cx="431653" cy="94500"/>
          </a:xfrm>
        </p:grpSpPr>
        <p:sp>
          <p:nvSpPr>
            <p:cNvPr id="1066" name="Google Shape;1066;p7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71"/>
          <p:cNvGrpSpPr/>
          <p:nvPr/>
        </p:nvGrpSpPr>
        <p:grpSpPr>
          <a:xfrm flipH="1" rot="-5400000">
            <a:off x="8191799" y="905324"/>
            <a:ext cx="825589" cy="93999"/>
            <a:chOff x="5718423" y="809024"/>
            <a:chExt cx="830071" cy="94500"/>
          </a:xfrm>
        </p:grpSpPr>
        <p:sp>
          <p:nvSpPr>
            <p:cNvPr id="1070" name="Google Shape;1070;p7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8"/>
          <p:cNvGrpSpPr/>
          <p:nvPr/>
        </p:nvGrpSpPr>
        <p:grpSpPr>
          <a:xfrm flipH="1" rot="10800000">
            <a:off x="498549" y="419474"/>
            <a:ext cx="429322" cy="93999"/>
            <a:chOff x="5795037" y="809024"/>
            <a:chExt cx="431653" cy="94500"/>
          </a:xfrm>
        </p:grpSpPr>
        <p:sp>
          <p:nvSpPr>
            <p:cNvPr id="106" name="Google Shape;106;p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8"/>
          <p:cNvGrpSpPr/>
          <p:nvPr/>
        </p:nvGrpSpPr>
        <p:grpSpPr>
          <a:xfrm flipH="1">
            <a:off x="4158122" y="4535409"/>
            <a:ext cx="825589" cy="93999"/>
            <a:chOff x="5718423" y="809024"/>
            <a:chExt cx="830071" cy="94500"/>
          </a:xfrm>
        </p:grpSpPr>
        <p:sp>
          <p:nvSpPr>
            <p:cNvPr id="110" name="Google Shape;110;p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8"/>
          <p:cNvSpPr/>
          <p:nvPr/>
        </p:nvSpPr>
        <p:spPr>
          <a:xfrm>
            <a:off x="714600" y="1167575"/>
            <a:ext cx="7709700" cy="2808300"/>
          </a:xfrm>
          <a:prstGeom prst="roundRect">
            <a:avLst>
              <a:gd fmla="val 2501"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txBox="1"/>
          <p:nvPr>
            <p:ph type="title"/>
          </p:nvPr>
        </p:nvSpPr>
        <p:spPr>
          <a:xfrm>
            <a:off x="1502800" y="1370700"/>
            <a:ext cx="61305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9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074" name="Shape 1074"/>
        <p:cNvGrpSpPr/>
        <p:nvPr/>
      </p:nvGrpSpPr>
      <p:grpSpPr>
        <a:xfrm>
          <a:off x="0" y="0"/>
          <a:ext cx="0" cy="0"/>
          <a:chOff x="0" y="0"/>
          <a:chExt cx="0" cy="0"/>
        </a:xfrm>
      </p:grpSpPr>
      <p:sp>
        <p:nvSpPr>
          <p:cNvPr id="1075" name="Google Shape;1075;p7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2"/>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7" name="Google Shape;1077;p72"/>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8" name="Google Shape;1078;p72"/>
          <p:cNvSpPr/>
          <p:nvPr/>
        </p:nvSpPr>
        <p:spPr>
          <a:xfrm flipH="1">
            <a:off x="5950679"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72"/>
          <p:cNvGrpSpPr/>
          <p:nvPr/>
        </p:nvGrpSpPr>
        <p:grpSpPr>
          <a:xfrm rot="10800000">
            <a:off x="8219908" y="419474"/>
            <a:ext cx="429322" cy="93999"/>
            <a:chOff x="5795037" y="809024"/>
            <a:chExt cx="431653" cy="94500"/>
          </a:xfrm>
        </p:grpSpPr>
        <p:sp>
          <p:nvSpPr>
            <p:cNvPr id="1080" name="Google Shape;1080;p7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3" name="Google Shape;1083;p72"/>
          <p:cNvGrpSpPr/>
          <p:nvPr/>
        </p:nvGrpSpPr>
        <p:grpSpPr>
          <a:xfrm flipH="1">
            <a:off x="6676322" y="4535409"/>
            <a:ext cx="825589" cy="93999"/>
            <a:chOff x="5718423" y="809024"/>
            <a:chExt cx="830071" cy="94500"/>
          </a:xfrm>
        </p:grpSpPr>
        <p:sp>
          <p:nvSpPr>
            <p:cNvPr id="1084" name="Google Shape;1084;p7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8" name="Google Shape;1088;p72"/>
          <p:cNvSpPr txBox="1"/>
          <p:nvPr/>
        </p:nvSpPr>
        <p:spPr>
          <a:xfrm>
            <a:off x="713200" y="3476625"/>
            <a:ext cx="37803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Darker Grotesque Medium"/>
                <a:ea typeface="Darker Grotesque Medium"/>
                <a:cs typeface="Darker Grotesque Medium"/>
                <a:sym typeface="Darker Grotesque Medium"/>
              </a:rPr>
              <a:t>CREDITS: This presentation template was created by </a:t>
            </a:r>
            <a:r>
              <a:rPr lang="en" sz="12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val="tx"/>
                    </a:ext>
                  </a:extLst>
                </a:hlinkClick>
              </a:rPr>
              <a:t>Slidesgo</a:t>
            </a:r>
            <a:r>
              <a:rPr lang="en" sz="1200">
                <a:solidFill>
                  <a:schemeClr val="lt1"/>
                </a:solidFill>
                <a:latin typeface="Darker Grotesque Medium"/>
                <a:ea typeface="Darker Grotesque Medium"/>
                <a:cs typeface="Darker Grotesque Medium"/>
                <a:sym typeface="Darker Grotesque Medium"/>
              </a:rPr>
              <a:t>, including icons by </a:t>
            </a:r>
            <a:r>
              <a:rPr lang="en" sz="12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val="tx"/>
                    </a:ext>
                  </a:extLst>
                </a:hlinkClick>
              </a:rPr>
              <a:t>Flaticon</a:t>
            </a:r>
            <a:r>
              <a:rPr lang="en" sz="1200">
                <a:solidFill>
                  <a:schemeClr val="lt1"/>
                </a:solidFill>
                <a:latin typeface="Darker Grotesque Medium"/>
                <a:ea typeface="Darker Grotesque Medium"/>
                <a:cs typeface="Darker Grotesque Medium"/>
                <a:sym typeface="Darker Grotesque Medium"/>
              </a:rPr>
              <a:t>, infographics &amp; images by </a:t>
            </a:r>
            <a:r>
              <a:rPr lang="en" sz="12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val="tx"/>
                    </a:ext>
                  </a:extLst>
                </a:hlinkClick>
              </a:rPr>
              <a:t>Freepik</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089" name="Shape 1089"/>
        <p:cNvGrpSpPr/>
        <p:nvPr/>
      </p:nvGrpSpPr>
      <p:grpSpPr>
        <a:xfrm>
          <a:off x="0" y="0"/>
          <a:ext cx="0" cy="0"/>
          <a:chOff x="0" y="0"/>
          <a:chExt cx="0" cy="0"/>
        </a:xfrm>
      </p:grpSpPr>
      <p:sp>
        <p:nvSpPr>
          <p:cNvPr id="1090" name="Google Shape;1090;p7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73"/>
          <p:cNvGrpSpPr/>
          <p:nvPr/>
        </p:nvGrpSpPr>
        <p:grpSpPr>
          <a:xfrm flipH="1" rot="10800000">
            <a:off x="498549" y="419474"/>
            <a:ext cx="429322" cy="93999"/>
            <a:chOff x="5795037" y="809024"/>
            <a:chExt cx="431653" cy="94500"/>
          </a:xfrm>
        </p:grpSpPr>
        <p:sp>
          <p:nvSpPr>
            <p:cNvPr id="1093" name="Google Shape;1093;p7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73"/>
          <p:cNvGrpSpPr/>
          <p:nvPr/>
        </p:nvGrpSpPr>
        <p:grpSpPr>
          <a:xfrm flipH="1" rot="-5400000">
            <a:off x="8191799" y="4126299"/>
            <a:ext cx="825589" cy="93999"/>
            <a:chOff x="5718423" y="809024"/>
            <a:chExt cx="830071" cy="94500"/>
          </a:xfrm>
        </p:grpSpPr>
        <p:sp>
          <p:nvSpPr>
            <p:cNvPr id="1097" name="Google Shape;1097;p7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101" name="Shape 1101"/>
        <p:cNvGrpSpPr/>
        <p:nvPr/>
      </p:nvGrpSpPr>
      <p:grpSpPr>
        <a:xfrm>
          <a:off x="0" y="0"/>
          <a:ext cx="0" cy="0"/>
          <a:chOff x="0" y="0"/>
          <a:chExt cx="0" cy="0"/>
        </a:xfrm>
      </p:grpSpPr>
      <p:sp>
        <p:nvSpPr>
          <p:cNvPr id="1102" name="Google Shape;1102;p7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4" name="Google Shape;1104;p74"/>
          <p:cNvGrpSpPr/>
          <p:nvPr/>
        </p:nvGrpSpPr>
        <p:grpSpPr>
          <a:xfrm flipH="1" rot="10800000">
            <a:off x="498549" y="419474"/>
            <a:ext cx="429322" cy="93999"/>
            <a:chOff x="5795037" y="809024"/>
            <a:chExt cx="431653" cy="94500"/>
          </a:xfrm>
        </p:grpSpPr>
        <p:sp>
          <p:nvSpPr>
            <p:cNvPr id="1105" name="Google Shape;1105;p7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74"/>
          <p:cNvGrpSpPr/>
          <p:nvPr/>
        </p:nvGrpSpPr>
        <p:grpSpPr>
          <a:xfrm flipH="1" rot="-5400000">
            <a:off x="8191799" y="4126299"/>
            <a:ext cx="825589" cy="93999"/>
            <a:chOff x="5718423" y="809024"/>
            <a:chExt cx="830071" cy="94500"/>
          </a:xfrm>
        </p:grpSpPr>
        <p:sp>
          <p:nvSpPr>
            <p:cNvPr id="1109" name="Google Shape;1109;p7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1113" name="Shape 1113"/>
        <p:cNvGrpSpPr/>
        <p:nvPr/>
      </p:nvGrpSpPr>
      <p:grpSpPr>
        <a:xfrm>
          <a:off x="0" y="0"/>
          <a:ext cx="0" cy="0"/>
          <a:chOff x="0" y="0"/>
          <a:chExt cx="0" cy="0"/>
        </a:xfrm>
      </p:grpSpPr>
      <p:sp>
        <p:nvSpPr>
          <p:cNvPr id="1114" name="Google Shape;1114;p7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5"/>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6" name="Google Shape;1116;p75"/>
          <p:cNvGrpSpPr/>
          <p:nvPr/>
        </p:nvGrpSpPr>
        <p:grpSpPr>
          <a:xfrm rot="10800000">
            <a:off x="8217944" y="419474"/>
            <a:ext cx="429322" cy="93999"/>
            <a:chOff x="5795037" y="809024"/>
            <a:chExt cx="431653" cy="94500"/>
          </a:xfrm>
        </p:grpSpPr>
        <p:sp>
          <p:nvSpPr>
            <p:cNvPr id="1117" name="Google Shape;1117;p7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75"/>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75"/>
          <p:cNvGrpSpPr/>
          <p:nvPr/>
        </p:nvGrpSpPr>
        <p:grpSpPr>
          <a:xfrm flipH="1" rot="10800000">
            <a:off x="494779" y="4466049"/>
            <a:ext cx="429322" cy="93999"/>
            <a:chOff x="5795037" y="809024"/>
            <a:chExt cx="431653" cy="94500"/>
          </a:xfrm>
        </p:grpSpPr>
        <p:sp>
          <p:nvSpPr>
            <p:cNvPr id="1122" name="Google Shape;1122;p7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spTree>
      <p:nvGrpSpPr>
        <p:cNvPr id="1125" name="Shape 1125"/>
        <p:cNvGrpSpPr/>
        <p:nvPr/>
      </p:nvGrpSpPr>
      <p:grpSpPr>
        <a:xfrm>
          <a:off x="0" y="0"/>
          <a:ext cx="0" cy="0"/>
          <a:chOff x="0" y="0"/>
          <a:chExt cx="0" cy="0"/>
        </a:xfrm>
      </p:grpSpPr>
      <p:sp>
        <p:nvSpPr>
          <p:cNvPr id="1126" name="Google Shape;1126;p7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7" name="Google Shape;1127;p76"/>
          <p:cNvGrpSpPr/>
          <p:nvPr/>
        </p:nvGrpSpPr>
        <p:grpSpPr>
          <a:xfrm flipH="1" rot="-5400000">
            <a:off x="8191799" y="905324"/>
            <a:ext cx="825589" cy="93999"/>
            <a:chOff x="5718423" y="809024"/>
            <a:chExt cx="830071" cy="94500"/>
          </a:xfrm>
        </p:grpSpPr>
        <p:sp>
          <p:nvSpPr>
            <p:cNvPr id="1128" name="Google Shape;1128;p7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7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76"/>
          <p:cNvGrpSpPr/>
          <p:nvPr/>
        </p:nvGrpSpPr>
        <p:grpSpPr>
          <a:xfrm flipH="1" rot="10800000">
            <a:off x="498549" y="419474"/>
            <a:ext cx="429322" cy="93999"/>
            <a:chOff x="5795037" y="809024"/>
            <a:chExt cx="431653" cy="94500"/>
          </a:xfrm>
        </p:grpSpPr>
        <p:sp>
          <p:nvSpPr>
            <p:cNvPr id="1134" name="Google Shape;1134;p7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txBox="1"/>
          <p:nvPr>
            <p:ph idx="1" type="subTitle"/>
          </p:nvPr>
        </p:nvSpPr>
        <p:spPr>
          <a:xfrm>
            <a:off x="5112600" y="2107125"/>
            <a:ext cx="3311400" cy="121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9" name="Google Shape;119;p9"/>
          <p:cNvSpPr txBox="1"/>
          <p:nvPr>
            <p:ph type="title"/>
          </p:nvPr>
        </p:nvSpPr>
        <p:spPr>
          <a:xfrm>
            <a:off x="5011800" y="1359000"/>
            <a:ext cx="3412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9"/>
          <p:cNvGrpSpPr/>
          <p:nvPr/>
        </p:nvGrpSpPr>
        <p:grpSpPr>
          <a:xfrm flipH="1" rot="10800000">
            <a:off x="498549" y="419474"/>
            <a:ext cx="429322" cy="93999"/>
            <a:chOff x="5795037" y="809024"/>
            <a:chExt cx="431653" cy="94500"/>
          </a:xfrm>
        </p:grpSpPr>
        <p:sp>
          <p:nvSpPr>
            <p:cNvPr id="122" name="Google Shape;122;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9"/>
          <p:cNvGrpSpPr/>
          <p:nvPr/>
        </p:nvGrpSpPr>
        <p:grpSpPr>
          <a:xfrm rot="10800000">
            <a:off x="8230513" y="4466049"/>
            <a:ext cx="429322" cy="93999"/>
            <a:chOff x="5795037" y="809024"/>
            <a:chExt cx="431653" cy="94500"/>
          </a:xfrm>
        </p:grpSpPr>
        <p:sp>
          <p:nvSpPr>
            <p:cNvPr id="127" name="Google Shape;127;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9"/>
          <p:cNvGrpSpPr/>
          <p:nvPr/>
        </p:nvGrpSpPr>
        <p:grpSpPr>
          <a:xfrm flipH="1" rot="-5400000">
            <a:off x="8191799" y="905324"/>
            <a:ext cx="825589" cy="93999"/>
            <a:chOff x="5718423" y="809024"/>
            <a:chExt cx="830071" cy="94500"/>
          </a:xfrm>
        </p:grpSpPr>
        <p:sp>
          <p:nvSpPr>
            <p:cNvPr id="131" name="Google Shape;131;p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sp>
        <p:nvSpPr>
          <p:cNvPr id="136" name="Google Shape;136;p10"/>
          <p:cNvSpPr txBox="1"/>
          <p:nvPr>
            <p:ph type="title"/>
          </p:nvPr>
        </p:nvSpPr>
        <p:spPr>
          <a:xfrm>
            <a:off x="720000" y="3469654"/>
            <a:ext cx="4031100" cy="921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29" Type="http://schemas.openxmlformats.org/officeDocument/2006/relationships/slideLayout" Target="../slideLayouts/slideLayout66.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11" Type="http://schemas.openxmlformats.org/officeDocument/2006/relationships/slideLayout" Target="../slideLayouts/slideLayout48.xml"/><Relationship Id="rId33" Type="http://schemas.openxmlformats.org/officeDocument/2006/relationships/slideLayout" Target="../slideLayouts/slideLayout70.xml"/><Relationship Id="rId10" Type="http://schemas.openxmlformats.org/officeDocument/2006/relationships/slideLayout" Target="../slideLayouts/slideLayout47.xml"/><Relationship Id="rId32" Type="http://schemas.openxmlformats.org/officeDocument/2006/relationships/slideLayout" Target="../slideLayouts/slideLayout69.xml"/><Relationship Id="rId13" Type="http://schemas.openxmlformats.org/officeDocument/2006/relationships/slideLayout" Target="../slideLayouts/slideLayout50.xml"/><Relationship Id="rId35" Type="http://schemas.openxmlformats.org/officeDocument/2006/relationships/slideLayout" Target="../slideLayouts/slideLayout72.xml"/><Relationship Id="rId12" Type="http://schemas.openxmlformats.org/officeDocument/2006/relationships/slideLayout" Target="../slideLayouts/slideLayout49.xml"/><Relationship Id="rId34" Type="http://schemas.openxmlformats.org/officeDocument/2006/relationships/slideLayout" Target="../slideLayouts/slideLayout71.xml"/><Relationship Id="rId15" Type="http://schemas.openxmlformats.org/officeDocument/2006/relationships/slideLayout" Target="../slideLayouts/slideLayout52.xml"/><Relationship Id="rId37" Type="http://schemas.openxmlformats.org/officeDocument/2006/relationships/slideLayout" Target="../slideLayouts/slideLayout74.xml"/><Relationship Id="rId14" Type="http://schemas.openxmlformats.org/officeDocument/2006/relationships/slideLayout" Target="../slideLayouts/slideLayout51.xml"/><Relationship Id="rId36" Type="http://schemas.openxmlformats.org/officeDocument/2006/relationships/slideLayout" Target="../slideLayouts/slideLayout73.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38" Type="http://schemas.openxmlformats.org/officeDocument/2006/relationships/theme" Target="../theme/theme1.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2D6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indent="-317500" lvl="1" marL="914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indent="-317500" lvl="2" marL="1371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indent="-317500" lvl="3" marL="18288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indent="-317500" lvl="4" marL="22860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indent="-317500" lvl="5" marL="27432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indent="-317500" lvl="6" marL="3200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indent="-317500" lvl="7" marL="3657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indent="-317500" lvl="8" marL="41148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2D6FF"/>
        </a:solidFill>
      </p:bgPr>
    </p:bg>
    <p:spTree>
      <p:nvGrpSpPr>
        <p:cNvPr id="571" name="Shape 571"/>
        <p:cNvGrpSpPr/>
        <p:nvPr/>
      </p:nvGrpSpPr>
      <p:grpSpPr>
        <a:xfrm>
          <a:off x="0" y="0"/>
          <a:ext cx="0" cy="0"/>
          <a:chOff x="0" y="0"/>
          <a:chExt cx="0" cy="0"/>
        </a:xfrm>
      </p:grpSpPr>
      <p:sp>
        <p:nvSpPr>
          <p:cNvPr id="572" name="Google Shape;57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9pPr>
          </a:lstStyle>
          <a:p/>
        </p:txBody>
      </p:sp>
      <p:sp>
        <p:nvSpPr>
          <p:cNvPr id="573" name="Google Shape;573;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indent="-317500" lvl="1" marL="9144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indent="-317500" lvl="2" marL="13716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indent="-317500" lvl="3" marL="18288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indent="-317500" lvl="4" marL="22860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indent="-317500" lvl="5" marL="27432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indent="-317500" lvl="6" marL="32004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indent="-317500" lvl="7" marL="36576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indent="-317500" lvl="8" marL="4114800" rtl="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D6FF"/>
        </a:solidFill>
      </p:bgPr>
    </p:bg>
    <p:spTree>
      <p:nvGrpSpPr>
        <p:cNvPr id="1140" name="Shape 1140"/>
        <p:cNvGrpSpPr/>
        <p:nvPr/>
      </p:nvGrpSpPr>
      <p:grpSpPr>
        <a:xfrm>
          <a:off x="0" y="0"/>
          <a:ext cx="0" cy="0"/>
          <a:chOff x="0" y="0"/>
          <a:chExt cx="0" cy="0"/>
        </a:xfrm>
      </p:grpSpPr>
      <p:sp>
        <p:nvSpPr>
          <p:cNvPr id="1141" name="Google Shape;1141;p77"/>
          <p:cNvSpPr/>
          <p:nvPr/>
        </p:nvSpPr>
        <p:spPr>
          <a:xfrm>
            <a:off x="637700" y="1499350"/>
            <a:ext cx="3813000" cy="6390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7"/>
          <p:cNvSpPr txBox="1"/>
          <p:nvPr>
            <p:ph type="ctrTitle"/>
          </p:nvPr>
        </p:nvSpPr>
        <p:spPr>
          <a:xfrm>
            <a:off x="713200" y="1701713"/>
            <a:ext cx="3890700" cy="167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chemeClr val="dk1"/>
                </a:solidFill>
              </a:rPr>
              <a:t>Pitch Deck</a:t>
            </a:r>
            <a:r>
              <a:rPr b="1" lang="en" sz="4000">
                <a:solidFill>
                  <a:schemeClr val="lt1"/>
                </a:solidFill>
              </a:rPr>
              <a:t> </a:t>
            </a:r>
            <a:r>
              <a:rPr lang="en" sz="4000">
                <a:solidFill>
                  <a:schemeClr val="accent6"/>
                </a:solidFill>
              </a:rPr>
              <a:t>Aplikasi InfoMakan</a:t>
            </a:r>
            <a:endParaRPr b="1" sz="4000">
              <a:solidFill>
                <a:schemeClr val="accent6"/>
              </a:solidFill>
            </a:endParaRPr>
          </a:p>
        </p:txBody>
      </p:sp>
      <p:grpSp>
        <p:nvGrpSpPr>
          <p:cNvPr id="1143" name="Google Shape;1143;p77"/>
          <p:cNvGrpSpPr/>
          <p:nvPr/>
        </p:nvGrpSpPr>
        <p:grpSpPr>
          <a:xfrm flipH="1">
            <a:off x="725449" y="1167312"/>
            <a:ext cx="825589" cy="93999"/>
            <a:chOff x="5718423" y="809024"/>
            <a:chExt cx="830071" cy="94500"/>
          </a:xfrm>
        </p:grpSpPr>
        <p:sp>
          <p:nvSpPr>
            <p:cNvPr id="1144" name="Google Shape;1144;p7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77"/>
          <p:cNvGrpSpPr/>
          <p:nvPr/>
        </p:nvGrpSpPr>
        <p:grpSpPr>
          <a:xfrm>
            <a:off x="5029270" y="1457228"/>
            <a:ext cx="3384497" cy="2229043"/>
            <a:chOff x="5029270" y="1457228"/>
            <a:chExt cx="3384497" cy="2229043"/>
          </a:xfrm>
        </p:grpSpPr>
        <p:sp>
          <p:nvSpPr>
            <p:cNvPr id="1149" name="Google Shape;1149;p77"/>
            <p:cNvSpPr/>
            <p:nvPr/>
          </p:nvSpPr>
          <p:spPr>
            <a:xfrm>
              <a:off x="6320045" y="1469966"/>
              <a:ext cx="595034" cy="126373"/>
            </a:xfrm>
            <a:custGeom>
              <a:rect b="b" l="l" r="r" t="t"/>
              <a:pathLst>
                <a:path extrusionOk="0" h="10397" w="48955">
                  <a:moveTo>
                    <a:pt x="3111" y="0"/>
                  </a:moveTo>
                  <a:cubicBezTo>
                    <a:pt x="1387" y="0"/>
                    <a:pt x="1" y="1386"/>
                    <a:pt x="1" y="3110"/>
                  </a:cubicBezTo>
                  <a:lnTo>
                    <a:pt x="1" y="7302"/>
                  </a:lnTo>
                  <a:cubicBezTo>
                    <a:pt x="1" y="9010"/>
                    <a:pt x="1387" y="10397"/>
                    <a:pt x="3111" y="10397"/>
                  </a:cubicBezTo>
                  <a:lnTo>
                    <a:pt x="45844" y="10397"/>
                  </a:lnTo>
                  <a:cubicBezTo>
                    <a:pt x="47568" y="10397"/>
                    <a:pt x="48954" y="9010"/>
                    <a:pt x="48954" y="7302"/>
                  </a:cubicBezTo>
                  <a:lnTo>
                    <a:pt x="48954" y="3110"/>
                  </a:lnTo>
                  <a:cubicBezTo>
                    <a:pt x="48954" y="1386"/>
                    <a:pt x="47568" y="0"/>
                    <a:pt x="45844" y="0"/>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7"/>
            <p:cNvSpPr/>
            <p:nvPr/>
          </p:nvSpPr>
          <p:spPr>
            <a:xfrm>
              <a:off x="5452793" y="1926498"/>
              <a:ext cx="2708802" cy="1327284"/>
            </a:xfrm>
            <a:custGeom>
              <a:rect b="b" l="l" r="r" t="t"/>
              <a:pathLst>
                <a:path extrusionOk="0" h="109199" w="222860">
                  <a:moveTo>
                    <a:pt x="10853" y="0"/>
                  </a:moveTo>
                  <a:cubicBezTo>
                    <a:pt x="4869" y="0"/>
                    <a:pt x="1" y="4852"/>
                    <a:pt x="1" y="10836"/>
                  </a:cubicBezTo>
                  <a:lnTo>
                    <a:pt x="1" y="98364"/>
                  </a:lnTo>
                  <a:cubicBezTo>
                    <a:pt x="1" y="104348"/>
                    <a:pt x="4869" y="109199"/>
                    <a:pt x="10853" y="109199"/>
                  </a:cubicBezTo>
                  <a:lnTo>
                    <a:pt x="212025" y="109199"/>
                  </a:lnTo>
                  <a:cubicBezTo>
                    <a:pt x="218009" y="109199"/>
                    <a:pt x="222859" y="104348"/>
                    <a:pt x="222859" y="98364"/>
                  </a:cubicBezTo>
                  <a:lnTo>
                    <a:pt x="222859" y="10836"/>
                  </a:lnTo>
                  <a:cubicBezTo>
                    <a:pt x="222859" y="4852"/>
                    <a:pt x="218009" y="0"/>
                    <a:pt x="212025" y="0"/>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7"/>
            <p:cNvSpPr/>
            <p:nvPr/>
          </p:nvSpPr>
          <p:spPr>
            <a:xfrm>
              <a:off x="5476434" y="1941497"/>
              <a:ext cx="2661544" cy="1297298"/>
            </a:xfrm>
            <a:custGeom>
              <a:rect b="b" l="l" r="r" t="t"/>
              <a:pathLst>
                <a:path extrusionOk="0" h="106732" w="218972">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208135" y="106731"/>
                  </a:lnTo>
                  <a:cubicBezTo>
                    <a:pt x="214119" y="106731"/>
                    <a:pt x="218971" y="101879"/>
                    <a:pt x="218971" y="95895"/>
                  </a:cubicBezTo>
                  <a:lnTo>
                    <a:pt x="218971" y="10853"/>
                  </a:lnTo>
                  <a:cubicBezTo>
                    <a:pt x="218971" y="4852"/>
                    <a:pt x="214119" y="1"/>
                    <a:pt x="208135" y="1"/>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7"/>
            <p:cNvSpPr/>
            <p:nvPr/>
          </p:nvSpPr>
          <p:spPr>
            <a:xfrm>
              <a:off x="5476434" y="1941497"/>
              <a:ext cx="1724646" cy="1297298"/>
            </a:xfrm>
            <a:custGeom>
              <a:rect b="b" l="l" r="r" t="t"/>
              <a:pathLst>
                <a:path extrusionOk="0" h="106732" w="141891">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141890" y="106731"/>
                  </a:lnTo>
                  <a:lnTo>
                    <a:pt x="141890" y="1"/>
                  </a:ln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7"/>
            <p:cNvSpPr/>
            <p:nvPr/>
          </p:nvSpPr>
          <p:spPr>
            <a:xfrm>
              <a:off x="7275637" y="2153536"/>
              <a:ext cx="392026" cy="289708"/>
            </a:xfrm>
            <a:custGeom>
              <a:rect b="b" l="l" r="r" t="t"/>
              <a:pathLst>
                <a:path extrusionOk="0" h="23835" w="32253">
                  <a:moveTo>
                    <a:pt x="3095" y="1"/>
                  </a:moveTo>
                  <a:cubicBezTo>
                    <a:pt x="1387" y="1"/>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1"/>
                    <a:pt x="29160" y="1"/>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7"/>
            <p:cNvSpPr/>
            <p:nvPr/>
          </p:nvSpPr>
          <p:spPr>
            <a:xfrm>
              <a:off x="7748407" y="2184761"/>
              <a:ext cx="292783" cy="37607"/>
            </a:xfrm>
            <a:custGeom>
              <a:rect b="b" l="l" r="r" t="t"/>
              <a:pathLst>
                <a:path extrusionOk="0" h="3094" w="24088">
                  <a:moveTo>
                    <a:pt x="1556" y="1"/>
                  </a:moveTo>
                  <a:cubicBezTo>
                    <a:pt x="693" y="1"/>
                    <a:pt x="1" y="693"/>
                    <a:pt x="1" y="1539"/>
                  </a:cubicBezTo>
                  <a:cubicBezTo>
                    <a:pt x="1" y="2401"/>
                    <a:pt x="693" y="3094"/>
                    <a:pt x="1556" y="3094"/>
                  </a:cubicBezTo>
                  <a:lnTo>
                    <a:pt x="22533" y="3094"/>
                  </a:lnTo>
                  <a:cubicBezTo>
                    <a:pt x="23395" y="3094"/>
                    <a:pt x="24088" y="2401"/>
                    <a:pt x="24088" y="1539"/>
                  </a:cubicBezTo>
                  <a:cubicBezTo>
                    <a:pt x="24088" y="693"/>
                    <a:pt x="23395" y="1"/>
                    <a:pt x="22533" y="1"/>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7"/>
            <p:cNvSpPr/>
            <p:nvPr/>
          </p:nvSpPr>
          <p:spPr>
            <a:xfrm>
              <a:off x="7748407" y="2279690"/>
              <a:ext cx="292783" cy="37607"/>
            </a:xfrm>
            <a:custGeom>
              <a:rect b="b" l="l" r="r" t="t"/>
              <a:pathLst>
                <a:path extrusionOk="0" h="3094" w="24088">
                  <a:moveTo>
                    <a:pt x="1556" y="0"/>
                  </a:moveTo>
                  <a:cubicBezTo>
                    <a:pt x="693" y="0"/>
                    <a:pt x="1" y="693"/>
                    <a:pt x="1" y="1538"/>
                  </a:cubicBezTo>
                  <a:cubicBezTo>
                    <a:pt x="1" y="2401"/>
                    <a:pt x="693" y="3093"/>
                    <a:pt x="1556" y="3093"/>
                  </a:cubicBezTo>
                  <a:lnTo>
                    <a:pt x="22533" y="3093"/>
                  </a:lnTo>
                  <a:cubicBezTo>
                    <a:pt x="23395" y="3093"/>
                    <a:pt x="24088" y="2401"/>
                    <a:pt x="24088" y="1538"/>
                  </a:cubicBezTo>
                  <a:cubicBezTo>
                    <a:pt x="24088" y="693"/>
                    <a:pt x="23395" y="0"/>
                    <a:pt x="22533"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7"/>
            <p:cNvSpPr/>
            <p:nvPr/>
          </p:nvSpPr>
          <p:spPr>
            <a:xfrm>
              <a:off x="7748407" y="2374618"/>
              <a:ext cx="169097" cy="37595"/>
            </a:xfrm>
            <a:custGeom>
              <a:rect b="b" l="l" r="r" t="t"/>
              <a:pathLst>
                <a:path extrusionOk="0" h="3093" w="13912">
                  <a:moveTo>
                    <a:pt x="1556" y="0"/>
                  </a:moveTo>
                  <a:cubicBezTo>
                    <a:pt x="693" y="0"/>
                    <a:pt x="1" y="692"/>
                    <a:pt x="1" y="1538"/>
                  </a:cubicBezTo>
                  <a:cubicBezTo>
                    <a:pt x="1" y="2400"/>
                    <a:pt x="693" y="3093"/>
                    <a:pt x="1556" y="3093"/>
                  </a:cubicBezTo>
                  <a:lnTo>
                    <a:pt x="12357" y="3093"/>
                  </a:lnTo>
                  <a:cubicBezTo>
                    <a:pt x="13219" y="3093"/>
                    <a:pt x="13912" y="2400"/>
                    <a:pt x="13912" y="1538"/>
                  </a:cubicBezTo>
                  <a:cubicBezTo>
                    <a:pt x="13912" y="692"/>
                    <a:pt x="13219" y="0"/>
                    <a:pt x="12357"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7"/>
            <p:cNvSpPr/>
            <p:nvPr/>
          </p:nvSpPr>
          <p:spPr>
            <a:xfrm>
              <a:off x="7275637" y="2514738"/>
              <a:ext cx="392026" cy="289708"/>
            </a:xfrm>
            <a:custGeom>
              <a:rect b="b" l="l" r="r" t="t"/>
              <a:pathLst>
                <a:path extrusionOk="0" h="23835" w="32253">
                  <a:moveTo>
                    <a:pt x="3095" y="0"/>
                  </a:moveTo>
                  <a:cubicBezTo>
                    <a:pt x="1387" y="0"/>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0"/>
                    <a:pt x="29160"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7"/>
            <p:cNvSpPr/>
            <p:nvPr/>
          </p:nvSpPr>
          <p:spPr>
            <a:xfrm>
              <a:off x="7748407" y="2545757"/>
              <a:ext cx="292783" cy="37813"/>
            </a:xfrm>
            <a:custGeom>
              <a:rect b="b" l="l" r="r" t="t"/>
              <a:pathLst>
                <a:path extrusionOk="0" h="3111" w="24088">
                  <a:moveTo>
                    <a:pt x="1556" y="0"/>
                  </a:moveTo>
                  <a:cubicBezTo>
                    <a:pt x="693" y="0"/>
                    <a:pt x="1" y="694"/>
                    <a:pt x="1" y="1555"/>
                  </a:cubicBezTo>
                  <a:cubicBezTo>
                    <a:pt x="1" y="2418"/>
                    <a:pt x="693" y="3110"/>
                    <a:pt x="1556" y="3110"/>
                  </a:cubicBezTo>
                  <a:lnTo>
                    <a:pt x="22533" y="3110"/>
                  </a:lnTo>
                  <a:cubicBezTo>
                    <a:pt x="23395" y="3110"/>
                    <a:pt x="24088" y="2418"/>
                    <a:pt x="24088" y="1555"/>
                  </a:cubicBezTo>
                  <a:cubicBezTo>
                    <a:pt x="24088" y="694"/>
                    <a:pt x="23395" y="0"/>
                    <a:pt x="22533"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7"/>
            <p:cNvSpPr/>
            <p:nvPr/>
          </p:nvSpPr>
          <p:spPr>
            <a:xfrm>
              <a:off x="7748407" y="2640673"/>
              <a:ext cx="292783" cy="37825"/>
            </a:xfrm>
            <a:custGeom>
              <a:rect b="b" l="l" r="r" t="t"/>
              <a:pathLst>
                <a:path extrusionOk="0" h="3112" w="24088">
                  <a:moveTo>
                    <a:pt x="1556" y="1"/>
                  </a:moveTo>
                  <a:cubicBezTo>
                    <a:pt x="693" y="1"/>
                    <a:pt x="1" y="694"/>
                    <a:pt x="1" y="1556"/>
                  </a:cubicBezTo>
                  <a:cubicBezTo>
                    <a:pt x="1" y="2419"/>
                    <a:pt x="693" y="3111"/>
                    <a:pt x="1556" y="3111"/>
                  </a:cubicBezTo>
                  <a:lnTo>
                    <a:pt x="22533" y="3111"/>
                  </a:lnTo>
                  <a:cubicBezTo>
                    <a:pt x="23395" y="3111"/>
                    <a:pt x="24088" y="2419"/>
                    <a:pt x="24088" y="1556"/>
                  </a:cubicBezTo>
                  <a:cubicBezTo>
                    <a:pt x="24088" y="694"/>
                    <a:pt x="23395" y="1"/>
                    <a:pt x="22533" y="1"/>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7"/>
            <p:cNvSpPr/>
            <p:nvPr/>
          </p:nvSpPr>
          <p:spPr>
            <a:xfrm>
              <a:off x="7748407" y="2735601"/>
              <a:ext cx="169097" cy="37813"/>
            </a:xfrm>
            <a:custGeom>
              <a:rect b="b" l="l" r="r" t="t"/>
              <a:pathLst>
                <a:path extrusionOk="0" h="3111" w="13912">
                  <a:moveTo>
                    <a:pt x="1556" y="0"/>
                  </a:moveTo>
                  <a:cubicBezTo>
                    <a:pt x="693" y="0"/>
                    <a:pt x="1" y="694"/>
                    <a:pt x="1" y="1555"/>
                  </a:cubicBezTo>
                  <a:cubicBezTo>
                    <a:pt x="1" y="2418"/>
                    <a:pt x="693" y="3111"/>
                    <a:pt x="1556" y="3111"/>
                  </a:cubicBezTo>
                  <a:lnTo>
                    <a:pt x="12357" y="3111"/>
                  </a:lnTo>
                  <a:cubicBezTo>
                    <a:pt x="13219" y="3111"/>
                    <a:pt x="13912" y="2418"/>
                    <a:pt x="13912" y="1555"/>
                  </a:cubicBezTo>
                  <a:cubicBezTo>
                    <a:pt x="13912" y="694"/>
                    <a:pt x="13219" y="0"/>
                    <a:pt x="12357"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7"/>
            <p:cNvSpPr/>
            <p:nvPr/>
          </p:nvSpPr>
          <p:spPr>
            <a:xfrm>
              <a:off x="7275637" y="2875940"/>
              <a:ext cx="392026" cy="289708"/>
            </a:xfrm>
            <a:custGeom>
              <a:rect b="b" l="l" r="r" t="t"/>
              <a:pathLst>
                <a:path extrusionOk="0" h="23835" w="32253">
                  <a:moveTo>
                    <a:pt x="3095" y="0"/>
                  </a:moveTo>
                  <a:cubicBezTo>
                    <a:pt x="1387" y="0"/>
                    <a:pt x="1" y="1386"/>
                    <a:pt x="1" y="3093"/>
                  </a:cubicBezTo>
                  <a:lnTo>
                    <a:pt x="1" y="20740"/>
                  </a:lnTo>
                  <a:cubicBezTo>
                    <a:pt x="1" y="22448"/>
                    <a:pt x="1387" y="23835"/>
                    <a:pt x="3095" y="23835"/>
                  </a:cubicBezTo>
                  <a:lnTo>
                    <a:pt x="29160" y="23835"/>
                  </a:lnTo>
                  <a:cubicBezTo>
                    <a:pt x="30867" y="23835"/>
                    <a:pt x="32253" y="22448"/>
                    <a:pt x="32253" y="20740"/>
                  </a:cubicBezTo>
                  <a:lnTo>
                    <a:pt x="32253" y="3093"/>
                  </a:lnTo>
                  <a:cubicBezTo>
                    <a:pt x="32253" y="1386"/>
                    <a:pt x="30867" y="0"/>
                    <a:pt x="29160" y="0"/>
                  </a:cubicBezTo>
                  <a:close/>
                </a:path>
              </a:pathLst>
            </a:custGeom>
            <a:solidFill>
              <a:srgbClr val="FFF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7"/>
            <p:cNvSpPr/>
            <p:nvPr/>
          </p:nvSpPr>
          <p:spPr>
            <a:xfrm>
              <a:off x="7748407" y="2906959"/>
              <a:ext cx="292783" cy="37619"/>
            </a:xfrm>
            <a:custGeom>
              <a:rect b="b" l="l" r="r" t="t"/>
              <a:pathLst>
                <a:path extrusionOk="0" h="3095" w="24088">
                  <a:moveTo>
                    <a:pt x="1556" y="0"/>
                  </a:moveTo>
                  <a:cubicBezTo>
                    <a:pt x="693" y="0"/>
                    <a:pt x="1" y="694"/>
                    <a:pt x="1" y="1555"/>
                  </a:cubicBezTo>
                  <a:cubicBezTo>
                    <a:pt x="1" y="2400"/>
                    <a:pt x="693" y="3094"/>
                    <a:pt x="1556" y="3094"/>
                  </a:cubicBezTo>
                  <a:lnTo>
                    <a:pt x="22533" y="3094"/>
                  </a:lnTo>
                  <a:cubicBezTo>
                    <a:pt x="23395" y="3094"/>
                    <a:pt x="24088" y="2400"/>
                    <a:pt x="24088" y="1555"/>
                  </a:cubicBezTo>
                  <a:cubicBezTo>
                    <a:pt x="24088" y="694"/>
                    <a:pt x="23395" y="0"/>
                    <a:pt x="22533"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7"/>
            <p:cNvSpPr/>
            <p:nvPr/>
          </p:nvSpPr>
          <p:spPr>
            <a:xfrm>
              <a:off x="7748407" y="3001875"/>
              <a:ext cx="292783" cy="37619"/>
            </a:xfrm>
            <a:custGeom>
              <a:rect b="b" l="l" r="r" t="t"/>
              <a:pathLst>
                <a:path extrusionOk="0" h="3095" w="24088">
                  <a:moveTo>
                    <a:pt x="1556" y="1"/>
                  </a:moveTo>
                  <a:cubicBezTo>
                    <a:pt x="693" y="1"/>
                    <a:pt x="1" y="694"/>
                    <a:pt x="1" y="1556"/>
                  </a:cubicBezTo>
                  <a:cubicBezTo>
                    <a:pt x="1" y="2401"/>
                    <a:pt x="693" y="3095"/>
                    <a:pt x="1556" y="3095"/>
                  </a:cubicBezTo>
                  <a:lnTo>
                    <a:pt x="22533" y="3095"/>
                  </a:lnTo>
                  <a:cubicBezTo>
                    <a:pt x="23395" y="3095"/>
                    <a:pt x="24088" y="2401"/>
                    <a:pt x="24088" y="1556"/>
                  </a:cubicBezTo>
                  <a:cubicBezTo>
                    <a:pt x="24088" y="694"/>
                    <a:pt x="23395" y="1"/>
                    <a:pt x="22533" y="1"/>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7"/>
            <p:cNvSpPr/>
            <p:nvPr/>
          </p:nvSpPr>
          <p:spPr>
            <a:xfrm>
              <a:off x="7748407" y="3096803"/>
              <a:ext cx="169097" cy="37619"/>
            </a:xfrm>
            <a:custGeom>
              <a:rect b="b" l="l" r="r" t="t"/>
              <a:pathLst>
                <a:path extrusionOk="0" h="3095" w="13912">
                  <a:moveTo>
                    <a:pt x="1556" y="0"/>
                  </a:moveTo>
                  <a:cubicBezTo>
                    <a:pt x="693" y="0"/>
                    <a:pt x="1" y="694"/>
                    <a:pt x="1" y="1555"/>
                  </a:cubicBezTo>
                  <a:cubicBezTo>
                    <a:pt x="1" y="2400"/>
                    <a:pt x="693" y="3094"/>
                    <a:pt x="1556" y="3094"/>
                  </a:cubicBezTo>
                  <a:lnTo>
                    <a:pt x="12357" y="3094"/>
                  </a:lnTo>
                  <a:cubicBezTo>
                    <a:pt x="13219" y="3094"/>
                    <a:pt x="13912" y="2400"/>
                    <a:pt x="13912" y="1555"/>
                  </a:cubicBezTo>
                  <a:cubicBezTo>
                    <a:pt x="13912" y="694"/>
                    <a:pt x="13219" y="0"/>
                    <a:pt x="12357"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7"/>
            <p:cNvSpPr/>
            <p:nvPr/>
          </p:nvSpPr>
          <p:spPr>
            <a:xfrm>
              <a:off x="5920835" y="3483481"/>
              <a:ext cx="99863" cy="100070"/>
            </a:xfrm>
            <a:custGeom>
              <a:rect b="b" l="l" r="r" t="t"/>
              <a:pathLst>
                <a:path extrusionOk="0" h="8233" w="8216">
                  <a:moveTo>
                    <a:pt x="4109" y="0"/>
                  </a:moveTo>
                  <a:cubicBezTo>
                    <a:pt x="1844" y="0"/>
                    <a:pt x="0" y="1843"/>
                    <a:pt x="0" y="4108"/>
                  </a:cubicBezTo>
                  <a:cubicBezTo>
                    <a:pt x="0" y="6373"/>
                    <a:pt x="1844" y="8233"/>
                    <a:pt x="4109" y="8233"/>
                  </a:cubicBezTo>
                  <a:cubicBezTo>
                    <a:pt x="6374" y="8233"/>
                    <a:pt x="8216" y="6373"/>
                    <a:pt x="8216" y="4108"/>
                  </a:cubicBezTo>
                  <a:cubicBezTo>
                    <a:pt x="8216" y="1843"/>
                    <a:pt x="6374" y="0"/>
                    <a:pt x="4109" y="0"/>
                  </a:cubicBezTo>
                  <a:close/>
                </a:path>
              </a:pathLst>
            </a:custGeom>
            <a:solidFill>
              <a:schemeClr val="dk2"/>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7"/>
            <p:cNvSpPr/>
            <p:nvPr/>
          </p:nvSpPr>
          <p:spPr>
            <a:xfrm>
              <a:off x="6613861" y="1706048"/>
              <a:ext cx="1714363" cy="373126"/>
            </a:xfrm>
            <a:custGeom>
              <a:rect b="b" l="l" r="r" t="t"/>
              <a:pathLst>
                <a:path extrusionOk="0" h="30698" w="141045">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7"/>
            <p:cNvSpPr/>
            <p:nvPr/>
          </p:nvSpPr>
          <p:spPr>
            <a:xfrm>
              <a:off x="6617556" y="1709743"/>
              <a:ext cx="1706973" cy="365736"/>
            </a:xfrm>
            <a:custGeom>
              <a:rect b="b" l="l" r="r" t="t"/>
              <a:pathLst>
                <a:path extrusionOk="0" h="30090" w="140437">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solidFill>
              <a:schemeClr val="accent2"/>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7"/>
            <p:cNvSpPr/>
            <p:nvPr/>
          </p:nvSpPr>
          <p:spPr>
            <a:xfrm>
              <a:off x="6703441" y="1776095"/>
              <a:ext cx="233006" cy="233006"/>
            </a:xfrm>
            <a:custGeom>
              <a:rect b="b" l="l" r="r" t="t"/>
              <a:pathLst>
                <a:path extrusionOk="0" h="19170" w="1917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7"/>
            <p:cNvSpPr/>
            <p:nvPr/>
          </p:nvSpPr>
          <p:spPr>
            <a:xfrm>
              <a:off x="7036480" y="1829515"/>
              <a:ext cx="674952" cy="37619"/>
            </a:xfrm>
            <a:custGeom>
              <a:rect b="b" l="l" r="r" t="t"/>
              <a:pathLst>
                <a:path extrusionOk="0" h="3095" w="5553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rgbClr val="FFF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7"/>
            <p:cNvSpPr/>
            <p:nvPr/>
          </p:nvSpPr>
          <p:spPr>
            <a:xfrm>
              <a:off x="7759285" y="1829515"/>
              <a:ext cx="477304" cy="37619"/>
            </a:xfrm>
            <a:custGeom>
              <a:rect b="b" l="l" r="r" t="t"/>
              <a:pathLst>
                <a:path extrusionOk="0" h="3095" w="39269">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rgbClr val="FFF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7"/>
            <p:cNvSpPr/>
            <p:nvPr/>
          </p:nvSpPr>
          <p:spPr>
            <a:xfrm>
              <a:off x="7036480" y="1924444"/>
              <a:ext cx="265058" cy="37619"/>
            </a:xfrm>
            <a:custGeom>
              <a:rect b="b" l="l" r="r" t="t"/>
              <a:pathLst>
                <a:path extrusionOk="0" h="3095" w="21807">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rgbClr val="FFF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7"/>
            <p:cNvSpPr/>
            <p:nvPr/>
          </p:nvSpPr>
          <p:spPr>
            <a:xfrm>
              <a:off x="5673267" y="1457228"/>
              <a:ext cx="459825" cy="389778"/>
            </a:xfrm>
            <a:custGeom>
              <a:rect b="b" l="l" r="r" t="t"/>
              <a:pathLst>
                <a:path extrusionOk="0" h="32068" w="37831">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7"/>
            <p:cNvSpPr/>
            <p:nvPr/>
          </p:nvSpPr>
          <p:spPr>
            <a:xfrm>
              <a:off x="5817909" y="1559948"/>
              <a:ext cx="170543" cy="138710"/>
            </a:xfrm>
            <a:custGeom>
              <a:rect b="b" l="l" r="r" t="t"/>
              <a:pathLst>
                <a:path extrusionOk="0" h="11412" w="14031">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lt1"/>
            </a:solidFill>
            <a:ln>
              <a:noFill/>
            </a:ln>
            <a:effectLst>
              <a:outerShdw blurRad="57150" rotWithShape="0" algn="bl" dir="5400000" dist="19050">
                <a:schemeClr val="dk1">
                  <a:alpha val="25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7"/>
            <p:cNvSpPr/>
            <p:nvPr/>
          </p:nvSpPr>
          <p:spPr>
            <a:xfrm>
              <a:off x="5300175" y="2956587"/>
              <a:ext cx="436622" cy="284980"/>
            </a:xfrm>
            <a:custGeom>
              <a:rect b="b" l="l" r="r" t="t"/>
              <a:pathLst>
                <a:path extrusionOk="0" h="23446" w="35922">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7"/>
            <p:cNvSpPr/>
            <p:nvPr/>
          </p:nvSpPr>
          <p:spPr>
            <a:xfrm>
              <a:off x="5374951" y="3039798"/>
              <a:ext cx="287058" cy="60822"/>
            </a:xfrm>
            <a:custGeom>
              <a:rect b="b" l="l" r="r" t="t"/>
              <a:pathLst>
                <a:path extrusionOk="0" h="5004" w="23617">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7"/>
            <p:cNvSpPr/>
            <p:nvPr/>
          </p:nvSpPr>
          <p:spPr>
            <a:xfrm>
              <a:off x="7782513" y="1481684"/>
              <a:ext cx="269993" cy="269981"/>
            </a:xfrm>
            <a:custGeom>
              <a:rect b="b" l="l" r="r" t="t"/>
              <a:pathLst>
                <a:path extrusionOk="0" h="22212" w="22213">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lt2"/>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7"/>
            <p:cNvSpPr/>
            <p:nvPr/>
          </p:nvSpPr>
          <p:spPr>
            <a:xfrm>
              <a:off x="7870039" y="1520494"/>
              <a:ext cx="97189" cy="96192"/>
            </a:xfrm>
            <a:custGeom>
              <a:rect b="b" l="l" r="r" t="t"/>
              <a:pathLst>
                <a:path extrusionOk="0" h="7914" w="7996">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7"/>
            <p:cNvSpPr/>
            <p:nvPr/>
          </p:nvSpPr>
          <p:spPr>
            <a:xfrm>
              <a:off x="7823803" y="1637592"/>
              <a:ext cx="184727" cy="105673"/>
            </a:xfrm>
            <a:custGeom>
              <a:rect b="b" l="l" r="r" t="t"/>
              <a:pathLst>
                <a:path extrusionOk="0" h="8694" w="15198">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77"/>
            <p:cNvGrpSpPr/>
            <p:nvPr/>
          </p:nvGrpSpPr>
          <p:grpSpPr>
            <a:xfrm>
              <a:off x="5306560" y="1715806"/>
              <a:ext cx="454888" cy="454888"/>
              <a:chOff x="5289166" y="402821"/>
              <a:chExt cx="801000" cy="801000"/>
            </a:xfrm>
          </p:grpSpPr>
          <p:sp>
            <p:nvSpPr>
              <p:cNvPr id="1180" name="Google Shape;1180;p77"/>
              <p:cNvSpPr/>
              <p:nvPr/>
            </p:nvSpPr>
            <p:spPr>
              <a:xfrm>
                <a:off x="5289166" y="402821"/>
                <a:ext cx="801000" cy="801000"/>
              </a:xfrm>
              <a:prstGeom prst="blockArc">
                <a:avLst>
                  <a:gd fmla="val 10800000" name="adj1"/>
                  <a:gd fmla="val 0" name="adj2"/>
                  <a:gd fmla="val 25000" name="adj3"/>
                </a:avLst>
              </a:prstGeom>
              <a:solidFill>
                <a:schemeClr val="lt1"/>
              </a:solidFill>
              <a:ln>
                <a:noFill/>
              </a:ln>
              <a:effectLst>
                <a:outerShdw blurRad="485775" rotWithShape="0" algn="bl" dir="2940000" dist="114300">
                  <a:schemeClr val="dk1">
                    <a:alpha val="67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7"/>
              <p:cNvSpPr/>
              <p:nvPr/>
            </p:nvSpPr>
            <p:spPr>
              <a:xfrm flipH="1" rot="10800000">
                <a:off x="5289166" y="402821"/>
                <a:ext cx="801000" cy="801000"/>
              </a:xfrm>
              <a:prstGeom prst="blockArc">
                <a:avLst>
                  <a:gd fmla="val 10800000" name="adj1"/>
                  <a:gd fmla="val 0" name="adj2"/>
                  <a:gd fmla="val 25000" name="adj3"/>
                </a:avLst>
              </a:prstGeom>
              <a:solidFill>
                <a:schemeClr val="dk2"/>
              </a:solidFill>
              <a:ln>
                <a:noFill/>
              </a:ln>
              <a:effectLst>
                <a:outerShdw blurRad="485775" rotWithShape="0" algn="bl" dir="2940000" dist="114300">
                  <a:schemeClr val="dk1">
                    <a:alpha val="67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2" name="Google Shape;1182;p77"/>
            <p:cNvSpPr/>
            <p:nvPr/>
          </p:nvSpPr>
          <p:spPr>
            <a:xfrm>
              <a:off x="8072364" y="2213821"/>
              <a:ext cx="292491" cy="292491"/>
            </a:xfrm>
            <a:prstGeom prst="ellipse">
              <a:avLst/>
            </a:prstGeom>
            <a:solidFill>
              <a:schemeClr val="accent3"/>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3" name="Google Shape;1183;p77"/>
            <p:cNvGrpSpPr/>
            <p:nvPr/>
          </p:nvGrpSpPr>
          <p:grpSpPr>
            <a:xfrm>
              <a:off x="6387030" y="2729646"/>
              <a:ext cx="995046" cy="816206"/>
              <a:chOff x="6710430" y="2844909"/>
              <a:chExt cx="995046" cy="816206"/>
            </a:xfrm>
          </p:grpSpPr>
          <p:sp>
            <p:nvSpPr>
              <p:cNvPr id="1184" name="Google Shape;1184;p77"/>
              <p:cNvSpPr/>
              <p:nvPr/>
            </p:nvSpPr>
            <p:spPr>
              <a:xfrm>
                <a:off x="6710430" y="2844909"/>
                <a:ext cx="995046" cy="655225"/>
              </a:xfrm>
              <a:custGeom>
                <a:rect b="b" l="l" r="r" t="t"/>
                <a:pathLst>
                  <a:path extrusionOk="0" h="53907" w="81865">
                    <a:moveTo>
                      <a:pt x="3110" y="0"/>
                    </a:moveTo>
                    <a:cubicBezTo>
                      <a:pt x="1386" y="0"/>
                      <a:pt x="0" y="1386"/>
                      <a:pt x="0" y="3094"/>
                    </a:cubicBezTo>
                    <a:lnTo>
                      <a:pt x="0" y="50813"/>
                    </a:lnTo>
                    <a:cubicBezTo>
                      <a:pt x="0" y="52521"/>
                      <a:pt x="1386" y="53907"/>
                      <a:pt x="3110" y="53907"/>
                    </a:cubicBezTo>
                    <a:lnTo>
                      <a:pt x="78771" y="53907"/>
                    </a:lnTo>
                    <a:cubicBezTo>
                      <a:pt x="80478" y="53907"/>
                      <a:pt x="81864" y="52521"/>
                      <a:pt x="81864" y="50813"/>
                    </a:cubicBezTo>
                    <a:lnTo>
                      <a:pt x="81864" y="3094"/>
                    </a:lnTo>
                    <a:cubicBezTo>
                      <a:pt x="81864" y="1386"/>
                      <a:pt x="80478" y="0"/>
                      <a:pt x="78771" y="0"/>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7"/>
              <p:cNvSpPr/>
              <p:nvPr/>
            </p:nvSpPr>
            <p:spPr>
              <a:xfrm>
                <a:off x="6748231" y="2882515"/>
                <a:ext cx="919672" cy="580024"/>
              </a:xfrm>
              <a:custGeom>
                <a:rect b="b" l="l" r="r" t="t"/>
                <a:pathLst>
                  <a:path extrusionOk="0" h="47719" w="75662">
                    <a:moveTo>
                      <a:pt x="0" y="0"/>
                    </a:moveTo>
                    <a:lnTo>
                      <a:pt x="0" y="47719"/>
                    </a:lnTo>
                    <a:lnTo>
                      <a:pt x="75661" y="47719"/>
                    </a:lnTo>
                    <a:lnTo>
                      <a:pt x="75661" y="0"/>
                    </a:lnTo>
                    <a:close/>
                  </a:path>
                </a:pathLst>
              </a:custGeom>
              <a:solidFill>
                <a:schemeClr val="dk2"/>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7"/>
              <p:cNvSpPr/>
              <p:nvPr/>
            </p:nvSpPr>
            <p:spPr>
              <a:xfrm>
                <a:off x="6748231" y="3005570"/>
                <a:ext cx="919672" cy="456967"/>
              </a:xfrm>
              <a:custGeom>
                <a:rect b="b" l="l" r="r" t="t"/>
                <a:pathLst>
                  <a:path extrusionOk="0" h="37595" w="75662">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7"/>
              <p:cNvSpPr/>
              <p:nvPr/>
            </p:nvSpPr>
            <p:spPr>
              <a:xfrm>
                <a:off x="7225498" y="2979486"/>
                <a:ext cx="140560" cy="140548"/>
              </a:xfrm>
              <a:custGeom>
                <a:rect b="b" l="l" r="r" t="t"/>
                <a:pathLst>
                  <a:path extrusionOk="0" h="11563" w="11564">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7"/>
              <p:cNvSpPr/>
              <p:nvPr/>
            </p:nvSpPr>
            <p:spPr>
              <a:xfrm>
                <a:off x="7321087" y="3433715"/>
                <a:ext cx="227400" cy="2274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77"/>
            <p:cNvSpPr/>
            <p:nvPr/>
          </p:nvSpPr>
          <p:spPr>
            <a:xfrm>
              <a:off x="6878913" y="3637361"/>
              <a:ext cx="48910" cy="48910"/>
            </a:xfrm>
            <a:prstGeom prst="ellipse">
              <a:avLst/>
            </a:prstGeom>
            <a:solidFill>
              <a:schemeClr val="lt1"/>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7"/>
            <p:cNvSpPr/>
            <p:nvPr/>
          </p:nvSpPr>
          <p:spPr>
            <a:xfrm>
              <a:off x="8364857" y="2484292"/>
              <a:ext cx="48910" cy="48910"/>
            </a:xfrm>
            <a:prstGeom prst="ellipse">
              <a:avLst/>
            </a:prstGeom>
            <a:solidFill>
              <a:schemeClr val="lt1"/>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7"/>
            <p:cNvSpPr/>
            <p:nvPr/>
          </p:nvSpPr>
          <p:spPr>
            <a:xfrm>
              <a:off x="7170539" y="1473072"/>
              <a:ext cx="48910" cy="48910"/>
            </a:xfrm>
            <a:prstGeom prst="ellipse">
              <a:avLst/>
            </a:prstGeom>
            <a:solidFill>
              <a:schemeClr val="lt1"/>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7"/>
            <p:cNvSpPr/>
            <p:nvPr/>
          </p:nvSpPr>
          <p:spPr>
            <a:xfrm>
              <a:off x="5226503" y="2396433"/>
              <a:ext cx="48910" cy="48910"/>
            </a:xfrm>
            <a:prstGeom prst="ellipse">
              <a:avLst/>
            </a:prstGeom>
            <a:solidFill>
              <a:schemeClr val="lt1"/>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7"/>
            <p:cNvSpPr/>
            <p:nvPr/>
          </p:nvSpPr>
          <p:spPr>
            <a:xfrm>
              <a:off x="5029270" y="2748958"/>
              <a:ext cx="270900" cy="270900"/>
            </a:xfrm>
            <a:prstGeom prst="ellipse">
              <a:avLst/>
            </a:prstGeom>
            <a:solidFill>
              <a:schemeClr val="accent3"/>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86"/>
          <p:cNvSpPr txBox="1"/>
          <p:nvPr>
            <p:ph idx="2" type="title"/>
          </p:nvPr>
        </p:nvSpPr>
        <p:spPr>
          <a:xfrm>
            <a:off x="2169563" y="2274875"/>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Waktu</a:t>
            </a:r>
            <a:endParaRPr/>
          </a:p>
        </p:txBody>
      </p:sp>
      <p:sp>
        <p:nvSpPr>
          <p:cNvPr id="1518" name="Google Shape;1518;p86"/>
          <p:cNvSpPr txBox="1"/>
          <p:nvPr>
            <p:ph idx="5" type="title"/>
          </p:nvPr>
        </p:nvSpPr>
        <p:spPr>
          <a:xfrm>
            <a:off x="2169593" y="3312600"/>
            <a:ext cx="55497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Menghemat Uang</a:t>
            </a:r>
            <a:endParaRPr/>
          </a:p>
        </p:txBody>
      </p:sp>
      <p:sp>
        <p:nvSpPr>
          <p:cNvPr id="1519" name="Google Shape;1519;p86"/>
          <p:cNvSpPr txBox="1"/>
          <p:nvPr>
            <p:ph idx="7" type="title"/>
          </p:nvPr>
        </p:nvSpPr>
        <p:spPr>
          <a:xfrm>
            <a:off x="2169538" y="1198242"/>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Informasi</a:t>
            </a:r>
            <a:endParaRPr/>
          </a:p>
        </p:txBody>
      </p:sp>
      <p:sp>
        <p:nvSpPr>
          <p:cNvPr id="1520" name="Google Shape;1520;p8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Kegunaan</a:t>
            </a:r>
            <a:endParaRPr/>
          </a:p>
        </p:txBody>
      </p:sp>
      <p:sp>
        <p:nvSpPr>
          <p:cNvPr id="1521" name="Google Shape;1521;p86"/>
          <p:cNvSpPr txBox="1"/>
          <p:nvPr>
            <p:ph idx="1" type="subTitle"/>
          </p:nvPr>
        </p:nvSpPr>
        <p:spPr>
          <a:xfrm>
            <a:off x="2169590" y="2566325"/>
            <a:ext cx="55497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Dapat mempersingkat waktu mencari makanan sehingga waktu istirahat mahasiswa tersisa lebih banyak.</a:t>
            </a:r>
            <a:endParaRPr/>
          </a:p>
        </p:txBody>
      </p:sp>
      <p:sp>
        <p:nvSpPr>
          <p:cNvPr id="1522" name="Google Shape;1522;p86"/>
          <p:cNvSpPr txBox="1"/>
          <p:nvPr>
            <p:ph idx="6" type="subTitle"/>
          </p:nvPr>
        </p:nvSpPr>
        <p:spPr>
          <a:xfrm>
            <a:off x="2169600" y="3613775"/>
            <a:ext cx="5549700" cy="64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Mahasiswa dapat mengetahui harga makanan yang ada dan mampu memilih makanan yang mereka inginkan sesuai dengan uang saku yang mereka miliki.</a:t>
            </a:r>
            <a:endParaRPr/>
          </a:p>
        </p:txBody>
      </p:sp>
      <p:sp>
        <p:nvSpPr>
          <p:cNvPr id="1523" name="Google Shape;1523;p86"/>
          <p:cNvSpPr txBox="1"/>
          <p:nvPr>
            <p:ph idx="8" type="subTitle"/>
          </p:nvPr>
        </p:nvSpPr>
        <p:spPr>
          <a:xfrm>
            <a:off x="2169553" y="1518875"/>
            <a:ext cx="55497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Memberikan informasi secara akurat mengenai makanan apa saja yang ada di lingkungan sekitar polinema.</a:t>
            </a:r>
            <a:endParaRPr/>
          </a:p>
        </p:txBody>
      </p:sp>
      <p:sp>
        <p:nvSpPr>
          <p:cNvPr id="1524" name="Google Shape;1524;p86"/>
          <p:cNvSpPr txBox="1"/>
          <p:nvPr>
            <p:ph idx="16" type="title"/>
          </p:nvPr>
        </p:nvSpPr>
        <p:spPr>
          <a:xfrm>
            <a:off x="1080575" y="3312608"/>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525" name="Google Shape;1525;p86"/>
          <p:cNvSpPr txBox="1"/>
          <p:nvPr>
            <p:ph idx="20" type="title"/>
          </p:nvPr>
        </p:nvSpPr>
        <p:spPr>
          <a:xfrm>
            <a:off x="1080588" y="2274875"/>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526" name="Google Shape;1526;p86"/>
          <p:cNvSpPr txBox="1"/>
          <p:nvPr>
            <p:ph idx="21" type="title"/>
          </p:nvPr>
        </p:nvSpPr>
        <p:spPr>
          <a:xfrm>
            <a:off x="1080563" y="1198242"/>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527" name="Google Shape;1527;p86"/>
          <p:cNvGrpSpPr/>
          <p:nvPr/>
        </p:nvGrpSpPr>
        <p:grpSpPr>
          <a:xfrm flipH="1">
            <a:off x="1782715" y="1276799"/>
            <a:ext cx="337856" cy="93999"/>
            <a:chOff x="5963614" y="809024"/>
            <a:chExt cx="339690" cy="94500"/>
          </a:xfrm>
        </p:grpSpPr>
        <p:sp>
          <p:nvSpPr>
            <p:cNvPr id="1528" name="Google Shape;1528;p86"/>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6"/>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0" name="Google Shape;1530;p86"/>
          <p:cNvGrpSpPr/>
          <p:nvPr/>
        </p:nvGrpSpPr>
        <p:grpSpPr>
          <a:xfrm flipH="1">
            <a:off x="1782740" y="2394974"/>
            <a:ext cx="337856" cy="93999"/>
            <a:chOff x="5963614" y="809024"/>
            <a:chExt cx="339690" cy="94500"/>
          </a:xfrm>
        </p:grpSpPr>
        <p:sp>
          <p:nvSpPr>
            <p:cNvPr id="1531" name="Google Shape;1531;p86"/>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6"/>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3" name="Google Shape;1533;p86"/>
          <p:cNvGrpSpPr/>
          <p:nvPr/>
        </p:nvGrpSpPr>
        <p:grpSpPr>
          <a:xfrm flipH="1">
            <a:off x="1782740" y="3411274"/>
            <a:ext cx="337856" cy="93999"/>
            <a:chOff x="5963614" y="809024"/>
            <a:chExt cx="339690" cy="94500"/>
          </a:xfrm>
        </p:grpSpPr>
        <p:sp>
          <p:nvSpPr>
            <p:cNvPr id="1534" name="Google Shape;1534;p86"/>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6"/>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grpSp>
        <p:nvGrpSpPr>
          <p:cNvPr id="1540" name="Google Shape;1540;p87"/>
          <p:cNvGrpSpPr/>
          <p:nvPr/>
        </p:nvGrpSpPr>
        <p:grpSpPr>
          <a:xfrm>
            <a:off x="1400964" y="3266999"/>
            <a:ext cx="943514" cy="1288940"/>
            <a:chOff x="1384201" y="3266999"/>
            <a:chExt cx="943514" cy="1288940"/>
          </a:xfrm>
        </p:grpSpPr>
        <p:sp>
          <p:nvSpPr>
            <p:cNvPr id="1541" name="Google Shape;1541;p87"/>
            <p:cNvSpPr/>
            <p:nvPr/>
          </p:nvSpPr>
          <p:spPr>
            <a:xfrm flipH="1">
              <a:off x="1384201" y="326699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7"/>
            <p:cNvSpPr/>
            <p:nvPr/>
          </p:nvSpPr>
          <p:spPr>
            <a:xfrm flipH="1" rot="-5400000">
              <a:off x="1509774" y="3677579"/>
              <a:ext cx="74400" cy="744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87"/>
          <p:cNvGrpSpPr/>
          <p:nvPr/>
        </p:nvGrpSpPr>
        <p:grpSpPr>
          <a:xfrm>
            <a:off x="4367736" y="3751971"/>
            <a:ext cx="177328" cy="567083"/>
            <a:chOff x="4350974" y="3751971"/>
            <a:chExt cx="177328" cy="567083"/>
          </a:xfrm>
        </p:grpSpPr>
        <p:sp>
          <p:nvSpPr>
            <p:cNvPr id="1544" name="Google Shape;1544;p87"/>
            <p:cNvSpPr/>
            <p:nvPr/>
          </p:nvSpPr>
          <p:spPr>
            <a:xfrm flipH="1" rot="-5400000">
              <a:off x="4350974" y="4244654"/>
              <a:ext cx="74400" cy="744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7"/>
            <p:cNvSpPr/>
            <p:nvPr/>
          </p:nvSpPr>
          <p:spPr>
            <a:xfrm flipH="1" rot="-5400000">
              <a:off x="4371102" y="3751971"/>
              <a:ext cx="157200" cy="1572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6" name="Google Shape;1546;p87"/>
          <p:cNvSpPr/>
          <p:nvPr/>
        </p:nvSpPr>
        <p:spPr>
          <a:xfrm flipH="1" rot="-5400000">
            <a:off x="4648915" y="4089563"/>
            <a:ext cx="74400" cy="744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7"/>
          <p:cNvSpPr/>
          <p:nvPr/>
        </p:nvSpPr>
        <p:spPr>
          <a:xfrm>
            <a:off x="1799113" y="1472350"/>
            <a:ext cx="2245179" cy="3159787"/>
          </a:xfrm>
          <a:custGeom>
            <a:rect b="b" l="l" r="r" t="t"/>
            <a:pathLst>
              <a:path extrusionOk="0" h="52202" w="37092">
                <a:moveTo>
                  <a:pt x="1142" y="1"/>
                </a:moveTo>
                <a:cubicBezTo>
                  <a:pt x="571" y="1"/>
                  <a:pt x="0" y="571"/>
                  <a:pt x="0" y="1142"/>
                </a:cubicBezTo>
                <a:lnTo>
                  <a:pt x="0" y="51061"/>
                </a:lnTo>
                <a:cubicBezTo>
                  <a:pt x="0" y="51631"/>
                  <a:pt x="571" y="52202"/>
                  <a:pt x="1142" y="52202"/>
                </a:cubicBezTo>
                <a:lnTo>
                  <a:pt x="35950" y="52202"/>
                </a:lnTo>
                <a:cubicBezTo>
                  <a:pt x="36818" y="52202"/>
                  <a:pt x="37092" y="51631"/>
                  <a:pt x="37092" y="51061"/>
                </a:cubicBezTo>
                <a:lnTo>
                  <a:pt x="37092" y="1142"/>
                </a:lnTo>
                <a:cubicBezTo>
                  <a:pt x="37092" y="571"/>
                  <a:pt x="36818" y="1"/>
                  <a:pt x="35950" y="1"/>
                </a:cubicBezTo>
                <a:close/>
              </a:path>
            </a:pathLst>
          </a:custGeom>
          <a:solidFill>
            <a:schemeClr val="accent6"/>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7"/>
          <p:cNvSpPr/>
          <p:nvPr/>
        </p:nvSpPr>
        <p:spPr>
          <a:xfrm flipH="1">
            <a:off x="7004825" y="3621425"/>
            <a:ext cx="739838" cy="1010697"/>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1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9" name="Google Shape;1549;p87"/>
          <p:cNvGrpSpPr/>
          <p:nvPr/>
        </p:nvGrpSpPr>
        <p:grpSpPr>
          <a:xfrm>
            <a:off x="7431277" y="3557563"/>
            <a:ext cx="288997" cy="824888"/>
            <a:chOff x="7142627" y="3557563"/>
            <a:chExt cx="288997" cy="824888"/>
          </a:xfrm>
        </p:grpSpPr>
        <p:sp>
          <p:nvSpPr>
            <p:cNvPr id="1550" name="Google Shape;1550;p87"/>
            <p:cNvSpPr/>
            <p:nvPr/>
          </p:nvSpPr>
          <p:spPr>
            <a:xfrm flipH="1" rot="-5400000">
              <a:off x="7230625" y="4181451"/>
              <a:ext cx="201000" cy="201000"/>
            </a:xfrm>
            <a:prstGeom prst="ellipse">
              <a:avLst/>
            </a:prstGeom>
            <a:solidFill>
              <a:schemeClr val="dk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7"/>
            <p:cNvSpPr/>
            <p:nvPr/>
          </p:nvSpPr>
          <p:spPr>
            <a:xfrm flipH="1" rot="-5400000">
              <a:off x="7142627" y="3557563"/>
              <a:ext cx="74400" cy="744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2" name="Google Shape;1552;p87"/>
          <p:cNvSpPr/>
          <p:nvPr/>
        </p:nvSpPr>
        <p:spPr>
          <a:xfrm>
            <a:off x="5099038" y="1472350"/>
            <a:ext cx="2245179" cy="3159787"/>
          </a:xfrm>
          <a:custGeom>
            <a:rect b="b" l="l" r="r" t="t"/>
            <a:pathLst>
              <a:path extrusionOk="0" h="52202" w="37092">
                <a:moveTo>
                  <a:pt x="1142" y="1"/>
                </a:moveTo>
                <a:cubicBezTo>
                  <a:pt x="571" y="1"/>
                  <a:pt x="0" y="571"/>
                  <a:pt x="0" y="1142"/>
                </a:cubicBezTo>
                <a:lnTo>
                  <a:pt x="0" y="51061"/>
                </a:lnTo>
                <a:cubicBezTo>
                  <a:pt x="0" y="51631"/>
                  <a:pt x="571" y="52202"/>
                  <a:pt x="1142" y="52202"/>
                </a:cubicBezTo>
                <a:lnTo>
                  <a:pt x="35950" y="52202"/>
                </a:lnTo>
                <a:cubicBezTo>
                  <a:pt x="36818" y="52202"/>
                  <a:pt x="37092" y="51631"/>
                  <a:pt x="37092" y="51061"/>
                </a:cubicBezTo>
                <a:lnTo>
                  <a:pt x="37092" y="1142"/>
                </a:lnTo>
                <a:cubicBezTo>
                  <a:pt x="37092" y="571"/>
                  <a:pt x="36818" y="1"/>
                  <a:pt x="35950" y="1"/>
                </a:cubicBezTo>
                <a:close/>
              </a:path>
            </a:pathLst>
          </a:custGeom>
          <a:solidFill>
            <a:schemeClr val="accent6"/>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7"/>
          <p:cNvSpPr/>
          <p:nvPr/>
        </p:nvSpPr>
        <p:spPr>
          <a:xfrm flipH="1">
            <a:off x="3837194" y="4059424"/>
            <a:ext cx="419225" cy="572706"/>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7"/>
          <p:cNvSpPr/>
          <p:nvPr/>
        </p:nvSpPr>
        <p:spPr>
          <a:xfrm>
            <a:off x="1961363" y="2759850"/>
            <a:ext cx="1952400" cy="338100"/>
          </a:xfrm>
          <a:prstGeom prst="roundRect">
            <a:avLst>
              <a:gd fmla="val 50000" name="adj"/>
            </a:avLst>
          </a:prstGeom>
          <a:solidFill>
            <a:schemeClr val="accent6"/>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7"/>
          <p:cNvSpPr/>
          <p:nvPr/>
        </p:nvSpPr>
        <p:spPr>
          <a:xfrm>
            <a:off x="5245425" y="2759850"/>
            <a:ext cx="1952400" cy="338100"/>
          </a:xfrm>
          <a:prstGeom prst="roundRect">
            <a:avLst>
              <a:gd fmla="val 50000" name="adj"/>
            </a:avLst>
          </a:prstGeom>
          <a:solidFill>
            <a:schemeClr val="accent6"/>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Konsep Aplikasi</a:t>
            </a:r>
            <a:endParaRPr/>
          </a:p>
        </p:txBody>
      </p:sp>
      <p:sp>
        <p:nvSpPr>
          <p:cNvPr id="1557" name="Google Shape;1557;p87"/>
          <p:cNvSpPr txBox="1"/>
          <p:nvPr>
            <p:ph idx="2" type="title"/>
          </p:nvPr>
        </p:nvSpPr>
        <p:spPr>
          <a:xfrm>
            <a:off x="2123450" y="2841909"/>
            <a:ext cx="1596600" cy="1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Admin</a:t>
            </a:r>
            <a:endParaRPr/>
          </a:p>
        </p:txBody>
      </p:sp>
      <p:sp>
        <p:nvSpPr>
          <p:cNvPr id="1558" name="Google Shape;1558;p87"/>
          <p:cNvSpPr txBox="1"/>
          <p:nvPr>
            <p:ph idx="3" type="title"/>
          </p:nvPr>
        </p:nvSpPr>
        <p:spPr>
          <a:xfrm>
            <a:off x="5423338" y="2841909"/>
            <a:ext cx="1596600" cy="196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User</a:t>
            </a:r>
            <a:endParaRPr/>
          </a:p>
        </p:txBody>
      </p:sp>
      <p:sp>
        <p:nvSpPr>
          <p:cNvPr id="1559" name="Google Shape;1559;p87"/>
          <p:cNvSpPr txBox="1"/>
          <p:nvPr>
            <p:ph idx="1" type="subTitle"/>
          </p:nvPr>
        </p:nvSpPr>
        <p:spPr>
          <a:xfrm>
            <a:off x="5160527" y="3209425"/>
            <a:ext cx="2122200" cy="10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User dapat langsung melihat list makanan yang ada di dalam aplikasi tanpa perlu melakukan login.</a:t>
            </a:r>
            <a:endParaRPr/>
          </a:p>
        </p:txBody>
      </p:sp>
      <p:sp>
        <p:nvSpPr>
          <p:cNvPr id="1560" name="Google Shape;1560;p87"/>
          <p:cNvSpPr txBox="1"/>
          <p:nvPr>
            <p:ph idx="4" type="subTitle"/>
          </p:nvPr>
        </p:nvSpPr>
        <p:spPr>
          <a:xfrm>
            <a:off x="1860602" y="3209425"/>
            <a:ext cx="2122200" cy="1010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Admin dapat melakukan login di dalam aplikasi dan menambahkan data makanan yang ada di sekitar polinema.</a:t>
            </a:r>
            <a:endParaRPr/>
          </a:p>
        </p:txBody>
      </p:sp>
      <p:sp>
        <p:nvSpPr>
          <p:cNvPr id="1561" name="Google Shape;1561;p87"/>
          <p:cNvSpPr/>
          <p:nvPr/>
        </p:nvSpPr>
        <p:spPr>
          <a:xfrm>
            <a:off x="2558098" y="1959325"/>
            <a:ext cx="727200" cy="727200"/>
          </a:xfrm>
          <a:prstGeom prst="ellipse">
            <a:avLst/>
          </a:pr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7"/>
          <p:cNvSpPr/>
          <p:nvPr/>
        </p:nvSpPr>
        <p:spPr>
          <a:xfrm>
            <a:off x="5858023" y="1974250"/>
            <a:ext cx="727200" cy="727200"/>
          </a:xfrm>
          <a:prstGeom prst="ellipse">
            <a:avLst/>
          </a:pr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7"/>
          <p:cNvSpPr/>
          <p:nvPr/>
        </p:nvSpPr>
        <p:spPr>
          <a:xfrm>
            <a:off x="2654050" y="2055288"/>
            <a:ext cx="535275" cy="535275"/>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accent4"/>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4" name="Google Shape;1564;p87"/>
          <p:cNvGrpSpPr/>
          <p:nvPr/>
        </p:nvGrpSpPr>
        <p:grpSpPr>
          <a:xfrm>
            <a:off x="5983265" y="2105733"/>
            <a:ext cx="476709" cy="473399"/>
            <a:chOff x="-64781025" y="3361050"/>
            <a:chExt cx="317425" cy="315200"/>
          </a:xfrm>
        </p:grpSpPr>
        <p:sp>
          <p:nvSpPr>
            <p:cNvPr id="1565" name="Google Shape;1565;p87"/>
            <p:cNvSpPr/>
            <p:nvPr/>
          </p:nvSpPr>
          <p:spPr>
            <a:xfrm>
              <a:off x="-64764500" y="3388725"/>
              <a:ext cx="272550" cy="272550"/>
            </a:xfrm>
            <a:custGeom>
              <a:rect b="b" l="l" r="r" t="t"/>
              <a:pathLst>
                <a:path extrusionOk="0" h="10902" w="10902">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accent3"/>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7"/>
            <p:cNvSpPr/>
            <p:nvPr/>
          </p:nvSpPr>
          <p:spPr>
            <a:xfrm>
              <a:off x="-64568375" y="3361050"/>
              <a:ext cx="104775" cy="105675"/>
            </a:xfrm>
            <a:custGeom>
              <a:rect b="b" l="l" r="r" t="t"/>
              <a:pathLst>
                <a:path extrusionOk="0" h="4227" w="4191">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accent3"/>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7"/>
            <p:cNvSpPr/>
            <p:nvPr/>
          </p:nvSpPr>
          <p:spPr>
            <a:xfrm>
              <a:off x="-64645575" y="3596675"/>
              <a:ext cx="85100" cy="79575"/>
            </a:xfrm>
            <a:custGeom>
              <a:rect b="b" l="l" r="r" t="t"/>
              <a:pathLst>
                <a:path extrusionOk="0" h="3183" w="3404">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accent3"/>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7"/>
            <p:cNvSpPr/>
            <p:nvPr/>
          </p:nvSpPr>
          <p:spPr>
            <a:xfrm>
              <a:off x="-64781025" y="3456475"/>
              <a:ext cx="80350" cy="85075"/>
            </a:xfrm>
            <a:custGeom>
              <a:rect b="b" l="l" r="r" t="t"/>
              <a:pathLst>
                <a:path extrusionOk="0" h="3403" w="3214">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accent3"/>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9" name="Google Shape;1569;p87"/>
          <p:cNvGrpSpPr/>
          <p:nvPr/>
        </p:nvGrpSpPr>
        <p:grpSpPr>
          <a:xfrm>
            <a:off x="1933163" y="1595941"/>
            <a:ext cx="2008800" cy="146100"/>
            <a:chOff x="847125" y="3296850"/>
            <a:chExt cx="2008800" cy="146100"/>
          </a:xfrm>
        </p:grpSpPr>
        <p:sp>
          <p:nvSpPr>
            <p:cNvPr id="1570" name="Google Shape;1570;p87"/>
            <p:cNvSpPr/>
            <p:nvPr/>
          </p:nvSpPr>
          <p:spPr>
            <a:xfrm>
              <a:off x="847125" y="3296850"/>
              <a:ext cx="2008800" cy="146100"/>
            </a:xfrm>
            <a:prstGeom prst="roundRect">
              <a:avLst>
                <a:gd fmla="val 50000" name="adj"/>
              </a:avLst>
            </a:prstGeom>
            <a:solidFill>
              <a:schemeClr val="accent6"/>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1" name="Google Shape;1571;p87"/>
            <p:cNvGrpSpPr/>
            <p:nvPr/>
          </p:nvGrpSpPr>
          <p:grpSpPr>
            <a:xfrm flipH="1" rot="10800000">
              <a:off x="878209" y="3322949"/>
              <a:ext cx="429322" cy="93999"/>
              <a:chOff x="5795037" y="809024"/>
              <a:chExt cx="431653" cy="94500"/>
            </a:xfrm>
          </p:grpSpPr>
          <p:sp>
            <p:nvSpPr>
              <p:cNvPr id="1572" name="Google Shape;1572;p87"/>
              <p:cNvSpPr/>
              <p:nvPr/>
            </p:nvSpPr>
            <p:spPr>
              <a:xfrm>
                <a:off x="5795037" y="809024"/>
                <a:ext cx="94500" cy="94500"/>
              </a:xfrm>
              <a:prstGeom prst="ellipse">
                <a:avLst/>
              </a:prstGeom>
              <a:solidFill>
                <a:srgbClr val="81EEEB"/>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7"/>
              <p:cNvSpPr/>
              <p:nvPr/>
            </p:nvSpPr>
            <p:spPr>
              <a:xfrm>
                <a:off x="5963614" y="809024"/>
                <a:ext cx="94500" cy="94500"/>
              </a:xfrm>
              <a:prstGeom prst="ellipse">
                <a:avLst/>
              </a:prstGeom>
              <a:solidFill>
                <a:srgbClr val="A1C3FF"/>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7"/>
              <p:cNvSpPr/>
              <p:nvPr/>
            </p:nvSpPr>
            <p:spPr>
              <a:xfrm>
                <a:off x="6132190" y="809024"/>
                <a:ext cx="94500" cy="94500"/>
              </a:xfrm>
              <a:prstGeom prst="ellipse">
                <a:avLst/>
              </a:prstGeom>
              <a:solidFill>
                <a:srgbClr val="FFC3D0"/>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5" name="Google Shape;1575;p87"/>
          <p:cNvGrpSpPr/>
          <p:nvPr/>
        </p:nvGrpSpPr>
        <p:grpSpPr>
          <a:xfrm>
            <a:off x="5217213" y="1595941"/>
            <a:ext cx="2008800" cy="146100"/>
            <a:chOff x="847125" y="3296850"/>
            <a:chExt cx="2008800" cy="146100"/>
          </a:xfrm>
        </p:grpSpPr>
        <p:sp>
          <p:nvSpPr>
            <p:cNvPr id="1576" name="Google Shape;1576;p87"/>
            <p:cNvSpPr/>
            <p:nvPr/>
          </p:nvSpPr>
          <p:spPr>
            <a:xfrm>
              <a:off x="847125" y="3296850"/>
              <a:ext cx="2008800" cy="146100"/>
            </a:xfrm>
            <a:prstGeom prst="roundRect">
              <a:avLst>
                <a:gd fmla="val 50000" name="adj"/>
              </a:avLst>
            </a:prstGeom>
            <a:solidFill>
              <a:schemeClr val="accent6"/>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7" name="Google Shape;1577;p87"/>
            <p:cNvGrpSpPr/>
            <p:nvPr/>
          </p:nvGrpSpPr>
          <p:grpSpPr>
            <a:xfrm flipH="1" rot="10800000">
              <a:off x="878209" y="3322949"/>
              <a:ext cx="429322" cy="93999"/>
              <a:chOff x="5795037" y="809024"/>
              <a:chExt cx="431653" cy="94500"/>
            </a:xfrm>
          </p:grpSpPr>
          <p:sp>
            <p:nvSpPr>
              <p:cNvPr id="1578" name="Google Shape;1578;p87"/>
              <p:cNvSpPr/>
              <p:nvPr/>
            </p:nvSpPr>
            <p:spPr>
              <a:xfrm>
                <a:off x="5795037" y="809024"/>
                <a:ext cx="94500" cy="94500"/>
              </a:xfrm>
              <a:prstGeom prst="ellipse">
                <a:avLst/>
              </a:prstGeom>
              <a:solidFill>
                <a:srgbClr val="81EEEB"/>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7"/>
              <p:cNvSpPr/>
              <p:nvPr/>
            </p:nvSpPr>
            <p:spPr>
              <a:xfrm>
                <a:off x="5963614" y="809024"/>
                <a:ext cx="94500" cy="94500"/>
              </a:xfrm>
              <a:prstGeom prst="ellipse">
                <a:avLst/>
              </a:prstGeom>
              <a:solidFill>
                <a:srgbClr val="A1C3FF"/>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7"/>
              <p:cNvSpPr/>
              <p:nvPr/>
            </p:nvSpPr>
            <p:spPr>
              <a:xfrm>
                <a:off x="6132190" y="809024"/>
                <a:ext cx="94500" cy="94500"/>
              </a:xfrm>
              <a:prstGeom prst="ellipse">
                <a:avLst/>
              </a:prstGeom>
              <a:solidFill>
                <a:srgbClr val="FFC3D0"/>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88"/>
          <p:cNvSpPr txBox="1"/>
          <p:nvPr>
            <p:ph idx="2" type="title"/>
          </p:nvPr>
        </p:nvSpPr>
        <p:spPr>
          <a:xfrm>
            <a:off x="2169579" y="2041725"/>
            <a:ext cx="2962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Fitur Login &amp; Register</a:t>
            </a:r>
            <a:endParaRPr/>
          </a:p>
        </p:txBody>
      </p:sp>
      <p:sp>
        <p:nvSpPr>
          <p:cNvPr id="1586" name="Google Shape;1586;p88"/>
          <p:cNvSpPr txBox="1"/>
          <p:nvPr>
            <p:ph idx="5" type="title"/>
          </p:nvPr>
        </p:nvSpPr>
        <p:spPr>
          <a:xfrm>
            <a:off x="2169618" y="2852513"/>
            <a:ext cx="55497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Fitur Informasi</a:t>
            </a:r>
            <a:endParaRPr/>
          </a:p>
        </p:txBody>
      </p:sp>
      <p:sp>
        <p:nvSpPr>
          <p:cNvPr id="1587" name="Google Shape;1587;p88"/>
          <p:cNvSpPr txBox="1"/>
          <p:nvPr>
            <p:ph idx="7" type="title"/>
          </p:nvPr>
        </p:nvSpPr>
        <p:spPr>
          <a:xfrm>
            <a:off x="2169538" y="1198242"/>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Landing Page</a:t>
            </a:r>
            <a:endParaRPr/>
          </a:p>
        </p:txBody>
      </p:sp>
      <p:sp>
        <p:nvSpPr>
          <p:cNvPr id="1588" name="Google Shape;1588;p8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Fitur</a:t>
            </a:r>
            <a:endParaRPr/>
          </a:p>
        </p:txBody>
      </p:sp>
      <p:sp>
        <p:nvSpPr>
          <p:cNvPr id="1589" name="Google Shape;1589;p88"/>
          <p:cNvSpPr txBox="1"/>
          <p:nvPr>
            <p:ph idx="1" type="subTitle"/>
          </p:nvPr>
        </p:nvSpPr>
        <p:spPr>
          <a:xfrm>
            <a:off x="2169590" y="2333175"/>
            <a:ext cx="55497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Halaman untuk login maupun register sebagai admin.</a:t>
            </a:r>
            <a:endParaRPr/>
          </a:p>
        </p:txBody>
      </p:sp>
      <p:sp>
        <p:nvSpPr>
          <p:cNvPr id="1590" name="Google Shape;1590;p88"/>
          <p:cNvSpPr txBox="1"/>
          <p:nvPr>
            <p:ph idx="6" type="subTitle"/>
          </p:nvPr>
        </p:nvSpPr>
        <p:spPr>
          <a:xfrm>
            <a:off x="2169625" y="3153688"/>
            <a:ext cx="55497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Halaman yang menampilkan informasi makanan.</a:t>
            </a:r>
            <a:endParaRPr/>
          </a:p>
        </p:txBody>
      </p:sp>
      <p:sp>
        <p:nvSpPr>
          <p:cNvPr id="1591" name="Google Shape;1591;p88"/>
          <p:cNvSpPr txBox="1"/>
          <p:nvPr>
            <p:ph idx="8" type="subTitle"/>
          </p:nvPr>
        </p:nvSpPr>
        <p:spPr>
          <a:xfrm>
            <a:off x="2169600" y="1370800"/>
            <a:ext cx="55497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Halaman awal setelah membuka aplikasi, yang berisi tombol login dan tombol informasi makanan.</a:t>
            </a:r>
            <a:endParaRPr/>
          </a:p>
        </p:txBody>
      </p:sp>
      <p:sp>
        <p:nvSpPr>
          <p:cNvPr id="1592" name="Google Shape;1592;p88"/>
          <p:cNvSpPr txBox="1"/>
          <p:nvPr>
            <p:ph idx="16" type="title"/>
          </p:nvPr>
        </p:nvSpPr>
        <p:spPr>
          <a:xfrm>
            <a:off x="1080600" y="2852520"/>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593" name="Google Shape;1593;p88"/>
          <p:cNvSpPr txBox="1"/>
          <p:nvPr>
            <p:ph idx="20" type="title"/>
          </p:nvPr>
        </p:nvSpPr>
        <p:spPr>
          <a:xfrm>
            <a:off x="1080588" y="2041725"/>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594" name="Google Shape;1594;p88"/>
          <p:cNvSpPr txBox="1"/>
          <p:nvPr>
            <p:ph idx="21" type="title"/>
          </p:nvPr>
        </p:nvSpPr>
        <p:spPr>
          <a:xfrm>
            <a:off x="1080563" y="1198242"/>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595" name="Google Shape;1595;p88"/>
          <p:cNvGrpSpPr/>
          <p:nvPr/>
        </p:nvGrpSpPr>
        <p:grpSpPr>
          <a:xfrm flipH="1">
            <a:off x="1782715" y="1276799"/>
            <a:ext cx="337856" cy="93999"/>
            <a:chOff x="5963614" y="809024"/>
            <a:chExt cx="339690" cy="94500"/>
          </a:xfrm>
        </p:grpSpPr>
        <p:sp>
          <p:nvSpPr>
            <p:cNvPr id="1596" name="Google Shape;1596;p88"/>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8"/>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8" name="Google Shape;1598;p88"/>
          <p:cNvGrpSpPr/>
          <p:nvPr/>
        </p:nvGrpSpPr>
        <p:grpSpPr>
          <a:xfrm flipH="1">
            <a:off x="1782740" y="2161824"/>
            <a:ext cx="337856" cy="93999"/>
            <a:chOff x="5963614" y="809024"/>
            <a:chExt cx="339690" cy="94500"/>
          </a:xfrm>
        </p:grpSpPr>
        <p:sp>
          <p:nvSpPr>
            <p:cNvPr id="1599" name="Google Shape;1599;p88"/>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8"/>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88"/>
          <p:cNvGrpSpPr/>
          <p:nvPr/>
        </p:nvGrpSpPr>
        <p:grpSpPr>
          <a:xfrm flipH="1">
            <a:off x="1782765" y="2951187"/>
            <a:ext cx="337856" cy="93999"/>
            <a:chOff x="5963614" y="809024"/>
            <a:chExt cx="339690" cy="94500"/>
          </a:xfrm>
        </p:grpSpPr>
        <p:sp>
          <p:nvSpPr>
            <p:cNvPr id="1602" name="Google Shape;1602;p88"/>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88"/>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88"/>
          <p:cNvSpPr txBox="1"/>
          <p:nvPr>
            <p:ph idx="5" type="title"/>
          </p:nvPr>
        </p:nvSpPr>
        <p:spPr>
          <a:xfrm>
            <a:off x="2210793" y="3703525"/>
            <a:ext cx="55497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Fitur CRUD</a:t>
            </a:r>
            <a:endParaRPr/>
          </a:p>
        </p:txBody>
      </p:sp>
      <p:sp>
        <p:nvSpPr>
          <p:cNvPr id="1605" name="Google Shape;1605;p88"/>
          <p:cNvSpPr txBox="1"/>
          <p:nvPr>
            <p:ph idx="6" type="subTitle"/>
          </p:nvPr>
        </p:nvSpPr>
        <p:spPr>
          <a:xfrm>
            <a:off x="2210800" y="3896200"/>
            <a:ext cx="55497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Halaman yang tersedia untuk admin menambahkan atau menghapus data.</a:t>
            </a:r>
            <a:endParaRPr/>
          </a:p>
        </p:txBody>
      </p:sp>
      <p:sp>
        <p:nvSpPr>
          <p:cNvPr id="1606" name="Google Shape;1606;p88"/>
          <p:cNvSpPr txBox="1"/>
          <p:nvPr>
            <p:ph idx="16" type="title"/>
          </p:nvPr>
        </p:nvSpPr>
        <p:spPr>
          <a:xfrm>
            <a:off x="1121775" y="3703533"/>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607" name="Google Shape;1607;p88"/>
          <p:cNvGrpSpPr/>
          <p:nvPr/>
        </p:nvGrpSpPr>
        <p:grpSpPr>
          <a:xfrm flipH="1">
            <a:off x="1823940" y="3802199"/>
            <a:ext cx="337856" cy="93999"/>
            <a:chOff x="5963614" y="809024"/>
            <a:chExt cx="339690" cy="94500"/>
          </a:xfrm>
        </p:grpSpPr>
        <p:sp>
          <p:nvSpPr>
            <p:cNvPr id="1608" name="Google Shape;1608;p88"/>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8"/>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89"/>
          <p:cNvSpPr txBox="1"/>
          <p:nvPr>
            <p:ph type="title"/>
          </p:nvPr>
        </p:nvSpPr>
        <p:spPr>
          <a:xfrm>
            <a:off x="720000" y="2747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615" name="Google Shape;1615;p89"/>
          <p:cNvSpPr txBox="1"/>
          <p:nvPr>
            <p:ph idx="2" type="title"/>
          </p:nvPr>
        </p:nvSpPr>
        <p:spPr>
          <a:xfrm>
            <a:off x="1724875" y="911738"/>
            <a:ext cx="2031900" cy="2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Landing Page</a:t>
            </a:r>
            <a:endParaRPr/>
          </a:p>
        </p:txBody>
      </p:sp>
      <p:sp>
        <p:nvSpPr>
          <p:cNvPr id="1616" name="Google Shape;1616;p89"/>
          <p:cNvSpPr txBox="1"/>
          <p:nvPr>
            <p:ph idx="4" type="subTitle"/>
          </p:nvPr>
        </p:nvSpPr>
        <p:spPr>
          <a:xfrm>
            <a:off x="1724875" y="1226275"/>
            <a:ext cx="2031900" cy="347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17" name="Google Shape;1617;p89"/>
          <p:cNvPicPr preferRelativeResize="0"/>
          <p:nvPr/>
        </p:nvPicPr>
        <p:blipFill>
          <a:blip r:embed="rId3">
            <a:alphaModFix/>
          </a:blip>
          <a:stretch>
            <a:fillRect/>
          </a:stretch>
        </p:blipFill>
        <p:spPr>
          <a:xfrm>
            <a:off x="1724778" y="1226275"/>
            <a:ext cx="2031995" cy="3471300"/>
          </a:xfrm>
          <a:prstGeom prst="rect">
            <a:avLst/>
          </a:prstGeom>
          <a:noFill/>
          <a:ln>
            <a:noFill/>
          </a:ln>
        </p:spPr>
      </p:pic>
      <p:sp>
        <p:nvSpPr>
          <p:cNvPr id="1618" name="Google Shape;1618;p89"/>
          <p:cNvSpPr txBox="1"/>
          <p:nvPr>
            <p:ph idx="2" type="title"/>
          </p:nvPr>
        </p:nvSpPr>
        <p:spPr>
          <a:xfrm>
            <a:off x="5192750" y="911738"/>
            <a:ext cx="2031900" cy="2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List Page</a:t>
            </a:r>
            <a:endParaRPr/>
          </a:p>
        </p:txBody>
      </p:sp>
      <p:sp>
        <p:nvSpPr>
          <p:cNvPr id="1619" name="Google Shape;1619;p89"/>
          <p:cNvSpPr txBox="1"/>
          <p:nvPr>
            <p:ph idx="4" type="subTitle"/>
          </p:nvPr>
        </p:nvSpPr>
        <p:spPr>
          <a:xfrm>
            <a:off x="5192750" y="1226275"/>
            <a:ext cx="2031900" cy="347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20" name="Google Shape;1620;p89"/>
          <p:cNvPicPr preferRelativeResize="0"/>
          <p:nvPr/>
        </p:nvPicPr>
        <p:blipFill>
          <a:blip r:embed="rId4">
            <a:alphaModFix/>
          </a:blip>
          <a:stretch>
            <a:fillRect/>
          </a:stretch>
        </p:blipFill>
        <p:spPr>
          <a:xfrm>
            <a:off x="5192747" y="1226300"/>
            <a:ext cx="2031900" cy="34824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90"/>
          <p:cNvSpPr txBox="1"/>
          <p:nvPr>
            <p:ph type="title"/>
          </p:nvPr>
        </p:nvSpPr>
        <p:spPr>
          <a:xfrm>
            <a:off x="720000" y="2747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626" name="Google Shape;1626;p90"/>
          <p:cNvSpPr txBox="1"/>
          <p:nvPr>
            <p:ph idx="2" type="title"/>
          </p:nvPr>
        </p:nvSpPr>
        <p:spPr>
          <a:xfrm>
            <a:off x="1724875" y="911738"/>
            <a:ext cx="2031900" cy="2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Login</a:t>
            </a:r>
            <a:r>
              <a:rPr lang="en"/>
              <a:t> Page</a:t>
            </a:r>
            <a:endParaRPr/>
          </a:p>
        </p:txBody>
      </p:sp>
      <p:sp>
        <p:nvSpPr>
          <p:cNvPr id="1627" name="Google Shape;1627;p90"/>
          <p:cNvSpPr txBox="1"/>
          <p:nvPr>
            <p:ph idx="4" type="subTitle"/>
          </p:nvPr>
        </p:nvSpPr>
        <p:spPr>
          <a:xfrm>
            <a:off x="1724875" y="1226275"/>
            <a:ext cx="2031900" cy="347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8" name="Google Shape;1628;p90"/>
          <p:cNvSpPr txBox="1"/>
          <p:nvPr>
            <p:ph idx="2" type="title"/>
          </p:nvPr>
        </p:nvSpPr>
        <p:spPr>
          <a:xfrm>
            <a:off x="5192750" y="911738"/>
            <a:ext cx="2031900" cy="2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Register </a:t>
            </a:r>
            <a:r>
              <a:rPr lang="en"/>
              <a:t>Page</a:t>
            </a:r>
            <a:endParaRPr/>
          </a:p>
        </p:txBody>
      </p:sp>
      <p:sp>
        <p:nvSpPr>
          <p:cNvPr id="1629" name="Google Shape;1629;p90"/>
          <p:cNvSpPr txBox="1"/>
          <p:nvPr>
            <p:ph idx="4" type="subTitle"/>
          </p:nvPr>
        </p:nvSpPr>
        <p:spPr>
          <a:xfrm>
            <a:off x="5192750" y="1226275"/>
            <a:ext cx="2031900" cy="347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30" name="Google Shape;1630;p90"/>
          <p:cNvPicPr preferRelativeResize="0"/>
          <p:nvPr/>
        </p:nvPicPr>
        <p:blipFill>
          <a:blip r:embed="rId3">
            <a:alphaModFix/>
          </a:blip>
          <a:stretch>
            <a:fillRect/>
          </a:stretch>
        </p:blipFill>
        <p:spPr>
          <a:xfrm>
            <a:off x="1724876" y="1226300"/>
            <a:ext cx="2031900" cy="3467165"/>
          </a:xfrm>
          <a:prstGeom prst="rect">
            <a:avLst/>
          </a:prstGeom>
          <a:noFill/>
          <a:ln>
            <a:noFill/>
          </a:ln>
        </p:spPr>
      </p:pic>
      <p:pic>
        <p:nvPicPr>
          <p:cNvPr id="1631" name="Google Shape;1631;p90"/>
          <p:cNvPicPr preferRelativeResize="0"/>
          <p:nvPr/>
        </p:nvPicPr>
        <p:blipFill>
          <a:blip r:embed="rId4">
            <a:alphaModFix/>
          </a:blip>
          <a:stretch>
            <a:fillRect/>
          </a:stretch>
        </p:blipFill>
        <p:spPr>
          <a:xfrm>
            <a:off x="5192750" y="1226300"/>
            <a:ext cx="2031900" cy="3467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91"/>
          <p:cNvSpPr txBox="1"/>
          <p:nvPr>
            <p:ph type="title"/>
          </p:nvPr>
        </p:nvSpPr>
        <p:spPr>
          <a:xfrm>
            <a:off x="720000" y="2747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637" name="Google Shape;1637;p91"/>
          <p:cNvSpPr txBox="1"/>
          <p:nvPr>
            <p:ph idx="2" type="title"/>
          </p:nvPr>
        </p:nvSpPr>
        <p:spPr>
          <a:xfrm>
            <a:off x="3556100" y="847400"/>
            <a:ext cx="2084700" cy="2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Home</a:t>
            </a:r>
            <a:r>
              <a:rPr lang="en"/>
              <a:t> Page</a:t>
            </a:r>
            <a:endParaRPr/>
          </a:p>
        </p:txBody>
      </p:sp>
      <p:sp>
        <p:nvSpPr>
          <p:cNvPr id="1638" name="Google Shape;1638;p91"/>
          <p:cNvSpPr txBox="1"/>
          <p:nvPr>
            <p:ph idx="4" type="subTitle"/>
          </p:nvPr>
        </p:nvSpPr>
        <p:spPr>
          <a:xfrm>
            <a:off x="3556100" y="1161925"/>
            <a:ext cx="2084700" cy="356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39" name="Google Shape;1639;p91"/>
          <p:cNvPicPr preferRelativeResize="0"/>
          <p:nvPr/>
        </p:nvPicPr>
        <p:blipFill>
          <a:blip r:embed="rId3">
            <a:alphaModFix/>
          </a:blip>
          <a:stretch>
            <a:fillRect/>
          </a:stretch>
        </p:blipFill>
        <p:spPr>
          <a:xfrm>
            <a:off x="3556101" y="1161925"/>
            <a:ext cx="2084700" cy="35572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3" name="Shape 1643"/>
        <p:cNvGrpSpPr/>
        <p:nvPr/>
      </p:nvGrpSpPr>
      <p:grpSpPr>
        <a:xfrm>
          <a:off x="0" y="0"/>
          <a:ext cx="0" cy="0"/>
          <a:chOff x="0" y="0"/>
          <a:chExt cx="0" cy="0"/>
        </a:xfrm>
      </p:grpSpPr>
      <p:sp>
        <p:nvSpPr>
          <p:cNvPr id="1644" name="Google Shape;1644;p92"/>
          <p:cNvSpPr txBox="1"/>
          <p:nvPr>
            <p:ph type="title"/>
          </p:nvPr>
        </p:nvSpPr>
        <p:spPr>
          <a:xfrm>
            <a:off x="738150" y="1940800"/>
            <a:ext cx="5526300" cy="8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grpSp>
        <p:nvGrpSpPr>
          <p:cNvPr id="1645" name="Google Shape;1645;p92"/>
          <p:cNvGrpSpPr/>
          <p:nvPr/>
        </p:nvGrpSpPr>
        <p:grpSpPr>
          <a:xfrm>
            <a:off x="4676874" y="1329001"/>
            <a:ext cx="3628999" cy="2848200"/>
            <a:chOff x="4331274" y="1329001"/>
            <a:chExt cx="3628999" cy="2848200"/>
          </a:xfrm>
        </p:grpSpPr>
        <p:grpSp>
          <p:nvGrpSpPr>
            <p:cNvPr id="1646" name="Google Shape;1646;p92"/>
            <p:cNvGrpSpPr/>
            <p:nvPr/>
          </p:nvGrpSpPr>
          <p:grpSpPr>
            <a:xfrm flipH="1" rot="5400000">
              <a:off x="5234996" y="2541645"/>
              <a:ext cx="801000" cy="801000"/>
              <a:chOff x="5372267" y="434783"/>
              <a:chExt cx="801000" cy="801000"/>
            </a:xfrm>
          </p:grpSpPr>
          <p:sp>
            <p:nvSpPr>
              <p:cNvPr id="1647" name="Google Shape;1647;p92"/>
              <p:cNvSpPr/>
              <p:nvPr/>
            </p:nvSpPr>
            <p:spPr>
              <a:xfrm>
                <a:off x="5372267" y="434783"/>
                <a:ext cx="801000" cy="801000"/>
              </a:xfrm>
              <a:prstGeom prst="blockArc">
                <a:avLst>
                  <a:gd fmla="val 10800000" name="adj1"/>
                  <a:gd fmla="val 0" name="adj2"/>
                  <a:gd fmla="val 25000" name="adj3"/>
                </a:avLst>
              </a:prstGeom>
              <a:solidFill>
                <a:schemeClr val="dk1"/>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92"/>
              <p:cNvSpPr/>
              <p:nvPr/>
            </p:nvSpPr>
            <p:spPr>
              <a:xfrm flipH="1" rot="10800000">
                <a:off x="5372267" y="434783"/>
                <a:ext cx="801000" cy="801000"/>
              </a:xfrm>
              <a:prstGeom prst="blockArc">
                <a:avLst>
                  <a:gd fmla="val 10800000" name="adj1"/>
                  <a:gd fmla="val 0" name="adj2"/>
                  <a:gd fmla="val 25000" name="adj3"/>
                </a:avLst>
              </a:prstGeom>
              <a:solidFill>
                <a:schemeClr val="dk2"/>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9" name="Google Shape;1649;p92"/>
            <p:cNvSpPr/>
            <p:nvPr/>
          </p:nvSpPr>
          <p:spPr>
            <a:xfrm flipH="1" rot="-430288">
              <a:off x="5768217" y="2126655"/>
              <a:ext cx="542144" cy="1716950"/>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0" name="Google Shape;1650;p92"/>
            <p:cNvGrpSpPr/>
            <p:nvPr/>
          </p:nvGrpSpPr>
          <p:grpSpPr>
            <a:xfrm flipH="1">
              <a:off x="5061739" y="1452317"/>
              <a:ext cx="627083" cy="436814"/>
              <a:chOff x="5779976" y="1418876"/>
              <a:chExt cx="421200" cy="293400"/>
            </a:xfrm>
          </p:grpSpPr>
          <p:sp>
            <p:nvSpPr>
              <p:cNvPr id="1651" name="Google Shape;1651;p92"/>
              <p:cNvSpPr/>
              <p:nvPr/>
            </p:nvSpPr>
            <p:spPr>
              <a:xfrm>
                <a:off x="5779976" y="1418876"/>
                <a:ext cx="421200" cy="293400"/>
              </a:xfrm>
              <a:prstGeom prst="wedgeRoundRectCallout">
                <a:avLst>
                  <a:gd fmla="val -17374" name="adj1"/>
                  <a:gd fmla="val 73101" name="adj2"/>
                  <a:gd fmla="val 0" name="adj3"/>
                </a:avLst>
              </a:prstGeom>
              <a:solidFill>
                <a:schemeClr val="accent4"/>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92"/>
              <p:cNvSpPr/>
              <p:nvPr/>
            </p:nvSpPr>
            <p:spPr>
              <a:xfrm>
                <a:off x="5908478" y="1501513"/>
                <a:ext cx="157557" cy="139114"/>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rotWithShape="0" algn="bl" dir="5400000" dist="19050">
                  <a:schemeClr val="dk1">
                    <a:alpha val="38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653" name="Google Shape;1653;p92"/>
            <p:cNvSpPr/>
            <p:nvPr/>
          </p:nvSpPr>
          <p:spPr>
            <a:xfrm>
              <a:off x="6282673" y="1329001"/>
              <a:ext cx="1677600" cy="2848200"/>
            </a:xfrm>
            <a:prstGeom prst="roundRect">
              <a:avLst>
                <a:gd fmla="val 10049" name="adj"/>
              </a:avLst>
            </a:prstGeom>
            <a:solidFill>
              <a:schemeClr val="accent6"/>
            </a:solidFill>
            <a:ln>
              <a:noFill/>
            </a:ln>
            <a:effectLst>
              <a:outerShdw blurRad="57150" rotWithShape="0" algn="bl" dir="5400000" dist="19050">
                <a:schemeClr val="dk1">
                  <a:alpha val="26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92"/>
            <p:cNvSpPr/>
            <p:nvPr/>
          </p:nvSpPr>
          <p:spPr>
            <a:xfrm>
              <a:off x="6331650" y="1860175"/>
              <a:ext cx="1577700" cy="2260500"/>
            </a:xfrm>
            <a:prstGeom prst="roundRect">
              <a:avLst>
                <a:gd fmla="val 3424" name="adj"/>
              </a:avLst>
            </a:prstGeom>
            <a:solidFill>
              <a:schemeClr val="lt1"/>
            </a:solidFill>
            <a:ln>
              <a:noFill/>
            </a:ln>
            <a:effectLst>
              <a:outerShdw blurRad="57150" rotWithShape="0" algn="bl" dir="5400000" dist="19050">
                <a:schemeClr val="dk1">
                  <a:alpha val="26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2"/>
            <p:cNvSpPr/>
            <p:nvPr/>
          </p:nvSpPr>
          <p:spPr>
            <a:xfrm>
              <a:off x="6474026" y="1445487"/>
              <a:ext cx="71135" cy="71135"/>
            </a:xfrm>
            <a:custGeom>
              <a:rect b="b" l="l" r="r" t="t"/>
              <a:pathLst>
                <a:path extrusionOk="0" h="3655" w="3655">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3"/>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92"/>
            <p:cNvSpPr/>
            <p:nvPr/>
          </p:nvSpPr>
          <p:spPr>
            <a:xfrm>
              <a:off x="6615915" y="1445487"/>
              <a:ext cx="71174" cy="71135"/>
            </a:xfrm>
            <a:custGeom>
              <a:rect b="b" l="l" r="r" t="t"/>
              <a:pathLst>
                <a:path extrusionOk="0" h="3655" w="3657">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92"/>
            <p:cNvSpPr/>
            <p:nvPr/>
          </p:nvSpPr>
          <p:spPr>
            <a:xfrm>
              <a:off x="6757823" y="1445487"/>
              <a:ext cx="71155" cy="71135"/>
            </a:xfrm>
            <a:custGeom>
              <a:rect b="b" l="l" r="r" t="t"/>
              <a:pathLst>
                <a:path extrusionOk="0" h="3655" w="3656">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92"/>
            <p:cNvSpPr/>
            <p:nvPr/>
          </p:nvSpPr>
          <p:spPr>
            <a:xfrm>
              <a:off x="6432549" y="1666144"/>
              <a:ext cx="721670" cy="44511"/>
            </a:xfrm>
            <a:custGeom>
              <a:rect b="b" l="l" r="r" t="t"/>
              <a:pathLst>
                <a:path extrusionOk="0" h="2287" w="37080">
                  <a:moveTo>
                    <a:pt x="1154" y="0"/>
                  </a:moveTo>
                  <a:cubicBezTo>
                    <a:pt x="529" y="0"/>
                    <a:pt x="0" y="508"/>
                    <a:pt x="0" y="1134"/>
                  </a:cubicBezTo>
                  <a:cubicBezTo>
                    <a:pt x="0" y="1778"/>
                    <a:pt x="529" y="2286"/>
                    <a:pt x="1154" y="2286"/>
                  </a:cubicBezTo>
                  <a:lnTo>
                    <a:pt x="35925" y="2286"/>
                  </a:lnTo>
                  <a:cubicBezTo>
                    <a:pt x="36551" y="2286"/>
                    <a:pt x="37079" y="1778"/>
                    <a:pt x="37079" y="1134"/>
                  </a:cubicBezTo>
                  <a:cubicBezTo>
                    <a:pt x="37079" y="508"/>
                    <a:pt x="36551" y="0"/>
                    <a:pt x="35925"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92"/>
            <p:cNvSpPr/>
            <p:nvPr/>
          </p:nvSpPr>
          <p:spPr>
            <a:xfrm>
              <a:off x="6068484" y="2157656"/>
              <a:ext cx="1677629" cy="1677220"/>
            </a:xfrm>
            <a:custGeom>
              <a:rect b="b" l="l" r="r" t="t"/>
              <a:pathLst>
                <a:path extrusionOk="0" h="86177" w="86198">
                  <a:moveTo>
                    <a:pt x="1583" y="0"/>
                  </a:moveTo>
                  <a:cubicBezTo>
                    <a:pt x="705" y="0"/>
                    <a:pt x="1" y="704"/>
                    <a:pt x="1" y="1564"/>
                  </a:cubicBezTo>
                  <a:lnTo>
                    <a:pt x="1" y="84594"/>
                  </a:lnTo>
                  <a:cubicBezTo>
                    <a:pt x="1" y="85473"/>
                    <a:pt x="705" y="86177"/>
                    <a:pt x="1583" y="86177"/>
                  </a:cubicBezTo>
                  <a:lnTo>
                    <a:pt x="84614" y="86177"/>
                  </a:lnTo>
                  <a:cubicBezTo>
                    <a:pt x="85494" y="86177"/>
                    <a:pt x="86198" y="85473"/>
                    <a:pt x="86198" y="84594"/>
                  </a:cubicBezTo>
                  <a:lnTo>
                    <a:pt x="86198" y="1564"/>
                  </a:lnTo>
                  <a:cubicBezTo>
                    <a:pt x="86198" y="704"/>
                    <a:pt x="85494" y="0"/>
                    <a:pt x="84614"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92"/>
            <p:cNvSpPr/>
            <p:nvPr/>
          </p:nvSpPr>
          <p:spPr>
            <a:xfrm>
              <a:off x="6098536" y="3037212"/>
              <a:ext cx="1617509" cy="768049"/>
            </a:xfrm>
            <a:custGeom>
              <a:rect b="b" l="l" r="r" t="t"/>
              <a:pathLst>
                <a:path extrusionOk="0" h="39463" w="83109">
                  <a:moveTo>
                    <a:pt x="83070" y="0"/>
                  </a:moveTo>
                  <a:lnTo>
                    <a:pt x="0" y="19"/>
                  </a:lnTo>
                  <a:lnTo>
                    <a:pt x="39" y="39462"/>
                  </a:lnTo>
                  <a:lnTo>
                    <a:pt x="83070" y="39462"/>
                  </a:lnTo>
                  <a:lnTo>
                    <a:pt x="83109" y="39443"/>
                  </a:lnTo>
                  <a:lnTo>
                    <a:pt x="83070" y="0"/>
                  </a:ln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92"/>
            <p:cNvSpPr/>
            <p:nvPr/>
          </p:nvSpPr>
          <p:spPr>
            <a:xfrm>
              <a:off x="6098536" y="2187318"/>
              <a:ext cx="1616750" cy="849869"/>
            </a:xfrm>
            <a:custGeom>
              <a:rect b="b" l="l" r="r" t="t"/>
              <a:pathLst>
                <a:path extrusionOk="0" h="43667" w="83070">
                  <a:moveTo>
                    <a:pt x="83070" y="1"/>
                  </a:moveTo>
                  <a:lnTo>
                    <a:pt x="0" y="40"/>
                  </a:lnTo>
                  <a:lnTo>
                    <a:pt x="39" y="43666"/>
                  </a:lnTo>
                  <a:lnTo>
                    <a:pt x="83070" y="43666"/>
                  </a:lnTo>
                  <a:lnTo>
                    <a:pt x="83070" y="1"/>
                  </a:ln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2"/>
            <p:cNvSpPr/>
            <p:nvPr/>
          </p:nvSpPr>
          <p:spPr>
            <a:xfrm>
              <a:off x="6818296" y="2384386"/>
              <a:ext cx="323000" cy="448903"/>
            </a:xfrm>
            <a:custGeom>
              <a:rect b="b" l="l" r="r" t="t"/>
              <a:pathLst>
                <a:path extrusionOk="0" h="23065" w="16596">
                  <a:moveTo>
                    <a:pt x="6862" y="1"/>
                  </a:moveTo>
                  <a:cubicBezTo>
                    <a:pt x="6198" y="1"/>
                    <a:pt x="5650" y="548"/>
                    <a:pt x="5650" y="1231"/>
                  </a:cubicBezTo>
                  <a:lnTo>
                    <a:pt x="5650" y="3402"/>
                  </a:lnTo>
                  <a:lnTo>
                    <a:pt x="157" y="10574"/>
                  </a:lnTo>
                  <a:cubicBezTo>
                    <a:pt x="40" y="10712"/>
                    <a:pt x="1" y="10868"/>
                    <a:pt x="1" y="11024"/>
                  </a:cubicBezTo>
                  <a:lnTo>
                    <a:pt x="1" y="22322"/>
                  </a:lnTo>
                  <a:cubicBezTo>
                    <a:pt x="1" y="22731"/>
                    <a:pt x="334" y="23065"/>
                    <a:pt x="744" y="23065"/>
                  </a:cubicBezTo>
                  <a:lnTo>
                    <a:pt x="13430" y="23065"/>
                  </a:lnTo>
                  <a:cubicBezTo>
                    <a:pt x="14329" y="23065"/>
                    <a:pt x="15051" y="22341"/>
                    <a:pt x="15051" y="21441"/>
                  </a:cubicBezTo>
                  <a:cubicBezTo>
                    <a:pt x="15051" y="20542"/>
                    <a:pt x="14329" y="19820"/>
                    <a:pt x="13430" y="19820"/>
                  </a:cubicBezTo>
                  <a:lnTo>
                    <a:pt x="14035" y="19820"/>
                  </a:lnTo>
                  <a:cubicBezTo>
                    <a:pt x="15012" y="19820"/>
                    <a:pt x="15794" y="19018"/>
                    <a:pt x="15794" y="18040"/>
                  </a:cubicBezTo>
                  <a:cubicBezTo>
                    <a:pt x="15794" y="17084"/>
                    <a:pt x="15012" y="16281"/>
                    <a:pt x="14035" y="16281"/>
                  </a:cubicBezTo>
                  <a:lnTo>
                    <a:pt x="14368" y="16281"/>
                  </a:lnTo>
                  <a:cubicBezTo>
                    <a:pt x="15384" y="16281"/>
                    <a:pt x="16205" y="15460"/>
                    <a:pt x="16205" y="14444"/>
                  </a:cubicBezTo>
                  <a:cubicBezTo>
                    <a:pt x="16205" y="13428"/>
                    <a:pt x="15384" y="12607"/>
                    <a:pt x="14368" y="12607"/>
                  </a:cubicBezTo>
                  <a:lnTo>
                    <a:pt x="14681" y="12607"/>
                  </a:lnTo>
                  <a:cubicBezTo>
                    <a:pt x="15736" y="12607"/>
                    <a:pt x="16596" y="11747"/>
                    <a:pt x="16596" y="10691"/>
                  </a:cubicBezTo>
                  <a:cubicBezTo>
                    <a:pt x="16596" y="9636"/>
                    <a:pt x="15736" y="8776"/>
                    <a:pt x="14681" y="8776"/>
                  </a:cubicBezTo>
                  <a:lnTo>
                    <a:pt x="7819" y="8776"/>
                  </a:lnTo>
                  <a:cubicBezTo>
                    <a:pt x="8836" y="7193"/>
                    <a:pt x="9383" y="5336"/>
                    <a:pt x="9383" y="3459"/>
                  </a:cubicBezTo>
                  <a:lnTo>
                    <a:pt x="9383" y="2521"/>
                  </a:lnTo>
                  <a:cubicBezTo>
                    <a:pt x="9383" y="1134"/>
                    <a:pt x="8249" y="1"/>
                    <a:pt x="6862"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2"/>
            <p:cNvSpPr/>
            <p:nvPr/>
          </p:nvSpPr>
          <p:spPr>
            <a:xfrm>
              <a:off x="6673371" y="2579936"/>
              <a:ext cx="122516" cy="289874"/>
            </a:xfrm>
            <a:custGeom>
              <a:rect b="b" l="l" r="r" t="t"/>
              <a:pathLst>
                <a:path extrusionOk="0" h="14894" w="6295">
                  <a:moveTo>
                    <a:pt x="997" y="0"/>
                  </a:moveTo>
                  <a:cubicBezTo>
                    <a:pt x="449" y="0"/>
                    <a:pt x="1" y="430"/>
                    <a:pt x="1" y="977"/>
                  </a:cubicBezTo>
                  <a:lnTo>
                    <a:pt x="1" y="13896"/>
                  </a:lnTo>
                  <a:cubicBezTo>
                    <a:pt x="1" y="14444"/>
                    <a:pt x="449" y="14894"/>
                    <a:pt x="997" y="14894"/>
                  </a:cubicBezTo>
                  <a:lnTo>
                    <a:pt x="5297" y="14894"/>
                  </a:lnTo>
                  <a:cubicBezTo>
                    <a:pt x="5844" y="14894"/>
                    <a:pt x="6294" y="14444"/>
                    <a:pt x="6294" y="13896"/>
                  </a:cubicBezTo>
                  <a:lnTo>
                    <a:pt x="6294" y="977"/>
                  </a:lnTo>
                  <a:cubicBezTo>
                    <a:pt x="6294" y="430"/>
                    <a:pt x="5844" y="0"/>
                    <a:pt x="5297" y="0"/>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2"/>
            <p:cNvSpPr/>
            <p:nvPr/>
          </p:nvSpPr>
          <p:spPr>
            <a:xfrm>
              <a:off x="6432938" y="3180249"/>
              <a:ext cx="101575" cy="101575"/>
            </a:xfrm>
            <a:custGeom>
              <a:rect b="b" l="l" r="r" t="t"/>
              <a:pathLst>
                <a:path extrusionOk="0" h="5219" w="5219">
                  <a:moveTo>
                    <a:pt x="2600" y="0"/>
                  </a:moveTo>
                  <a:cubicBezTo>
                    <a:pt x="1173" y="0"/>
                    <a:pt x="1" y="1173"/>
                    <a:pt x="1" y="2619"/>
                  </a:cubicBezTo>
                  <a:cubicBezTo>
                    <a:pt x="1" y="4066"/>
                    <a:pt x="1173" y="5218"/>
                    <a:pt x="2600" y="5218"/>
                  </a:cubicBezTo>
                  <a:cubicBezTo>
                    <a:pt x="4046" y="5218"/>
                    <a:pt x="5219" y="4066"/>
                    <a:pt x="5219" y="2619"/>
                  </a:cubicBezTo>
                  <a:cubicBezTo>
                    <a:pt x="5219" y="1173"/>
                    <a:pt x="4046" y="0"/>
                    <a:pt x="2600" y="0"/>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2"/>
            <p:cNvSpPr/>
            <p:nvPr/>
          </p:nvSpPr>
          <p:spPr>
            <a:xfrm>
              <a:off x="6432938" y="3370466"/>
              <a:ext cx="101575" cy="101575"/>
            </a:xfrm>
            <a:custGeom>
              <a:rect b="b" l="l" r="r" t="t"/>
              <a:pathLst>
                <a:path extrusionOk="0" h="5219" w="5219">
                  <a:moveTo>
                    <a:pt x="2600" y="0"/>
                  </a:moveTo>
                  <a:cubicBezTo>
                    <a:pt x="1173" y="0"/>
                    <a:pt x="1" y="1173"/>
                    <a:pt x="1" y="2619"/>
                  </a:cubicBezTo>
                  <a:cubicBezTo>
                    <a:pt x="1" y="4045"/>
                    <a:pt x="1173" y="5218"/>
                    <a:pt x="2600" y="5218"/>
                  </a:cubicBezTo>
                  <a:cubicBezTo>
                    <a:pt x="4046" y="5218"/>
                    <a:pt x="5219" y="4045"/>
                    <a:pt x="5219" y="2619"/>
                  </a:cubicBezTo>
                  <a:cubicBezTo>
                    <a:pt x="5219" y="1173"/>
                    <a:pt x="4046" y="0"/>
                    <a:pt x="2600" y="0"/>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6" name="Google Shape;1666;p92"/>
            <p:cNvGrpSpPr/>
            <p:nvPr/>
          </p:nvGrpSpPr>
          <p:grpSpPr>
            <a:xfrm>
              <a:off x="6647232" y="3130557"/>
              <a:ext cx="948388" cy="402140"/>
              <a:chOff x="5806369" y="3534407"/>
              <a:chExt cx="948388" cy="402140"/>
            </a:xfrm>
          </p:grpSpPr>
          <p:sp>
            <p:nvSpPr>
              <p:cNvPr id="1667" name="Google Shape;1667;p92"/>
              <p:cNvSpPr/>
              <p:nvPr/>
            </p:nvSpPr>
            <p:spPr>
              <a:xfrm>
                <a:off x="6432938" y="3560663"/>
                <a:ext cx="101575" cy="101575"/>
              </a:xfrm>
              <a:custGeom>
                <a:rect b="b" l="l" r="r" t="t"/>
                <a:pathLst>
                  <a:path extrusionOk="0" h="5219" w="5219">
                    <a:moveTo>
                      <a:pt x="2600" y="1"/>
                    </a:moveTo>
                    <a:cubicBezTo>
                      <a:pt x="1173" y="1"/>
                      <a:pt x="1" y="1153"/>
                      <a:pt x="1" y="2600"/>
                    </a:cubicBezTo>
                    <a:cubicBezTo>
                      <a:pt x="1" y="4046"/>
                      <a:pt x="1173" y="5219"/>
                      <a:pt x="2600" y="5219"/>
                    </a:cubicBezTo>
                    <a:cubicBezTo>
                      <a:pt x="4046" y="5219"/>
                      <a:pt x="5219" y="4046"/>
                      <a:pt x="5219" y="2600"/>
                    </a:cubicBezTo>
                    <a:cubicBezTo>
                      <a:pt x="5219" y="1153"/>
                      <a:pt x="4046" y="1"/>
                      <a:pt x="2600" y="1"/>
                    </a:cubicBezTo>
                    <a:close/>
                  </a:path>
                </a:pathLst>
              </a:custGeom>
              <a:solidFill>
                <a:srgbClr val="C7A2FF"/>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2"/>
              <p:cNvSpPr/>
              <p:nvPr/>
            </p:nvSpPr>
            <p:spPr>
              <a:xfrm>
                <a:off x="5806369" y="3653504"/>
                <a:ext cx="948388" cy="283043"/>
              </a:xfrm>
              <a:custGeom>
                <a:rect b="b" l="l" r="r" t="t"/>
                <a:pathLst>
                  <a:path extrusionOk="0" h="14543" w="48729">
                    <a:moveTo>
                      <a:pt x="0" y="0"/>
                    </a:moveTo>
                    <a:lnTo>
                      <a:pt x="0" y="11688"/>
                    </a:lnTo>
                    <a:cubicBezTo>
                      <a:pt x="0" y="13271"/>
                      <a:pt x="1271" y="14542"/>
                      <a:pt x="2854" y="14542"/>
                    </a:cubicBezTo>
                    <a:lnTo>
                      <a:pt x="45875" y="14542"/>
                    </a:lnTo>
                    <a:cubicBezTo>
                      <a:pt x="47438" y="14542"/>
                      <a:pt x="48728" y="13271"/>
                      <a:pt x="48728" y="11688"/>
                    </a:cubicBezTo>
                    <a:lnTo>
                      <a:pt x="48728" y="0"/>
                    </a:lnTo>
                    <a:close/>
                  </a:path>
                </a:pathLst>
              </a:custGeom>
              <a:solidFill>
                <a:schemeClr val="lt1"/>
              </a:solidFill>
              <a:ln>
                <a:noFill/>
              </a:ln>
              <a:effectLst>
                <a:outerShdw blurRad="57150" rotWithShape="0" algn="bl" dir="5400000" dist="19050">
                  <a:schemeClr val="dk1">
                    <a:alpha val="3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2"/>
              <p:cNvSpPr/>
              <p:nvPr/>
            </p:nvSpPr>
            <p:spPr>
              <a:xfrm>
                <a:off x="5806369" y="3534407"/>
                <a:ext cx="948388" cy="119111"/>
              </a:xfrm>
              <a:custGeom>
                <a:rect b="b" l="l" r="r" t="t"/>
                <a:pathLst>
                  <a:path extrusionOk="0" h="6120" w="48729">
                    <a:moveTo>
                      <a:pt x="2854" y="1"/>
                    </a:moveTo>
                    <a:cubicBezTo>
                      <a:pt x="1271" y="1"/>
                      <a:pt x="0" y="1291"/>
                      <a:pt x="0" y="2854"/>
                    </a:cubicBezTo>
                    <a:lnTo>
                      <a:pt x="0" y="6119"/>
                    </a:lnTo>
                    <a:lnTo>
                      <a:pt x="48728" y="6119"/>
                    </a:lnTo>
                    <a:lnTo>
                      <a:pt x="48728" y="2854"/>
                    </a:lnTo>
                    <a:cubicBezTo>
                      <a:pt x="48728" y="1291"/>
                      <a:pt x="47438" y="1"/>
                      <a:pt x="45875" y="1"/>
                    </a:cubicBezTo>
                    <a:close/>
                  </a:path>
                </a:pathLst>
              </a:custGeom>
              <a:solidFill>
                <a:schemeClr val="accent6"/>
              </a:solidFill>
              <a:ln>
                <a:noFill/>
              </a:ln>
              <a:effectLst>
                <a:outerShdw blurRad="57150" rotWithShape="0" algn="bl" dir="5400000" dist="19050">
                  <a:schemeClr val="dk1">
                    <a:alpha val="2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2"/>
              <p:cNvSpPr/>
              <p:nvPr/>
            </p:nvSpPr>
            <p:spPr>
              <a:xfrm>
                <a:off x="5961201" y="3572847"/>
                <a:ext cx="37679" cy="37660"/>
              </a:xfrm>
              <a:custGeom>
                <a:rect b="b" l="l" r="r" t="t"/>
                <a:pathLst>
                  <a:path extrusionOk="0" h="1935" w="1936">
                    <a:moveTo>
                      <a:pt x="978" y="0"/>
                    </a:moveTo>
                    <a:cubicBezTo>
                      <a:pt x="431" y="0"/>
                      <a:pt x="1" y="430"/>
                      <a:pt x="1" y="978"/>
                    </a:cubicBezTo>
                    <a:cubicBezTo>
                      <a:pt x="1" y="1505"/>
                      <a:pt x="431" y="1935"/>
                      <a:pt x="978" y="1935"/>
                    </a:cubicBezTo>
                    <a:cubicBezTo>
                      <a:pt x="1505" y="1935"/>
                      <a:pt x="1935" y="1505"/>
                      <a:pt x="1935" y="978"/>
                    </a:cubicBezTo>
                    <a:cubicBezTo>
                      <a:pt x="1935" y="430"/>
                      <a:pt x="1505" y="0"/>
                      <a:pt x="978" y="0"/>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2"/>
              <p:cNvSpPr/>
              <p:nvPr/>
            </p:nvSpPr>
            <p:spPr>
              <a:xfrm>
                <a:off x="6043376" y="3572847"/>
                <a:ext cx="37679" cy="37660"/>
              </a:xfrm>
              <a:custGeom>
                <a:rect b="b" l="l" r="r" t="t"/>
                <a:pathLst>
                  <a:path extrusionOk="0" h="1935" w="1936">
                    <a:moveTo>
                      <a:pt x="958" y="0"/>
                    </a:moveTo>
                    <a:cubicBezTo>
                      <a:pt x="431" y="0"/>
                      <a:pt x="1" y="430"/>
                      <a:pt x="1" y="978"/>
                    </a:cubicBezTo>
                    <a:cubicBezTo>
                      <a:pt x="1" y="1505"/>
                      <a:pt x="431" y="1935"/>
                      <a:pt x="958" y="1935"/>
                    </a:cubicBezTo>
                    <a:cubicBezTo>
                      <a:pt x="1505" y="1935"/>
                      <a:pt x="1935" y="1505"/>
                      <a:pt x="1935" y="978"/>
                    </a:cubicBezTo>
                    <a:cubicBezTo>
                      <a:pt x="1935" y="430"/>
                      <a:pt x="1505" y="0"/>
                      <a:pt x="958" y="0"/>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92"/>
              <p:cNvSpPr/>
              <p:nvPr/>
            </p:nvSpPr>
            <p:spPr>
              <a:xfrm>
                <a:off x="5907949" y="3721217"/>
                <a:ext cx="145346" cy="144937"/>
              </a:xfrm>
              <a:custGeom>
                <a:rect b="b" l="l" r="r" t="t"/>
                <a:pathLst>
                  <a:path extrusionOk="0" h="7447" w="7468">
                    <a:moveTo>
                      <a:pt x="3733" y="0"/>
                    </a:moveTo>
                    <a:cubicBezTo>
                      <a:pt x="1681" y="0"/>
                      <a:pt x="1" y="1661"/>
                      <a:pt x="1" y="3714"/>
                    </a:cubicBezTo>
                    <a:cubicBezTo>
                      <a:pt x="1" y="5786"/>
                      <a:pt x="1681" y="7446"/>
                      <a:pt x="3733" y="7446"/>
                    </a:cubicBezTo>
                    <a:cubicBezTo>
                      <a:pt x="5805" y="7446"/>
                      <a:pt x="7467" y="5786"/>
                      <a:pt x="7467" y="3714"/>
                    </a:cubicBezTo>
                    <a:cubicBezTo>
                      <a:pt x="7467" y="1661"/>
                      <a:pt x="5805" y="0"/>
                      <a:pt x="3733" y="0"/>
                    </a:cubicBezTo>
                    <a:close/>
                  </a:path>
                </a:pathLst>
              </a:custGeom>
              <a:solidFill>
                <a:schemeClr val="dk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92"/>
              <p:cNvSpPr/>
              <p:nvPr/>
            </p:nvSpPr>
            <p:spPr>
              <a:xfrm>
                <a:off x="6116793" y="3740233"/>
                <a:ext cx="510171" cy="33495"/>
              </a:xfrm>
              <a:custGeom>
                <a:rect b="b" l="l" r="r" t="t"/>
                <a:pathLst>
                  <a:path extrusionOk="0" h="1721" w="26213">
                    <a:moveTo>
                      <a:pt x="803" y="1"/>
                    </a:moveTo>
                    <a:cubicBezTo>
                      <a:pt x="352" y="1"/>
                      <a:pt x="0" y="352"/>
                      <a:pt x="0" y="801"/>
                    </a:cubicBezTo>
                    <a:lnTo>
                      <a:pt x="0" y="918"/>
                    </a:lnTo>
                    <a:cubicBezTo>
                      <a:pt x="0" y="1369"/>
                      <a:pt x="352" y="1721"/>
                      <a:pt x="803" y="1721"/>
                    </a:cubicBezTo>
                    <a:lnTo>
                      <a:pt x="25410" y="1721"/>
                    </a:lnTo>
                    <a:cubicBezTo>
                      <a:pt x="25840" y="1721"/>
                      <a:pt x="26212" y="1369"/>
                      <a:pt x="26212" y="918"/>
                    </a:cubicBezTo>
                    <a:lnTo>
                      <a:pt x="26212" y="801"/>
                    </a:lnTo>
                    <a:cubicBezTo>
                      <a:pt x="26212" y="352"/>
                      <a:pt x="25840" y="1"/>
                      <a:pt x="25410"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92"/>
              <p:cNvSpPr/>
              <p:nvPr/>
            </p:nvSpPr>
            <p:spPr>
              <a:xfrm>
                <a:off x="6116793" y="3823926"/>
                <a:ext cx="284191" cy="33495"/>
              </a:xfrm>
              <a:custGeom>
                <a:rect b="b" l="l" r="r" t="t"/>
                <a:pathLst>
                  <a:path extrusionOk="0" h="1721" w="14602">
                    <a:moveTo>
                      <a:pt x="803" y="1"/>
                    </a:moveTo>
                    <a:cubicBezTo>
                      <a:pt x="352" y="1"/>
                      <a:pt x="0" y="352"/>
                      <a:pt x="0" y="801"/>
                    </a:cubicBezTo>
                    <a:lnTo>
                      <a:pt x="0" y="919"/>
                    </a:lnTo>
                    <a:cubicBezTo>
                      <a:pt x="0" y="1369"/>
                      <a:pt x="352" y="1721"/>
                      <a:pt x="803" y="1721"/>
                    </a:cubicBezTo>
                    <a:lnTo>
                      <a:pt x="13820" y="1721"/>
                    </a:lnTo>
                    <a:cubicBezTo>
                      <a:pt x="14250" y="1721"/>
                      <a:pt x="14602" y="1369"/>
                      <a:pt x="14602" y="919"/>
                    </a:cubicBezTo>
                    <a:lnTo>
                      <a:pt x="14602" y="801"/>
                    </a:lnTo>
                    <a:cubicBezTo>
                      <a:pt x="14602" y="352"/>
                      <a:pt x="14250" y="1"/>
                      <a:pt x="13820"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92"/>
              <p:cNvSpPr/>
              <p:nvPr/>
            </p:nvSpPr>
            <p:spPr>
              <a:xfrm>
                <a:off x="6435235" y="3823926"/>
                <a:ext cx="81412" cy="33495"/>
              </a:xfrm>
              <a:custGeom>
                <a:rect b="b" l="l" r="r" t="t"/>
                <a:pathLst>
                  <a:path extrusionOk="0" h="1721" w="4183">
                    <a:moveTo>
                      <a:pt x="860" y="1"/>
                    </a:moveTo>
                    <a:cubicBezTo>
                      <a:pt x="371" y="1"/>
                      <a:pt x="0" y="392"/>
                      <a:pt x="0" y="861"/>
                    </a:cubicBezTo>
                    <a:cubicBezTo>
                      <a:pt x="0" y="1330"/>
                      <a:pt x="371" y="1721"/>
                      <a:pt x="860" y="1721"/>
                    </a:cubicBezTo>
                    <a:lnTo>
                      <a:pt x="3323" y="1721"/>
                    </a:lnTo>
                    <a:cubicBezTo>
                      <a:pt x="3792" y="1721"/>
                      <a:pt x="4183" y="1330"/>
                      <a:pt x="4183" y="861"/>
                    </a:cubicBezTo>
                    <a:cubicBezTo>
                      <a:pt x="4183" y="392"/>
                      <a:pt x="3792" y="1"/>
                      <a:pt x="3323"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6" name="Google Shape;1676;p92"/>
            <p:cNvSpPr/>
            <p:nvPr/>
          </p:nvSpPr>
          <p:spPr>
            <a:xfrm>
              <a:off x="5900339" y="1446873"/>
              <a:ext cx="481230" cy="481210"/>
            </a:xfrm>
            <a:custGeom>
              <a:rect b="b" l="l" r="r" t="t"/>
              <a:pathLst>
                <a:path extrusionOk="0" h="24725" w="24726">
                  <a:moveTo>
                    <a:pt x="12372" y="0"/>
                  </a:moveTo>
                  <a:cubicBezTo>
                    <a:pt x="5552" y="0"/>
                    <a:pt x="1" y="5551"/>
                    <a:pt x="1" y="12353"/>
                  </a:cubicBezTo>
                  <a:cubicBezTo>
                    <a:pt x="1" y="19174"/>
                    <a:pt x="5552" y="24725"/>
                    <a:pt x="12372" y="24725"/>
                  </a:cubicBezTo>
                  <a:cubicBezTo>
                    <a:pt x="19174" y="24725"/>
                    <a:pt x="24725" y="19174"/>
                    <a:pt x="24725" y="12353"/>
                  </a:cubicBezTo>
                  <a:cubicBezTo>
                    <a:pt x="24725" y="5551"/>
                    <a:pt x="19174" y="0"/>
                    <a:pt x="12372" y="0"/>
                  </a:cubicBezTo>
                  <a:close/>
                </a:path>
              </a:pathLst>
            </a:custGeom>
            <a:solidFill>
              <a:schemeClr val="dk2"/>
            </a:solidFill>
            <a:ln>
              <a:noFill/>
            </a:ln>
            <a:effectLst>
              <a:outerShdw blurRad="57150" rotWithShape="0" algn="bl" dir="5400000" dist="19050">
                <a:schemeClr val="dk1">
                  <a:alpha val="3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92"/>
            <p:cNvSpPr/>
            <p:nvPr/>
          </p:nvSpPr>
          <p:spPr>
            <a:xfrm>
              <a:off x="6055152" y="1516105"/>
              <a:ext cx="171601" cy="171212"/>
            </a:xfrm>
            <a:custGeom>
              <a:rect b="b" l="l" r="r" t="t"/>
              <a:pathLst>
                <a:path extrusionOk="0" h="8797" w="8817">
                  <a:moveTo>
                    <a:pt x="4418" y="1"/>
                  </a:moveTo>
                  <a:cubicBezTo>
                    <a:pt x="1976" y="1"/>
                    <a:pt x="1" y="1974"/>
                    <a:pt x="1" y="4398"/>
                  </a:cubicBezTo>
                  <a:cubicBezTo>
                    <a:pt x="1" y="6821"/>
                    <a:pt x="1976" y="8796"/>
                    <a:pt x="4418" y="8796"/>
                  </a:cubicBezTo>
                  <a:cubicBezTo>
                    <a:pt x="6842" y="8796"/>
                    <a:pt x="8817" y="6821"/>
                    <a:pt x="8817" y="4398"/>
                  </a:cubicBezTo>
                  <a:cubicBezTo>
                    <a:pt x="8817" y="1974"/>
                    <a:pt x="6842" y="1"/>
                    <a:pt x="4418"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92"/>
            <p:cNvSpPr/>
            <p:nvPr/>
          </p:nvSpPr>
          <p:spPr>
            <a:xfrm>
              <a:off x="5976422" y="1724578"/>
              <a:ext cx="329461" cy="188708"/>
            </a:xfrm>
            <a:custGeom>
              <a:rect b="b" l="l" r="r" t="t"/>
              <a:pathLst>
                <a:path extrusionOk="0" h="9696" w="16928">
                  <a:moveTo>
                    <a:pt x="8463" y="1"/>
                  </a:moveTo>
                  <a:cubicBezTo>
                    <a:pt x="4535" y="1"/>
                    <a:pt x="1231" y="2502"/>
                    <a:pt x="1" y="6000"/>
                  </a:cubicBezTo>
                  <a:cubicBezTo>
                    <a:pt x="2112" y="8268"/>
                    <a:pt x="5122" y="9695"/>
                    <a:pt x="8463" y="9695"/>
                  </a:cubicBezTo>
                  <a:cubicBezTo>
                    <a:pt x="11806" y="9695"/>
                    <a:pt x="14817" y="8268"/>
                    <a:pt x="16927" y="6000"/>
                  </a:cubicBezTo>
                  <a:cubicBezTo>
                    <a:pt x="15695" y="2502"/>
                    <a:pt x="12372" y="1"/>
                    <a:pt x="8463"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9" name="Google Shape;1679;p92"/>
            <p:cNvGrpSpPr/>
            <p:nvPr/>
          </p:nvGrpSpPr>
          <p:grpSpPr>
            <a:xfrm>
              <a:off x="4331274" y="2093184"/>
              <a:ext cx="1074309" cy="356822"/>
              <a:chOff x="1725115" y="1291147"/>
              <a:chExt cx="519090" cy="172403"/>
            </a:xfrm>
          </p:grpSpPr>
          <p:sp>
            <p:nvSpPr>
              <p:cNvPr id="1680" name="Google Shape;1680;p92"/>
              <p:cNvSpPr/>
              <p:nvPr/>
            </p:nvSpPr>
            <p:spPr>
              <a:xfrm>
                <a:off x="1725115" y="1291147"/>
                <a:ext cx="519090" cy="172403"/>
              </a:xfrm>
              <a:custGeom>
                <a:rect b="b" l="l" r="r" t="t"/>
                <a:pathLst>
                  <a:path extrusionOk="0" h="9618" w="28959">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92"/>
              <p:cNvSpPr/>
              <p:nvPr/>
            </p:nvSpPr>
            <p:spPr>
              <a:xfrm>
                <a:off x="1953865" y="1296811"/>
                <a:ext cx="269951" cy="147971"/>
              </a:xfrm>
              <a:custGeom>
                <a:rect b="b" l="l" r="r" t="t"/>
                <a:pathLst>
                  <a:path extrusionOk="0" h="8255" w="1506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92"/>
              <p:cNvSpPr/>
              <p:nvPr/>
            </p:nvSpPr>
            <p:spPr>
              <a:xfrm>
                <a:off x="1773837" y="1396227"/>
                <a:ext cx="83907" cy="48523"/>
              </a:xfrm>
              <a:custGeom>
                <a:rect b="b" l="l" r="r" t="t"/>
                <a:pathLst>
                  <a:path extrusionOk="0" h="2707" w="4681">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3" name="Google Shape;1683;p92"/>
            <p:cNvSpPr/>
            <p:nvPr/>
          </p:nvSpPr>
          <p:spPr>
            <a:xfrm>
              <a:off x="5561036" y="3739088"/>
              <a:ext cx="185700" cy="1857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92"/>
            <p:cNvSpPr/>
            <p:nvPr/>
          </p:nvSpPr>
          <p:spPr>
            <a:xfrm>
              <a:off x="5885696" y="3574551"/>
              <a:ext cx="86400" cy="864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5" name="Google Shape;1685;p92"/>
            <p:cNvGrpSpPr/>
            <p:nvPr/>
          </p:nvGrpSpPr>
          <p:grpSpPr>
            <a:xfrm>
              <a:off x="4825565" y="3357409"/>
              <a:ext cx="546643" cy="356848"/>
              <a:chOff x="5013102" y="2654046"/>
              <a:chExt cx="546643" cy="356848"/>
            </a:xfrm>
          </p:grpSpPr>
          <p:sp>
            <p:nvSpPr>
              <p:cNvPr id="1686" name="Google Shape;1686;p92"/>
              <p:cNvSpPr/>
              <p:nvPr/>
            </p:nvSpPr>
            <p:spPr>
              <a:xfrm>
                <a:off x="5013102" y="2654046"/>
                <a:ext cx="546643" cy="356848"/>
              </a:xfrm>
              <a:custGeom>
                <a:rect b="b" l="l" r="r" t="t"/>
                <a:pathLst>
                  <a:path extrusionOk="0" h="23446" w="35922">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solidFill>
                <a:schemeClr val="accent3"/>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2"/>
              <p:cNvSpPr/>
              <p:nvPr/>
            </p:nvSpPr>
            <p:spPr>
              <a:xfrm>
                <a:off x="5106723" y="2758236"/>
                <a:ext cx="359392" cy="76161"/>
              </a:xfrm>
              <a:custGeom>
                <a:rect b="b" l="l" r="r" t="t"/>
                <a:pathLst>
                  <a:path extrusionOk="0" h="5004" w="23617">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78"/>
          <p:cNvSpPr/>
          <p:nvPr/>
        </p:nvSpPr>
        <p:spPr>
          <a:xfrm flipH="1">
            <a:off x="5591793" y="3275784"/>
            <a:ext cx="1294107" cy="1010697"/>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1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9" name="Google Shape;1199;p78"/>
          <p:cNvGrpSpPr/>
          <p:nvPr/>
        </p:nvGrpSpPr>
        <p:grpSpPr>
          <a:xfrm>
            <a:off x="6337523" y="3211949"/>
            <a:ext cx="505514" cy="824888"/>
            <a:chOff x="7142627" y="3557563"/>
            <a:chExt cx="288997" cy="824888"/>
          </a:xfrm>
        </p:grpSpPr>
        <p:sp>
          <p:nvSpPr>
            <p:cNvPr id="1200" name="Google Shape;1200;p78"/>
            <p:cNvSpPr/>
            <p:nvPr/>
          </p:nvSpPr>
          <p:spPr>
            <a:xfrm flipH="1" rot="-5400000">
              <a:off x="7230625" y="4181451"/>
              <a:ext cx="201000" cy="201000"/>
            </a:xfrm>
            <a:prstGeom prst="ellipse">
              <a:avLst/>
            </a:prstGeom>
            <a:solidFill>
              <a:schemeClr val="dk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8"/>
            <p:cNvSpPr/>
            <p:nvPr/>
          </p:nvSpPr>
          <p:spPr>
            <a:xfrm flipH="1" rot="-5400000">
              <a:off x="7142627" y="3557563"/>
              <a:ext cx="74400" cy="744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78"/>
          <p:cNvSpPr/>
          <p:nvPr/>
        </p:nvSpPr>
        <p:spPr>
          <a:xfrm>
            <a:off x="2258100" y="1126725"/>
            <a:ext cx="3927301" cy="3159787"/>
          </a:xfrm>
          <a:custGeom>
            <a:rect b="b" l="l" r="r" t="t"/>
            <a:pathLst>
              <a:path extrusionOk="0" h="52202" w="37092">
                <a:moveTo>
                  <a:pt x="1142" y="1"/>
                </a:moveTo>
                <a:cubicBezTo>
                  <a:pt x="571" y="1"/>
                  <a:pt x="0" y="571"/>
                  <a:pt x="0" y="1142"/>
                </a:cubicBezTo>
                <a:lnTo>
                  <a:pt x="0" y="51061"/>
                </a:lnTo>
                <a:cubicBezTo>
                  <a:pt x="0" y="51631"/>
                  <a:pt x="571" y="52202"/>
                  <a:pt x="1142" y="52202"/>
                </a:cubicBezTo>
                <a:lnTo>
                  <a:pt x="35950" y="52202"/>
                </a:lnTo>
                <a:cubicBezTo>
                  <a:pt x="36818" y="52202"/>
                  <a:pt x="37092" y="51631"/>
                  <a:pt x="37092" y="51061"/>
                </a:cubicBezTo>
                <a:lnTo>
                  <a:pt x="37092" y="1142"/>
                </a:lnTo>
                <a:cubicBezTo>
                  <a:pt x="37092" y="571"/>
                  <a:pt x="36818" y="1"/>
                  <a:pt x="35950" y="1"/>
                </a:cubicBezTo>
                <a:close/>
              </a:path>
            </a:pathLst>
          </a:custGeom>
          <a:solidFill>
            <a:schemeClr val="accent6"/>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Me</a:t>
            </a:r>
            <a:endParaRPr/>
          </a:p>
        </p:txBody>
      </p:sp>
      <p:sp>
        <p:nvSpPr>
          <p:cNvPr id="1204" name="Google Shape;1204;p78"/>
          <p:cNvSpPr txBox="1"/>
          <p:nvPr>
            <p:ph idx="1" type="subTitle"/>
          </p:nvPr>
        </p:nvSpPr>
        <p:spPr>
          <a:xfrm>
            <a:off x="2365675" y="2729449"/>
            <a:ext cx="3712200" cy="130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Darker Grotesque"/>
                <a:ea typeface="Darker Grotesque"/>
                <a:cs typeface="Darker Grotesque"/>
                <a:sym typeface="Darker Grotesque"/>
              </a:rPr>
              <a:t>Nama		: R.Muhammad Azmi Herdi Shofiyullah</a:t>
            </a:r>
            <a:endParaRPr b="1">
              <a:latin typeface="Darker Grotesque"/>
              <a:ea typeface="Darker Grotesque"/>
              <a:cs typeface="Darker Grotesque"/>
              <a:sym typeface="Darker Grotesque"/>
            </a:endParaRPr>
          </a:p>
          <a:p>
            <a:pPr indent="0" lvl="0" marL="0" rtl="0" algn="just">
              <a:spcBef>
                <a:spcPts val="0"/>
              </a:spcBef>
              <a:spcAft>
                <a:spcPts val="0"/>
              </a:spcAft>
              <a:buNone/>
            </a:pPr>
            <a:r>
              <a:rPr b="1" lang="en">
                <a:latin typeface="Darker Grotesque"/>
                <a:ea typeface="Darker Grotesque"/>
                <a:cs typeface="Darker Grotesque"/>
                <a:sym typeface="Darker Grotesque"/>
              </a:rPr>
              <a:t>Kelas/Absen	: TI-3A / 21</a:t>
            </a:r>
            <a:endParaRPr b="1">
              <a:latin typeface="Darker Grotesque"/>
              <a:ea typeface="Darker Grotesque"/>
              <a:cs typeface="Darker Grotesque"/>
              <a:sym typeface="Darker Grotesque"/>
            </a:endParaRPr>
          </a:p>
          <a:p>
            <a:pPr indent="0" lvl="0" marL="0" rtl="0" algn="just">
              <a:spcBef>
                <a:spcPts val="0"/>
              </a:spcBef>
              <a:spcAft>
                <a:spcPts val="0"/>
              </a:spcAft>
              <a:buNone/>
            </a:pPr>
            <a:r>
              <a:rPr b="1" lang="en">
                <a:latin typeface="Darker Grotesque"/>
                <a:ea typeface="Darker Grotesque"/>
                <a:cs typeface="Darker Grotesque"/>
                <a:sym typeface="Darker Grotesque"/>
              </a:rPr>
              <a:t>NIM		: 2041720079</a:t>
            </a:r>
            <a:endParaRPr b="1">
              <a:latin typeface="Darker Grotesque"/>
              <a:ea typeface="Darker Grotesque"/>
              <a:cs typeface="Darker Grotesque"/>
              <a:sym typeface="Darker Grotesque"/>
            </a:endParaRPr>
          </a:p>
        </p:txBody>
      </p:sp>
      <p:sp>
        <p:nvSpPr>
          <p:cNvPr id="1205" name="Google Shape;1205;p78"/>
          <p:cNvSpPr/>
          <p:nvPr/>
        </p:nvSpPr>
        <p:spPr>
          <a:xfrm>
            <a:off x="3716396" y="1583000"/>
            <a:ext cx="1010700" cy="1010700"/>
          </a:xfrm>
          <a:prstGeom prst="ellipse">
            <a:avLst/>
          </a:prstGeom>
          <a:solidFill>
            <a:schemeClr val="accent6"/>
          </a:solidFill>
          <a:ln cap="flat" cmpd="sng" w="9525">
            <a:solidFill>
              <a:schemeClr val="accent6"/>
            </a:solidFill>
            <a:prstDash val="solid"/>
            <a:round/>
            <a:headEnd len="sm" w="sm" type="none"/>
            <a:tailEnd len="sm" w="sm" type="none"/>
          </a:ln>
          <a:effectLst>
            <a:outerShdw blurRad="57150" rotWithShape="0" algn="bl" dir="5400000" dist="19050">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6" name="Google Shape;1206;p78"/>
          <p:cNvGrpSpPr/>
          <p:nvPr/>
        </p:nvGrpSpPr>
        <p:grpSpPr>
          <a:xfrm>
            <a:off x="3889101" y="1759323"/>
            <a:ext cx="662561" cy="657948"/>
            <a:chOff x="-64781025" y="3361050"/>
            <a:chExt cx="317425" cy="315200"/>
          </a:xfrm>
        </p:grpSpPr>
        <p:sp>
          <p:nvSpPr>
            <p:cNvPr id="1207" name="Google Shape;1207;p78"/>
            <p:cNvSpPr/>
            <p:nvPr/>
          </p:nvSpPr>
          <p:spPr>
            <a:xfrm>
              <a:off x="-64764500" y="3388725"/>
              <a:ext cx="272550" cy="272550"/>
            </a:xfrm>
            <a:custGeom>
              <a:rect b="b" l="l" r="r" t="t"/>
              <a:pathLst>
                <a:path extrusionOk="0" h="10902" w="10902">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rgbClr val="5352EE"/>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8"/>
            <p:cNvSpPr/>
            <p:nvPr/>
          </p:nvSpPr>
          <p:spPr>
            <a:xfrm>
              <a:off x="-64568375" y="3361050"/>
              <a:ext cx="104775" cy="105675"/>
            </a:xfrm>
            <a:custGeom>
              <a:rect b="b" l="l" r="r" t="t"/>
              <a:pathLst>
                <a:path extrusionOk="0" h="4227" w="4191">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rgbClr val="5352EE"/>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8"/>
            <p:cNvSpPr/>
            <p:nvPr/>
          </p:nvSpPr>
          <p:spPr>
            <a:xfrm>
              <a:off x="-64645575" y="3596675"/>
              <a:ext cx="85100" cy="79575"/>
            </a:xfrm>
            <a:custGeom>
              <a:rect b="b" l="l" r="r" t="t"/>
              <a:pathLst>
                <a:path extrusionOk="0" h="3183" w="3404">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rgbClr val="5352EE"/>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8"/>
            <p:cNvSpPr/>
            <p:nvPr/>
          </p:nvSpPr>
          <p:spPr>
            <a:xfrm>
              <a:off x="-64781025" y="3456475"/>
              <a:ext cx="80350" cy="85075"/>
            </a:xfrm>
            <a:custGeom>
              <a:rect b="b" l="l" r="r" t="t"/>
              <a:pathLst>
                <a:path extrusionOk="0" h="3403" w="3214">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rgbClr val="5352EE"/>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1" name="Google Shape;1211;p78"/>
          <p:cNvGrpSpPr/>
          <p:nvPr/>
        </p:nvGrpSpPr>
        <p:grpSpPr>
          <a:xfrm>
            <a:off x="2365679" y="1301150"/>
            <a:ext cx="3712262" cy="146100"/>
            <a:chOff x="847125" y="3296850"/>
            <a:chExt cx="2008800" cy="146100"/>
          </a:xfrm>
        </p:grpSpPr>
        <p:sp>
          <p:nvSpPr>
            <p:cNvPr id="1212" name="Google Shape;1212;p78"/>
            <p:cNvSpPr/>
            <p:nvPr/>
          </p:nvSpPr>
          <p:spPr>
            <a:xfrm>
              <a:off x="847125" y="3296850"/>
              <a:ext cx="2008800" cy="146100"/>
            </a:xfrm>
            <a:prstGeom prst="roundRect">
              <a:avLst>
                <a:gd fmla="val 50000" name="adj"/>
              </a:avLst>
            </a:prstGeom>
            <a:solidFill>
              <a:schemeClr val="accent6"/>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3" name="Google Shape;1213;p78"/>
            <p:cNvGrpSpPr/>
            <p:nvPr/>
          </p:nvGrpSpPr>
          <p:grpSpPr>
            <a:xfrm flipH="1" rot="10800000">
              <a:off x="878209" y="3322949"/>
              <a:ext cx="429322" cy="93999"/>
              <a:chOff x="5795037" y="809024"/>
              <a:chExt cx="431653" cy="94500"/>
            </a:xfrm>
          </p:grpSpPr>
          <p:sp>
            <p:nvSpPr>
              <p:cNvPr id="1214" name="Google Shape;1214;p78"/>
              <p:cNvSpPr/>
              <p:nvPr/>
            </p:nvSpPr>
            <p:spPr>
              <a:xfrm>
                <a:off x="5795037" y="809024"/>
                <a:ext cx="94500" cy="94500"/>
              </a:xfrm>
              <a:prstGeom prst="ellipse">
                <a:avLst/>
              </a:prstGeom>
              <a:solidFill>
                <a:srgbClr val="81EEEB"/>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8"/>
              <p:cNvSpPr/>
              <p:nvPr/>
            </p:nvSpPr>
            <p:spPr>
              <a:xfrm>
                <a:off x="5963614" y="809024"/>
                <a:ext cx="94500" cy="94500"/>
              </a:xfrm>
              <a:prstGeom prst="ellipse">
                <a:avLst/>
              </a:prstGeom>
              <a:solidFill>
                <a:srgbClr val="A1C3FF"/>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8"/>
              <p:cNvSpPr/>
              <p:nvPr/>
            </p:nvSpPr>
            <p:spPr>
              <a:xfrm>
                <a:off x="6132190" y="809024"/>
                <a:ext cx="94500" cy="94500"/>
              </a:xfrm>
              <a:prstGeom prst="ellipse">
                <a:avLst/>
              </a:prstGeom>
              <a:solidFill>
                <a:srgbClr val="FFC3D0"/>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79"/>
          <p:cNvSpPr/>
          <p:nvPr/>
        </p:nvSpPr>
        <p:spPr>
          <a:xfrm>
            <a:off x="656246" y="973875"/>
            <a:ext cx="891300" cy="486300"/>
          </a:xfrm>
          <a:prstGeom prst="wedgeRoundRectCallout">
            <a:avLst>
              <a:gd fmla="val -20923" name="adj1"/>
              <a:gd fmla="val 78986" name="adj2"/>
              <a:gd fmla="val 0" name="adj3"/>
            </a:avLst>
          </a:prstGeom>
          <a:gradFill>
            <a:gsLst>
              <a:gs pos="0">
                <a:srgbClr val="81EEEB"/>
              </a:gs>
              <a:gs pos="100000">
                <a:srgbClr val="3AE4DF"/>
              </a:gs>
            </a:gsLst>
            <a:lin ang="5400012" scaled="0"/>
          </a:gradFill>
          <a:ln>
            <a:noFill/>
          </a:ln>
          <a:effectLst>
            <a:outerShdw blurRad="57150" rotWithShape="0" algn="bl" dir="5400000" dist="19050">
              <a:schemeClr val="dk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9"/>
          <p:cNvSpPr/>
          <p:nvPr/>
        </p:nvSpPr>
        <p:spPr>
          <a:xfrm>
            <a:off x="498550" y="3469225"/>
            <a:ext cx="3789300" cy="4026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9"/>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 Masalah</a:t>
            </a:r>
            <a:endParaRPr/>
          </a:p>
        </p:txBody>
      </p:sp>
      <p:sp>
        <p:nvSpPr>
          <p:cNvPr id="1224" name="Google Shape;1224;p79"/>
          <p:cNvSpPr txBox="1"/>
          <p:nvPr>
            <p:ph idx="2" type="title"/>
          </p:nvPr>
        </p:nvSpPr>
        <p:spPr>
          <a:xfrm>
            <a:off x="720000" y="1185425"/>
            <a:ext cx="1477500" cy="4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225" name="Google Shape;1225;p79"/>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can enter a subtitle here if you need it</a:t>
            </a:r>
            <a:endParaRPr/>
          </a:p>
        </p:txBody>
      </p:sp>
      <p:grpSp>
        <p:nvGrpSpPr>
          <p:cNvPr id="1226" name="Google Shape;1226;p79"/>
          <p:cNvGrpSpPr/>
          <p:nvPr/>
        </p:nvGrpSpPr>
        <p:grpSpPr>
          <a:xfrm>
            <a:off x="4572002" y="983473"/>
            <a:ext cx="3648694" cy="3149998"/>
            <a:chOff x="4572002" y="983473"/>
            <a:chExt cx="3648694" cy="3149998"/>
          </a:xfrm>
        </p:grpSpPr>
        <p:sp>
          <p:nvSpPr>
            <p:cNvPr id="1227" name="Google Shape;1227;p79"/>
            <p:cNvSpPr/>
            <p:nvPr/>
          </p:nvSpPr>
          <p:spPr>
            <a:xfrm>
              <a:off x="5114109" y="3393901"/>
              <a:ext cx="305056" cy="711891"/>
            </a:xfrm>
            <a:custGeom>
              <a:rect b="b" l="l" r="r" t="t"/>
              <a:pathLst>
                <a:path extrusionOk="0" h="63237" w="27098">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accent2"/>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9"/>
            <p:cNvSpPr/>
            <p:nvPr/>
          </p:nvSpPr>
          <p:spPr>
            <a:xfrm rot="-347953">
              <a:off x="7458837" y="1988443"/>
              <a:ext cx="319131" cy="101067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9" name="Google Shape;1229;p79"/>
            <p:cNvGrpSpPr/>
            <p:nvPr/>
          </p:nvGrpSpPr>
          <p:grpSpPr>
            <a:xfrm>
              <a:off x="4572002" y="983473"/>
              <a:ext cx="3648694" cy="3149998"/>
              <a:chOff x="775925" y="238125"/>
              <a:chExt cx="6067000" cy="5237775"/>
            </a:xfrm>
          </p:grpSpPr>
          <p:sp>
            <p:nvSpPr>
              <p:cNvPr id="1230" name="Google Shape;1230;p79"/>
              <p:cNvSpPr/>
              <p:nvPr/>
            </p:nvSpPr>
            <p:spPr>
              <a:xfrm>
                <a:off x="1947300" y="238125"/>
                <a:ext cx="2584400" cy="5237775"/>
              </a:xfrm>
              <a:custGeom>
                <a:rect b="b" l="l" r="r" t="t"/>
                <a:pathLst>
                  <a:path extrusionOk="0" h="209511" w="103376">
                    <a:moveTo>
                      <a:pt x="11629" y="0"/>
                    </a:moveTo>
                    <a:cubicBezTo>
                      <a:pt x="5223" y="0"/>
                      <a:pt x="1" y="5222"/>
                      <a:pt x="1" y="11644"/>
                    </a:cubicBezTo>
                    <a:lnTo>
                      <a:pt x="1" y="197851"/>
                    </a:lnTo>
                    <a:cubicBezTo>
                      <a:pt x="1" y="204273"/>
                      <a:pt x="5223" y="209510"/>
                      <a:pt x="11629" y="209510"/>
                    </a:cubicBezTo>
                    <a:lnTo>
                      <a:pt x="91748" y="209510"/>
                    </a:lnTo>
                    <a:cubicBezTo>
                      <a:pt x="98170" y="209510"/>
                      <a:pt x="103376" y="204273"/>
                      <a:pt x="103376" y="197851"/>
                    </a:cubicBezTo>
                    <a:lnTo>
                      <a:pt x="103376" y="11644"/>
                    </a:lnTo>
                    <a:cubicBezTo>
                      <a:pt x="103376" y="5222"/>
                      <a:pt x="98170" y="0"/>
                      <a:pt x="91748" y="0"/>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9"/>
              <p:cNvSpPr/>
              <p:nvPr/>
            </p:nvSpPr>
            <p:spPr>
              <a:xfrm>
                <a:off x="2001075" y="3034875"/>
                <a:ext cx="2476850" cy="2367350"/>
              </a:xfrm>
              <a:custGeom>
                <a:rect b="b" l="l" r="r" t="t"/>
                <a:pathLst>
                  <a:path extrusionOk="0" h="94694" w="99074">
                    <a:moveTo>
                      <a:pt x="1" y="1"/>
                    </a:moveTo>
                    <a:lnTo>
                      <a:pt x="1" y="84609"/>
                    </a:lnTo>
                    <a:cubicBezTo>
                      <a:pt x="1" y="90173"/>
                      <a:pt x="4506" y="94693"/>
                      <a:pt x="10070" y="94693"/>
                    </a:cubicBezTo>
                    <a:lnTo>
                      <a:pt x="89020" y="94693"/>
                    </a:lnTo>
                    <a:cubicBezTo>
                      <a:pt x="94570" y="94693"/>
                      <a:pt x="99074" y="90173"/>
                      <a:pt x="99074" y="84609"/>
                    </a:cubicBezTo>
                    <a:lnTo>
                      <a:pt x="99074" y="1"/>
                    </a:ln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9"/>
              <p:cNvSpPr/>
              <p:nvPr/>
            </p:nvSpPr>
            <p:spPr>
              <a:xfrm>
                <a:off x="2236850" y="3453400"/>
                <a:ext cx="2041200" cy="1498350"/>
              </a:xfrm>
              <a:custGeom>
                <a:rect b="b" l="l" r="r" t="t"/>
                <a:pathLst>
                  <a:path extrusionOk="0" h="59934" w="81648">
                    <a:moveTo>
                      <a:pt x="3944" y="1"/>
                    </a:moveTo>
                    <a:cubicBezTo>
                      <a:pt x="1761" y="1"/>
                      <a:pt x="1" y="1762"/>
                      <a:pt x="1" y="3944"/>
                    </a:cubicBezTo>
                    <a:lnTo>
                      <a:pt x="1" y="55991"/>
                    </a:lnTo>
                    <a:cubicBezTo>
                      <a:pt x="1" y="58173"/>
                      <a:pt x="1761" y="59934"/>
                      <a:pt x="3944" y="59934"/>
                    </a:cubicBezTo>
                    <a:lnTo>
                      <a:pt x="77703" y="59934"/>
                    </a:lnTo>
                    <a:cubicBezTo>
                      <a:pt x="79885" y="59934"/>
                      <a:pt x="81647" y="58173"/>
                      <a:pt x="81647" y="55991"/>
                    </a:cubicBezTo>
                    <a:lnTo>
                      <a:pt x="81647" y="3944"/>
                    </a:lnTo>
                    <a:cubicBezTo>
                      <a:pt x="81647" y="1762"/>
                      <a:pt x="79885" y="1"/>
                      <a:pt x="77703" y="1"/>
                    </a:cubicBez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9"/>
              <p:cNvSpPr/>
              <p:nvPr/>
            </p:nvSpPr>
            <p:spPr>
              <a:xfrm>
                <a:off x="2462450" y="3643575"/>
                <a:ext cx="728750" cy="590000"/>
              </a:xfrm>
              <a:custGeom>
                <a:rect b="b" l="l" r="r" t="t"/>
                <a:pathLst>
                  <a:path extrusionOk="0" h="23600" w="29150">
                    <a:moveTo>
                      <a:pt x="1607" y="0"/>
                    </a:moveTo>
                    <a:cubicBezTo>
                      <a:pt x="718" y="0"/>
                      <a:pt x="1" y="717"/>
                      <a:pt x="1" y="1590"/>
                    </a:cubicBezTo>
                    <a:lnTo>
                      <a:pt x="1" y="21994"/>
                    </a:lnTo>
                    <a:cubicBezTo>
                      <a:pt x="1" y="22883"/>
                      <a:pt x="718" y="23600"/>
                      <a:pt x="1607" y="23600"/>
                    </a:cubicBezTo>
                    <a:lnTo>
                      <a:pt x="27559" y="23600"/>
                    </a:lnTo>
                    <a:cubicBezTo>
                      <a:pt x="28449" y="23600"/>
                      <a:pt x="29149" y="22883"/>
                      <a:pt x="29149" y="21994"/>
                    </a:cubicBezTo>
                    <a:lnTo>
                      <a:pt x="29149" y="1590"/>
                    </a:lnTo>
                    <a:cubicBezTo>
                      <a:pt x="29149" y="717"/>
                      <a:pt x="28449" y="0"/>
                      <a:pt x="27559" y="0"/>
                    </a:cubicBezTo>
                    <a:close/>
                  </a:path>
                </a:pathLst>
              </a:custGeom>
              <a:solidFill>
                <a:schemeClr val="accen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9"/>
              <p:cNvSpPr/>
              <p:nvPr/>
            </p:nvSpPr>
            <p:spPr>
              <a:xfrm>
                <a:off x="3323300" y="3643575"/>
                <a:ext cx="728725" cy="590000"/>
              </a:xfrm>
              <a:custGeom>
                <a:rect b="b" l="l" r="r" t="t"/>
                <a:pathLst>
                  <a:path extrusionOk="0" h="23600" w="29149">
                    <a:moveTo>
                      <a:pt x="1605" y="0"/>
                    </a:moveTo>
                    <a:cubicBezTo>
                      <a:pt x="717" y="0"/>
                      <a:pt x="0" y="717"/>
                      <a:pt x="0" y="1590"/>
                    </a:cubicBezTo>
                    <a:lnTo>
                      <a:pt x="0" y="21994"/>
                    </a:lnTo>
                    <a:cubicBezTo>
                      <a:pt x="0" y="22883"/>
                      <a:pt x="717" y="23600"/>
                      <a:pt x="1605" y="23600"/>
                    </a:cubicBezTo>
                    <a:lnTo>
                      <a:pt x="27558" y="23600"/>
                    </a:lnTo>
                    <a:cubicBezTo>
                      <a:pt x="28446" y="23600"/>
                      <a:pt x="29148" y="22883"/>
                      <a:pt x="29148" y="21994"/>
                    </a:cubicBezTo>
                    <a:lnTo>
                      <a:pt x="29148" y="1590"/>
                    </a:lnTo>
                    <a:cubicBezTo>
                      <a:pt x="29148" y="717"/>
                      <a:pt x="28446" y="0"/>
                      <a:pt x="27558" y="0"/>
                    </a:cubicBezTo>
                    <a:close/>
                  </a:path>
                </a:pathLst>
              </a:custGeom>
              <a:solidFill>
                <a:schemeClr val="accen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9"/>
              <p:cNvSpPr/>
              <p:nvPr/>
            </p:nvSpPr>
            <p:spPr>
              <a:xfrm>
                <a:off x="2462450" y="4374225"/>
                <a:ext cx="1589575" cy="62775"/>
              </a:xfrm>
              <a:custGeom>
                <a:rect b="b" l="l" r="r" t="t"/>
                <a:pathLst>
                  <a:path extrusionOk="0" h="2511" w="63583">
                    <a:moveTo>
                      <a:pt x="1248" y="0"/>
                    </a:moveTo>
                    <a:cubicBezTo>
                      <a:pt x="562" y="0"/>
                      <a:pt x="1" y="561"/>
                      <a:pt x="1" y="1263"/>
                    </a:cubicBezTo>
                    <a:cubicBezTo>
                      <a:pt x="1" y="1949"/>
                      <a:pt x="562" y="2510"/>
                      <a:pt x="1248" y="2510"/>
                    </a:cubicBezTo>
                    <a:lnTo>
                      <a:pt x="62335" y="2510"/>
                    </a:lnTo>
                    <a:cubicBezTo>
                      <a:pt x="63036" y="2510"/>
                      <a:pt x="63582" y="1949"/>
                      <a:pt x="63582" y="1263"/>
                    </a:cubicBezTo>
                    <a:cubicBezTo>
                      <a:pt x="63582" y="561"/>
                      <a:pt x="63036" y="0"/>
                      <a:pt x="62335" y="0"/>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9"/>
              <p:cNvSpPr/>
              <p:nvPr/>
            </p:nvSpPr>
            <p:spPr>
              <a:xfrm>
                <a:off x="2462450" y="4536725"/>
                <a:ext cx="1589575" cy="62750"/>
              </a:xfrm>
              <a:custGeom>
                <a:rect b="b" l="l" r="r" t="t"/>
                <a:pathLst>
                  <a:path extrusionOk="0" h="2510" w="63583">
                    <a:moveTo>
                      <a:pt x="1248" y="1"/>
                    </a:moveTo>
                    <a:cubicBezTo>
                      <a:pt x="562" y="1"/>
                      <a:pt x="1" y="562"/>
                      <a:pt x="1" y="1248"/>
                    </a:cubicBezTo>
                    <a:cubicBezTo>
                      <a:pt x="1" y="1948"/>
                      <a:pt x="562" y="2510"/>
                      <a:pt x="1248" y="2510"/>
                    </a:cubicBezTo>
                    <a:lnTo>
                      <a:pt x="62335" y="2510"/>
                    </a:lnTo>
                    <a:cubicBezTo>
                      <a:pt x="63036" y="2510"/>
                      <a:pt x="63582" y="1948"/>
                      <a:pt x="63582" y="1248"/>
                    </a:cubicBezTo>
                    <a:cubicBezTo>
                      <a:pt x="63582" y="562"/>
                      <a:pt x="63036" y="1"/>
                      <a:pt x="62335" y="1"/>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9"/>
              <p:cNvSpPr/>
              <p:nvPr/>
            </p:nvSpPr>
            <p:spPr>
              <a:xfrm>
                <a:off x="2462450" y="4699200"/>
                <a:ext cx="603275" cy="62375"/>
              </a:xfrm>
              <a:custGeom>
                <a:rect b="b" l="l" r="r" t="t"/>
                <a:pathLst>
                  <a:path extrusionOk="0" h="2495" w="24131">
                    <a:moveTo>
                      <a:pt x="1248" y="1"/>
                    </a:moveTo>
                    <a:cubicBezTo>
                      <a:pt x="562" y="1"/>
                      <a:pt x="1" y="562"/>
                      <a:pt x="1" y="1248"/>
                    </a:cubicBezTo>
                    <a:cubicBezTo>
                      <a:pt x="1" y="1934"/>
                      <a:pt x="562" y="2495"/>
                      <a:pt x="1248" y="2495"/>
                    </a:cubicBezTo>
                    <a:lnTo>
                      <a:pt x="22883" y="2495"/>
                    </a:lnTo>
                    <a:cubicBezTo>
                      <a:pt x="23569" y="2495"/>
                      <a:pt x="24130" y="1934"/>
                      <a:pt x="24130" y="1248"/>
                    </a:cubicBezTo>
                    <a:cubicBezTo>
                      <a:pt x="24130" y="562"/>
                      <a:pt x="23569" y="1"/>
                      <a:pt x="22883" y="1"/>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9"/>
              <p:cNvSpPr/>
              <p:nvPr/>
            </p:nvSpPr>
            <p:spPr>
              <a:xfrm>
                <a:off x="2001075" y="311775"/>
                <a:ext cx="2476850" cy="365550"/>
              </a:xfrm>
              <a:custGeom>
                <a:rect b="b" l="l" r="r" t="t"/>
                <a:pathLst>
                  <a:path extrusionOk="0" h="14622" w="99074">
                    <a:moveTo>
                      <a:pt x="10070" y="1"/>
                    </a:moveTo>
                    <a:cubicBezTo>
                      <a:pt x="4506" y="1"/>
                      <a:pt x="1" y="4505"/>
                      <a:pt x="1" y="10070"/>
                    </a:cubicBezTo>
                    <a:lnTo>
                      <a:pt x="1" y="14622"/>
                    </a:lnTo>
                    <a:lnTo>
                      <a:pt x="99074" y="14622"/>
                    </a:lnTo>
                    <a:lnTo>
                      <a:pt x="99074" y="10070"/>
                    </a:lnTo>
                    <a:cubicBezTo>
                      <a:pt x="99074" y="4505"/>
                      <a:pt x="94570" y="1"/>
                      <a:pt x="89020" y="1"/>
                    </a:cubicBezTo>
                    <a:lnTo>
                      <a:pt x="54432" y="1"/>
                    </a:lnTo>
                    <a:cubicBezTo>
                      <a:pt x="52983" y="1"/>
                      <a:pt x="51704" y="905"/>
                      <a:pt x="51237" y="2276"/>
                    </a:cubicBezTo>
                    <a:cubicBezTo>
                      <a:pt x="50987" y="2993"/>
                      <a:pt x="50302" y="3476"/>
                      <a:pt x="49537" y="3476"/>
                    </a:cubicBezTo>
                    <a:cubicBezTo>
                      <a:pt x="48774" y="3476"/>
                      <a:pt x="48103" y="2993"/>
                      <a:pt x="47854" y="2276"/>
                    </a:cubicBezTo>
                    <a:cubicBezTo>
                      <a:pt x="47371" y="905"/>
                      <a:pt x="46093" y="1"/>
                      <a:pt x="44659" y="1"/>
                    </a:cubicBezTo>
                    <a:close/>
                  </a:path>
                </a:pathLst>
              </a:custGeom>
              <a:solidFill>
                <a:schemeClr val="accen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9"/>
              <p:cNvSpPr/>
              <p:nvPr/>
            </p:nvSpPr>
            <p:spPr>
              <a:xfrm>
                <a:off x="2001075" y="677300"/>
                <a:ext cx="2476850" cy="2357600"/>
              </a:xfrm>
              <a:custGeom>
                <a:rect b="b" l="l" r="r" t="t"/>
                <a:pathLst>
                  <a:path extrusionOk="0" h="94304" w="99074">
                    <a:moveTo>
                      <a:pt x="1" y="1"/>
                    </a:moveTo>
                    <a:lnTo>
                      <a:pt x="1" y="94304"/>
                    </a:lnTo>
                    <a:lnTo>
                      <a:pt x="99074" y="94304"/>
                    </a:lnTo>
                    <a:lnTo>
                      <a:pt x="99074" y="1"/>
                    </a:ln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9"/>
              <p:cNvSpPr/>
              <p:nvPr/>
            </p:nvSpPr>
            <p:spPr>
              <a:xfrm>
                <a:off x="2714975" y="1167900"/>
                <a:ext cx="1049050" cy="1051400"/>
              </a:xfrm>
              <a:custGeom>
                <a:rect b="b" l="l" r="r" t="t"/>
                <a:pathLst>
                  <a:path extrusionOk="0" h="42056" w="41962">
                    <a:moveTo>
                      <a:pt x="20981" y="0"/>
                    </a:moveTo>
                    <a:cubicBezTo>
                      <a:pt x="9415" y="0"/>
                      <a:pt x="1" y="9431"/>
                      <a:pt x="1" y="21028"/>
                    </a:cubicBezTo>
                    <a:cubicBezTo>
                      <a:pt x="1" y="32625"/>
                      <a:pt x="9415" y="42055"/>
                      <a:pt x="20981" y="42055"/>
                    </a:cubicBezTo>
                    <a:cubicBezTo>
                      <a:pt x="32563" y="42055"/>
                      <a:pt x="41962" y="32625"/>
                      <a:pt x="41962" y="21028"/>
                    </a:cubicBezTo>
                    <a:cubicBezTo>
                      <a:pt x="41962" y="9431"/>
                      <a:pt x="32563" y="0"/>
                      <a:pt x="20981" y="0"/>
                    </a:cubicBezTo>
                    <a:close/>
                  </a:path>
                </a:pathLst>
              </a:custGeom>
              <a:solidFill>
                <a:schemeClr val="dk2"/>
              </a:solidFill>
              <a:ln>
                <a:noFill/>
              </a:ln>
              <a:effectLst>
                <a:outerShdw blurRad="200025" rotWithShape="0" algn="bl" dir="5400000" dist="19050">
                  <a:schemeClr val="dk1">
                    <a:alpha val="32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9"/>
              <p:cNvSpPr/>
              <p:nvPr/>
            </p:nvSpPr>
            <p:spPr>
              <a:xfrm>
                <a:off x="3052850" y="1319100"/>
                <a:ext cx="373725" cy="374525"/>
              </a:xfrm>
              <a:custGeom>
                <a:rect b="b" l="l" r="r" t="t"/>
                <a:pathLst>
                  <a:path extrusionOk="0" h="14981" w="14949">
                    <a:moveTo>
                      <a:pt x="7466" y="0"/>
                    </a:moveTo>
                    <a:cubicBezTo>
                      <a:pt x="3336" y="0"/>
                      <a:pt x="0" y="3352"/>
                      <a:pt x="0" y="7482"/>
                    </a:cubicBezTo>
                    <a:cubicBezTo>
                      <a:pt x="0" y="11628"/>
                      <a:pt x="3336" y="14980"/>
                      <a:pt x="7466" y="14980"/>
                    </a:cubicBezTo>
                    <a:cubicBezTo>
                      <a:pt x="11597" y="14980"/>
                      <a:pt x="14948" y="11628"/>
                      <a:pt x="14948" y="7482"/>
                    </a:cubicBezTo>
                    <a:cubicBezTo>
                      <a:pt x="14948" y="3352"/>
                      <a:pt x="11597" y="0"/>
                      <a:pt x="7466" y="0"/>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9"/>
              <p:cNvSpPr/>
              <p:nvPr/>
            </p:nvSpPr>
            <p:spPr>
              <a:xfrm>
                <a:off x="2880600" y="1774650"/>
                <a:ext cx="718200" cy="411900"/>
              </a:xfrm>
              <a:custGeom>
                <a:rect b="b" l="l" r="r" t="t"/>
                <a:pathLst>
                  <a:path extrusionOk="0" h="16476" w="28728">
                    <a:moveTo>
                      <a:pt x="14356" y="1"/>
                    </a:moveTo>
                    <a:cubicBezTo>
                      <a:pt x="7716" y="1"/>
                      <a:pt x="2090" y="4255"/>
                      <a:pt x="1" y="10195"/>
                    </a:cubicBezTo>
                    <a:cubicBezTo>
                      <a:pt x="3586" y="14044"/>
                      <a:pt x="8682" y="16476"/>
                      <a:pt x="14356" y="16476"/>
                    </a:cubicBezTo>
                    <a:cubicBezTo>
                      <a:pt x="20030" y="16476"/>
                      <a:pt x="25143" y="14044"/>
                      <a:pt x="28728" y="10195"/>
                    </a:cubicBezTo>
                    <a:cubicBezTo>
                      <a:pt x="26639" y="4255"/>
                      <a:pt x="20996" y="1"/>
                      <a:pt x="14356" y="1"/>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9"/>
              <p:cNvSpPr/>
              <p:nvPr/>
            </p:nvSpPr>
            <p:spPr>
              <a:xfrm>
                <a:off x="2796425" y="2406725"/>
                <a:ext cx="829275" cy="70950"/>
              </a:xfrm>
              <a:custGeom>
                <a:rect b="b" l="l" r="r" t="t"/>
                <a:pathLst>
                  <a:path extrusionOk="0" h="2838" w="33171">
                    <a:moveTo>
                      <a:pt x="1419" y="0"/>
                    </a:moveTo>
                    <a:cubicBezTo>
                      <a:pt x="639" y="0"/>
                      <a:pt x="1" y="639"/>
                      <a:pt x="1" y="1418"/>
                    </a:cubicBezTo>
                    <a:cubicBezTo>
                      <a:pt x="1" y="2197"/>
                      <a:pt x="639" y="2837"/>
                      <a:pt x="1419" y="2837"/>
                    </a:cubicBezTo>
                    <a:lnTo>
                      <a:pt x="31768" y="2837"/>
                    </a:lnTo>
                    <a:cubicBezTo>
                      <a:pt x="32547" y="2837"/>
                      <a:pt x="33171" y="2197"/>
                      <a:pt x="33171" y="1418"/>
                    </a:cubicBezTo>
                    <a:cubicBezTo>
                      <a:pt x="33171" y="639"/>
                      <a:pt x="32547" y="0"/>
                      <a:pt x="31768" y="0"/>
                    </a:cubicBezTo>
                    <a:close/>
                  </a:path>
                </a:pathLst>
              </a:custGeom>
              <a:solidFill>
                <a:schemeClr val="accen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9"/>
              <p:cNvSpPr/>
              <p:nvPr/>
            </p:nvSpPr>
            <p:spPr>
              <a:xfrm>
                <a:off x="2962825" y="2584775"/>
                <a:ext cx="496875" cy="70950"/>
              </a:xfrm>
              <a:custGeom>
                <a:rect b="b" l="l" r="r" t="t"/>
                <a:pathLst>
                  <a:path extrusionOk="0" h="2838" w="19875">
                    <a:moveTo>
                      <a:pt x="1403" y="1"/>
                    </a:moveTo>
                    <a:cubicBezTo>
                      <a:pt x="624" y="1"/>
                      <a:pt x="0" y="641"/>
                      <a:pt x="0" y="1420"/>
                    </a:cubicBezTo>
                    <a:cubicBezTo>
                      <a:pt x="0" y="2199"/>
                      <a:pt x="624" y="2838"/>
                      <a:pt x="1403" y="2838"/>
                    </a:cubicBezTo>
                    <a:lnTo>
                      <a:pt x="18456" y="2838"/>
                    </a:lnTo>
                    <a:cubicBezTo>
                      <a:pt x="19235" y="2838"/>
                      <a:pt x="19875" y="2199"/>
                      <a:pt x="19875" y="1420"/>
                    </a:cubicBezTo>
                    <a:cubicBezTo>
                      <a:pt x="19875" y="641"/>
                      <a:pt x="19235" y="1"/>
                      <a:pt x="18456" y="1"/>
                    </a:cubicBezTo>
                    <a:close/>
                  </a:path>
                </a:pathLst>
              </a:custGeom>
              <a:solidFill>
                <a:schemeClr val="accen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9"/>
              <p:cNvSpPr/>
              <p:nvPr/>
            </p:nvSpPr>
            <p:spPr>
              <a:xfrm>
                <a:off x="5732300" y="4325125"/>
                <a:ext cx="1017100" cy="133700"/>
              </a:xfrm>
              <a:custGeom>
                <a:rect b="b" l="l" r="r" t="t"/>
                <a:pathLst>
                  <a:path extrusionOk="0" h="5348" w="40684">
                    <a:moveTo>
                      <a:pt x="2682" y="0"/>
                    </a:moveTo>
                    <a:cubicBezTo>
                      <a:pt x="1201" y="0"/>
                      <a:pt x="1" y="1201"/>
                      <a:pt x="1" y="2681"/>
                    </a:cubicBezTo>
                    <a:cubicBezTo>
                      <a:pt x="1" y="4163"/>
                      <a:pt x="1201" y="5347"/>
                      <a:pt x="2682" y="5347"/>
                    </a:cubicBezTo>
                    <a:lnTo>
                      <a:pt x="38003" y="5347"/>
                    </a:lnTo>
                    <a:cubicBezTo>
                      <a:pt x="39483" y="5347"/>
                      <a:pt x="40684" y="4163"/>
                      <a:pt x="40684" y="2681"/>
                    </a:cubicBezTo>
                    <a:cubicBezTo>
                      <a:pt x="40684" y="1201"/>
                      <a:pt x="39483" y="0"/>
                      <a:pt x="38003" y="0"/>
                    </a:cubicBezTo>
                    <a:close/>
                  </a:path>
                </a:pathLst>
              </a:custGeom>
              <a:solidFill>
                <a:schemeClr val="accent4"/>
              </a:solidFill>
              <a:ln>
                <a:noFill/>
              </a:ln>
              <a:effectLst>
                <a:outerShdw blurRad="57150" rotWithShape="0" algn="bl" dir="5400000" dist="19050">
                  <a:schemeClr val="dk1">
                    <a:alpha val="38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9"/>
              <p:cNvSpPr/>
              <p:nvPr/>
            </p:nvSpPr>
            <p:spPr>
              <a:xfrm>
                <a:off x="5732300" y="4604900"/>
                <a:ext cx="512450" cy="133700"/>
              </a:xfrm>
              <a:custGeom>
                <a:rect b="b" l="l" r="r" t="t"/>
                <a:pathLst>
                  <a:path extrusionOk="0" h="5348" w="20498">
                    <a:moveTo>
                      <a:pt x="2682" y="1"/>
                    </a:moveTo>
                    <a:cubicBezTo>
                      <a:pt x="1201" y="1"/>
                      <a:pt x="1" y="1202"/>
                      <a:pt x="1" y="2682"/>
                    </a:cubicBezTo>
                    <a:cubicBezTo>
                      <a:pt x="1" y="4163"/>
                      <a:pt x="1201" y="5348"/>
                      <a:pt x="2682" y="5348"/>
                    </a:cubicBezTo>
                    <a:lnTo>
                      <a:pt x="17817" y="5348"/>
                    </a:lnTo>
                    <a:cubicBezTo>
                      <a:pt x="19298" y="5348"/>
                      <a:pt x="20498" y="4163"/>
                      <a:pt x="20498" y="2682"/>
                    </a:cubicBezTo>
                    <a:cubicBezTo>
                      <a:pt x="20498" y="1202"/>
                      <a:pt x="19298" y="1"/>
                      <a:pt x="17817" y="1"/>
                    </a:cubicBezTo>
                    <a:close/>
                  </a:path>
                </a:pathLst>
              </a:custGeom>
              <a:solidFill>
                <a:schemeClr val="accent4"/>
              </a:solidFill>
              <a:ln>
                <a:noFill/>
              </a:ln>
              <a:effectLst>
                <a:outerShdw blurRad="57150" rotWithShape="0" algn="bl" dir="5400000" dist="19050">
                  <a:schemeClr val="dk1">
                    <a:alpha val="38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9"/>
              <p:cNvSpPr/>
              <p:nvPr/>
            </p:nvSpPr>
            <p:spPr>
              <a:xfrm>
                <a:off x="4079650" y="1137125"/>
                <a:ext cx="1760625" cy="2495925"/>
              </a:xfrm>
              <a:custGeom>
                <a:rect b="b" l="l" r="r" t="t"/>
                <a:pathLst>
                  <a:path extrusionOk="0" h="99837" w="70425">
                    <a:moveTo>
                      <a:pt x="4084" y="1"/>
                    </a:moveTo>
                    <a:cubicBezTo>
                      <a:pt x="1840" y="1"/>
                      <a:pt x="0" y="1824"/>
                      <a:pt x="0" y="4085"/>
                    </a:cubicBezTo>
                    <a:lnTo>
                      <a:pt x="0" y="95753"/>
                    </a:lnTo>
                    <a:cubicBezTo>
                      <a:pt x="0" y="97998"/>
                      <a:pt x="1840" y="99837"/>
                      <a:pt x="4084" y="99837"/>
                    </a:cubicBezTo>
                    <a:lnTo>
                      <a:pt x="66340" y="99837"/>
                    </a:lnTo>
                    <a:cubicBezTo>
                      <a:pt x="68601" y="99837"/>
                      <a:pt x="70424" y="97998"/>
                      <a:pt x="70424" y="95753"/>
                    </a:cubicBezTo>
                    <a:lnTo>
                      <a:pt x="70424" y="4085"/>
                    </a:lnTo>
                    <a:cubicBezTo>
                      <a:pt x="70424" y="1824"/>
                      <a:pt x="68601" y="1"/>
                      <a:pt x="66340" y="1"/>
                    </a:cubicBezTo>
                    <a:close/>
                  </a:path>
                </a:pathLst>
              </a:custGeom>
              <a:solidFill>
                <a:schemeClr val="accent3"/>
              </a:solidFill>
              <a:ln>
                <a:noFill/>
              </a:ln>
              <a:effectLst>
                <a:outerShdw blurRad="214313" rotWithShape="0" algn="bl" dir="12780000" dist="19050">
                  <a:schemeClr val="dk1">
                    <a:alpha val="4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9"/>
              <p:cNvSpPr/>
              <p:nvPr/>
            </p:nvSpPr>
            <p:spPr>
              <a:xfrm>
                <a:off x="4445175" y="1505375"/>
                <a:ext cx="1036975" cy="1232975"/>
              </a:xfrm>
              <a:custGeom>
                <a:rect b="b" l="l" r="r" t="t"/>
                <a:pathLst>
                  <a:path extrusionOk="0" h="49319" w="41479">
                    <a:moveTo>
                      <a:pt x="20732" y="13966"/>
                    </a:moveTo>
                    <a:cubicBezTo>
                      <a:pt x="17895" y="13966"/>
                      <a:pt x="15604" y="16273"/>
                      <a:pt x="15604" y="19126"/>
                    </a:cubicBezTo>
                    <a:cubicBezTo>
                      <a:pt x="15604" y="21090"/>
                      <a:pt x="16695" y="22789"/>
                      <a:pt x="18300" y="23662"/>
                    </a:cubicBezTo>
                    <a:lnTo>
                      <a:pt x="18300" y="29632"/>
                    </a:lnTo>
                    <a:cubicBezTo>
                      <a:pt x="18300" y="30910"/>
                      <a:pt x="19345" y="31954"/>
                      <a:pt x="20638" y="31954"/>
                    </a:cubicBezTo>
                    <a:cubicBezTo>
                      <a:pt x="21916" y="31954"/>
                      <a:pt x="22961" y="30910"/>
                      <a:pt x="22961" y="29632"/>
                    </a:cubicBezTo>
                    <a:lnTo>
                      <a:pt x="22961" y="23755"/>
                    </a:lnTo>
                    <a:cubicBezTo>
                      <a:pt x="24676" y="22930"/>
                      <a:pt x="25875" y="21168"/>
                      <a:pt x="25875" y="19126"/>
                    </a:cubicBezTo>
                    <a:cubicBezTo>
                      <a:pt x="25875" y="16273"/>
                      <a:pt x="23568" y="13966"/>
                      <a:pt x="20732" y="13966"/>
                    </a:cubicBezTo>
                    <a:close/>
                    <a:moveTo>
                      <a:pt x="29398" y="3398"/>
                    </a:moveTo>
                    <a:cubicBezTo>
                      <a:pt x="30115" y="7856"/>
                      <a:pt x="33638" y="11379"/>
                      <a:pt x="38081" y="12096"/>
                    </a:cubicBezTo>
                    <a:lnTo>
                      <a:pt x="38081" y="23491"/>
                    </a:lnTo>
                    <a:cubicBezTo>
                      <a:pt x="38081" y="33793"/>
                      <a:pt x="27824" y="43536"/>
                      <a:pt x="20732" y="45781"/>
                    </a:cubicBezTo>
                    <a:cubicBezTo>
                      <a:pt x="13655" y="43536"/>
                      <a:pt x="3383" y="33793"/>
                      <a:pt x="3383" y="23491"/>
                    </a:cubicBezTo>
                    <a:lnTo>
                      <a:pt x="3383" y="12096"/>
                    </a:lnTo>
                    <a:cubicBezTo>
                      <a:pt x="7825" y="11379"/>
                      <a:pt x="11348" y="7856"/>
                      <a:pt x="12065" y="3398"/>
                    </a:cubicBezTo>
                    <a:close/>
                    <a:moveTo>
                      <a:pt x="8823" y="0"/>
                    </a:moveTo>
                    <a:lnTo>
                      <a:pt x="8823" y="1700"/>
                    </a:lnTo>
                    <a:cubicBezTo>
                      <a:pt x="8823" y="5643"/>
                      <a:pt x="5628" y="8839"/>
                      <a:pt x="1684" y="8839"/>
                    </a:cubicBezTo>
                    <a:lnTo>
                      <a:pt x="0" y="8839"/>
                    </a:lnTo>
                    <a:lnTo>
                      <a:pt x="0" y="23491"/>
                    </a:lnTo>
                    <a:cubicBezTo>
                      <a:pt x="0" y="35757"/>
                      <a:pt x="12003" y="46903"/>
                      <a:pt x="20280" y="49194"/>
                    </a:cubicBezTo>
                    <a:lnTo>
                      <a:pt x="20732" y="49318"/>
                    </a:lnTo>
                    <a:lnTo>
                      <a:pt x="21184" y="49194"/>
                    </a:lnTo>
                    <a:cubicBezTo>
                      <a:pt x="29460" y="46903"/>
                      <a:pt x="41479" y="35757"/>
                      <a:pt x="41479" y="23491"/>
                    </a:cubicBezTo>
                    <a:lnTo>
                      <a:pt x="41479" y="8839"/>
                    </a:lnTo>
                    <a:lnTo>
                      <a:pt x="39779" y="8839"/>
                    </a:lnTo>
                    <a:cubicBezTo>
                      <a:pt x="35851" y="8839"/>
                      <a:pt x="32656" y="5643"/>
                      <a:pt x="32656" y="1700"/>
                    </a:cubicBezTo>
                    <a:lnTo>
                      <a:pt x="32656" y="0"/>
                    </a:ln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9"/>
              <p:cNvSpPr/>
              <p:nvPr/>
            </p:nvSpPr>
            <p:spPr>
              <a:xfrm>
                <a:off x="4369200" y="2990825"/>
                <a:ext cx="1640975" cy="472325"/>
              </a:xfrm>
              <a:custGeom>
                <a:rect b="b" l="l" r="r" t="t"/>
                <a:pathLst>
                  <a:path extrusionOk="0" h="18893" w="65639">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solidFill>
                <a:schemeClr val="accen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9"/>
              <p:cNvSpPr/>
              <p:nvPr/>
            </p:nvSpPr>
            <p:spPr>
              <a:xfrm>
                <a:off x="4472075" y="3069350"/>
                <a:ext cx="345275" cy="315275"/>
              </a:xfrm>
              <a:custGeom>
                <a:rect b="b" l="l" r="r" t="t"/>
                <a:pathLst>
                  <a:path extrusionOk="0" h="12611" w="13811">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l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9"/>
              <p:cNvSpPr/>
              <p:nvPr/>
            </p:nvSpPr>
            <p:spPr>
              <a:xfrm>
                <a:off x="4928000" y="3144375"/>
                <a:ext cx="579100" cy="49125"/>
              </a:xfrm>
              <a:custGeom>
                <a:rect b="b" l="l" r="r" t="t"/>
                <a:pathLst>
                  <a:path extrusionOk="0" h="1965" w="23164">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9"/>
              <p:cNvSpPr/>
              <p:nvPr/>
            </p:nvSpPr>
            <p:spPr>
              <a:xfrm>
                <a:off x="5569800" y="3144375"/>
                <a:ext cx="289950" cy="49125"/>
              </a:xfrm>
              <a:custGeom>
                <a:rect b="b" l="l" r="r" t="t"/>
                <a:pathLst>
                  <a:path extrusionOk="0" h="1965" w="11598">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9"/>
              <p:cNvSpPr/>
              <p:nvPr/>
            </p:nvSpPr>
            <p:spPr>
              <a:xfrm>
                <a:off x="4928000" y="3268700"/>
                <a:ext cx="346850" cy="49500"/>
              </a:xfrm>
              <a:custGeom>
                <a:rect b="b" l="l" r="r" t="t"/>
                <a:pathLst>
                  <a:path extrusionOk="0" h="1980" w="13874">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9"/>
              <p:cNvSpPr/>
              <p:nvPr/>
            </p:nvSpPr>
            <p:spPr>
              <a:xfrm>
                <a:off x="1453175" y="2049775"/>
                <a:ext cx="1194800" cy="1197125"/>
              </a:xfrm>
              <a:custGeom>
                <a:rect b="b" l="l" r="r" t="t"/>
                <a:pathLst>
                  <a:path extrusionOk="0" h="47885" w="47792">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chemeClr val="accent6"/>
              </a:solidFill>
              <a:ln>
                <a:noFill/>
              </a:ln>
              <a:effectLst>
                <a:outerShdw blurRad="157163" rotWithShape="0" algn="bl" dir="3840000" dist="19050">
                  <a:schemeClr val="dk1">
                    <a:alpha val="3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9"/>
              <p:cNvSpPr/>
              <p:nvPr/>
            </p:nvSpPr>
            <p:spPr>
              <a:xfrm>
                <a:off x="1499575" y="2096525"/>
                <a:ext cx="1102050" cy="1103975"/>
              </a:xfrm>
              <a:custGeom>
                <a:rect b="b" l="l" r="r" t="t"/>
                <a:pathLst>
                  <a:path extrusionOk="0" h="44159" w="44082">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9"/>
              <p:cNvSpPr/>
              <p:nvPr/>
            </p:nvSpPr>
            <p:spPr>
              <a:xfrm>
                <a:off x="1499575" y="2316300"/>
                <a:ext cx="1102050" cy="884200"/>
              </a:xfrm>
              <a:custGeom>
                <a:rect b="b" l="l" r="r" t="t"/>
                <a:pathLst>
                  <a:path extrusionOk="0" h="35368" w="44082">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9"/>
              <p:cNvSpPr/>
              <p:nvPr/>
            </p:nvSpPr>
            <p:spPr>
              <a:xfrm>
                <a:off x="2133200" y="2241875"/>
                <a:ext cx="254100" cy="254500"/>
              </a:xfrm>
              <a:custGeom>
                <a:rect b="b" l="l" r="r" t="t"/>
                <a:pathLst>
                  <a:path extrusionOk="0" h="10180" w="10164">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4"/>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9"/>
              <p:cNvSpPr/>
              <p:nvPr/>
            </p:nvSpPr>
            <p:spPr>
              <a:xfrm>
                <a:off x="5544475" y="456750"/>
                <a:ext cx="1298450" cy="1300775"/>
              </a:xfrm>
              <a:custGeom>
                <a:rect b="b" l="l" r="r" t="t"/>
                <a:pathLst>
                  <a:path extrusionOk="0" h="52031" w="51938">
                    <a:moveTo>
                      <a:pt x="4396" y="0"/>
                    </a:moveTo>
                    <a:cubicBezTo>
                      <a:pt x="1965" y="0"/>
                      <a:pt x="1" y="1979"/>
                      <a:pt x="1" y="4411"/>
                    </a:cubicBezTo>
                    <a:lnTo>
                      <a:pt x="1" y="47619"/>
                    </a:lnTo>
                    <a:cubicBezTo>
                      <a:pt x="1" y="50050"/>
                      <a:pt x="1965" y="52031"/>
                      <a:pt x="4396" y="52031"/>
                    </a:cubicBezTo>
                    <a:lnTo>
                      <a:pt x="47526" y="52031"/>
                    </a:lnTo>
                    <a:cubicBezTo>
                      <a:pt x="49958" y="52031"/>
                      <a:pt x="51938" y="50050"/>
                      <a:pt x="51938" y="47619"/>
                    </a:cubicBezTo>
                    <a:lnTo>
                      <a:pt x="51938" y="4411"/>
                    </a:lnTo>
                    <a:cubicBezTo>
                      <a:pt x="51938" y="1979"/>
                      <a:pt x="49958" y="0"/>
                      <a:pt x="47526" y="0"/>
                    </a:cubicBezTo>
                    <a:close/>
                  </a:path>
                </a:pathLst>
              </a:custGeom>
              <a:solidFill>
                <a:schemeClr val="accent6"/>
              </a:solidFill>
              <a:ln>
                <a:noFill/>
              </a:ln>
              <a:effectLst>
                <a:outerShdw blurRad="371475" rotWithShape="0" algn="bl" dir="5400000" dist="19050">
                  <a:schemeClr val="dk1">
                    <a:alpha val="38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9"/>
              <p:cNvSpPr/>
              <p:nvPr/>
            </p:nvSpPr>
            <p:spPr>
              <a:xfrm>
                <a:off x="5783750" y="677300"/>
                <a:ext cx="819925" cy="859675"/>
              </a:xfrm>
              <a:custGeom>
                <a:rect b="b" l="l" r="r" t="t"/>
                <a:pathLst>
                  <a:path extrusionOk="0" h="34387" w="32797">
                    <a:moveTo>
                      <a:pt x="16398" y="11675"/>
                    </a:moveTo>
                    <a:cubicBezTo>
                      <a:pt x="19437" y="11675"/>
                      <a:pt x="21900" y="14154"/>
                      <a:pt x="21900" y="17193"/>
                    </a:cubicBezTo>
                    <a:cubicBezTo>
                      <a:pt x="21900" y="20233"/>
                      <a:pt x="19437" y="22711"/>
                      <a:pt x="16398" y="22711"/>
                    </a:cubicBezTo>
                    <a:cubicBezTo>
                      <a:pt x="13358" y="22711"/>
                      <a:pt x="10895" y="20233"/>
                      <a:pt x="10895" y="17193"/>
                    </a:cubicBezTo>
                    <a:cubicBezTo>
                      <a:pt x="10895" y="14154"/>
                      <a:pt x="13358" y="11675"/>
                      <a:pt x="16398" y="11675"/>
                    </a:cubicBezTo>
                    <a:close/>
                    <a:moveTo>
                      <a:pt x="13312" y="1"/>
                    </a:moveTo>
                    <a:lnTo>
                      <a:pt x="12314" y="4692"/>
                    </a:lnTo>
                    <a:cubicBezTo>
                      <a:pt x="10552" y="5253"/>
                      <a:pt x="8979" y="6204"/>
                      <a:pt x="7638" y="7404"/>
                    </a:cubicBezTo>
                    <a:lnTo>
                      <a:pt x="3071" y="5924"/>
                    </a:lnTo>
                    <a:lnTo>
                      <a:pt x="0" y="11270"/>
                    </a:lnTo>
                    <a:lnTo>
                      <a:pt x="3538" y="14481"/>
                    </a:lnTo>
                    <a:cubicBezTo>
                      <a:pt x="3351" y="15353"/>
                      <a:pt x="3258" y="16258"/>
                      <a:pt x="3258" y="17193"/>
                    </a:cubicBezTo>
                    <a:cubicBezTo>
                      <a:pt x="3258" y="18128"/>
                      <a:pt x="3351" y="19032"/>
                      <a:pt x="3538" y="19905"/>
                    </a:cubicBezTo>
                    <a:lnTo>
                      <a:pt x="0" y="23116"/>
                    </a:lnTo>
                    <a:lnTo>
                      <a:pt x="3071" y="28463"/>
                    </a:lnTo>
                    <a:lnTo>
                      <a:pt x="7638" y="26982"/>
                    </a:lnTo>
                    <a:cubicBezTo>
                      <a:pt x="8979" y="28182"/>
                      <a:pt x="10552" y="29133"/>
                      <a:pt x="12314" y="29694"/>
                    </a:cubicBezTo>
                    <a:lnTo>
                      <a:pt x="13312" y="34386"/>
                    </a:lnTo>
                    <a:lnTo>
                      <a:pt x="19468" y="34386"/>
                    </a:lnTo>
                    <a:lnTo>
                      <a:pt x="20466" y="29694"/>
                    </a:lnTo>
                    <a:cubicBezTo>
                      <a:pt x="22228" y="29133"/>
                      <a:pt x="23818" y="28182"/>
                      <a:pt x="25158" y="26982"/>
                    </a:cubicBezTo>
                    <a:lnTo>
                      <a:pt x="29710" y="28463"/>
                    </a:lnTo>
                    <a:lnTo>
                      <a:pt x="32796" y="23116"/>
                    </a:lnTo>
                    <a:lnTo>
                      <a:pt x="29242" y="19905"/>
                    </a:lnTo>
                    <a:cubicBezTo>
                      <a:pt x="29429" y="19032"/>
                      <a:pt x="29538" y="18128"/>
                      <a:pt x="29538" y="17193"/>
                    </a:cubicBezTo>
                    <a:cubicBezTo>
                      <a:pt x="29538" y="16258"/>
                      <a:pt x="29429" y="15353"/>
                      <a:pt x="29242" y="14481"/>
                    </a:cubicBezTo>
                    <a:lnTo>
                      <a:pt x="32796" y="11270"/>
                    </a:lnTo>
                    <a:lnTo>
                      <a:pt x="29710" y="5924"/>
                    </a:lnTo>
                    <a:lnTo>
                      <a:pt x="25158" y="7404"/>
                    </a:lnTo>
                    <a:cubicBezTo>
                      <a:pt x="23818" y="6204"/>
                      <a:pt x="22228" y="5253"/>
                      <a:pt x="20466" y="4692"/>
                    </a:cubicBezTo>
                    <a:lnTo>
                      <a:pt x="19468" y="1"/>
                    </a:lnTo>
                    <a:close/>
                  </a:path>
                </a:pathLst>
              </a:custGeom>
              <a:solidFill>
                <a:schemeClr val="accent2"/>
              </a:solidFill>
              <a:ln>
                <a:noFill/>
              </a:ln>
              <a:effectLst>
                <a:outerShdw blurRad="57150" rotWithShape="0" algn="bl" dir="5400000" dist="19050">
                  <a:schemeClr val="dk1">
                    <a:alpha val="2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9"/>
              <p:cNvSpPr/>
              <p:nvPr/>
            </p:nvSpPr>
            <p:spPr>
              <a:xfrm>
                <a:off x="775925" y="1084125"/>
                <a:ext cx="1736850" cy="307475"/>
              </a:xfrm>
              <a:custGeom>
                <a:rect b="b" l="l" r="r" t="t"/>
                <a:pathLst>
                  <a:path extrusionOk="0" h="12299" w="69474">
                    <a:moveTo>
                      <a:pt x="3710" y="1"/>
                    </a:moveTo>
                    <a:cubicBezTo>
                      <a:pt x="1652" y="1"/>
                      <a:pt x="0" y="1668"/>
                      <a:pt x="0" y="3711"/>
                    </a:cubicBezTo>
                    <a:lnTo>
                      <a:pt x="0" y="8589"/>
                    </a:lnTo>
                    <a:cubicBezTo>
                      <a:pt x="0" y="10631"/>
                      <a:pt x="1652" y="12299"/>
                      <a:pt x="3710" y="12299"/>
                    </a:cubicBezTo>
                    <a:lnTo>
                      <a:pt x="65764" y="12299"/>
                    </a:lnTo>
                    <a:cubicBezTo>
                      <a:pt x="67821" y="12299"/>
                      <a:pt x="69473" y="10631"/>
                      <a:pt x="69473" y="8589"/>
                    </a:cubicBezTo>
                    <a:lnTo>
                      <a:pt x="69473" y="3711"/>
                    </a:lnTo>
                    <a:cubicBezTo>
                      <a:pt x="69473" y="1668"/>
                      <a:pt x="67821" y="1"/>
                      <a:pt x="65764" y="1"/>
                    </a:cubicBezTo>
                    <a:close/>
                  </a:path>
                </a:pathLst>
              </a:custGeom>
              <a:solidFill>
                <a:schemeClr val="lt1"/>
              </a:solidFill>
              <a:ln>
                <a:noFill/>
              </a:ln>
              <a:effectLst>
                <a:outerShdw blurRad="300038" rotWithShape="0" algn="bl" dir="5400000" dist="19050">
                  <a:schemeClr val="dk1">
                    <a:alpha val="3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9"/>
              <p:cNvSpPr/>
              <p:nvPr/>
            </p:nvSpPr>
            <p:spPr>
              <a:xfrm>
                <a:off x="901400" y="1219325"/>
                <a:ext cx="1485900" cy="37075"/>
              </a:xfrm>
              <a:custGeom>
                <a:rect b="b" l="l" r="r" t="t"/>
                <a:pathLst>
                  <a:path extrusionOk="0" h="1483" w="59436">
                    <a:moveTo>
                      <a:pt x="748" y="1"/>
                    </a:moveTo>
                    <a:cubicBezTo>
                      <a:pt x="343" y="1"/>
                      <a:pt x="0" y="329"/>
                      <a:pt x="0" y="749"/>
                    </a:cubicBezTo>
                    <a:cubicBezTo>
                      <a:pt x="0" y="1154"/>
                      <a:pt x="343" y="1482"/>
                      <a:pt x="748" y="1482"/>
                    </a:cubicBezTo>
                    <a:lnTo>
                      <a:pt x="58687" y="1482"/>
                    </a:lnTo>
                    <a:cubicBezTo>
                      <a:pt x="59107" y="1482"/>
                      <a:pt x="59435" y="1154"/>
                      <a:pt x="59435" y="749"/>
                    </a:cubicBezTo>
                    <a:cubicBezTo>
                      <a:pt x="59435" y="329"/>
                      <a:pt x="59107" y="1"/>
                      <a:pt x="58687" y="1"/>
                    </a:cubicBezTo>
                    <a:close/>
                  </a:path>
                </a:pathLst>
              </a:custGeom>
              <a:solidFill>
                <a:schemeClr val="accent3"/>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9"/>
              <p:cNvSpPr/>
              <p:nvPr/>
            </p:nvSpPr>
            <p:spPr>
              <a:xfrm>
                <a:off x="901400" y="1219325"/>
                <a:ext cx="236575" cy="37075"/>
              </a:xfrm>
              <a:custGeom>
                <a:rect b="b" l="l" r="r" t="t"/>
                <a:pathLst>
                  <a:path extrusionOk="0" h="1483" w="9463">
                    <a:moveTo>
                      <a:pt x="748" y="1"/>
                    </a:moveTo>
                    <a:cubicBezTo>
                      <a:pt x="343" y="1"/>
                      <a:pt x="0" y="329"/>
                      <a:pt x="0" y="749"/>
                    </a:cubicBezTo>
                    <a:cubicBezTo>
                      <a:pt x="0" y="1154"/>
                      <a:pt x="343" y="1482"/>
                      <a:pt x="748" y="1482"/>
                    </a:cubicBezTo>
                    <a:lnTo>
                      <a:pt x="9462" y="1482"/>
                    </a:lnTo>
                    <a:lnTo>
                      <a:pt x="9462" y="1"/>
                    </a:lnTo>
                    <a:close/>
                  </a:path>
                </a:pathLst>
              </a:custGeom>
              <a:solidFill>
                <a:schemeClr val="l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9"/>
              <p:cNvSpPr/>
              <p:nvPr/>
            </p:nvSpPr>
            <p:spPr>
              <a:xfrm>
                <a:off x="1091950" y="1186600"/>
                <a:ext cx="102125" cy="102525"/>
              </a:xfrm>
              <a:custGeom>
                <a:rect b="b" l="l" r="r" t="t"/>
                <a:pathLst>
                  <a:path extrusionOk="0" h="4101" w="4085">
                    <a:moveTo>
                      <a:pt x="2042" y="1"/>
                    </a:moveTo>
                    <a:cubicBezTo>
                      <a:pt x="905" y="1"/>
                      <a:pt x="1" y="921"/>
                      <a:pt x="1" y="2043"/>
                    </a:cubicBezTo>
                    <a:cubicBezTo>
                      <a:pt x="1" y="3180"/>
                      <a:pt x="905" y="4101"/>
                      <a:pt x="2042" y="4101"/>
                    </a:cubicBezTo>
                    <a:cubicBezTo>
                      <a:pt x="3165" y="4101"/>
                      <a:pt x="4085" y="3180"/>
                      <a:pt x="4085" y="2043"/>
                    </a:cubicBezTo>
                    <a:cubicBezTo>
                      <a:pt x="4085" y="921"/>
                      <a:pt x="3165" y="1"/>
                      <a:pt x="2042" y="1"/>
                    </a:cubicBezTo>
                    <a:close/>
                  </a:path>
                </a:pathLst>
              </a:custGeom>
              <a:solidFill>
                <a:schemeClr val="l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79"/>
            <p:cNvGrpSpPr/>
            <p:nvPr/>
          </p:nvGrpSpPr>
          <p:grpSpPr>
            <a:xfrm rot="-5400000">
              <a:off x="6743322" y="3210572"/>
              <a:ext cx="600510" cy="600510"/>
              <a:chOff x="5289166" y="402821"/>
              <a:chExt cx="801000" cy="801000"/>
            </a:xfrm>
          </p:grpSpPr>
          <p:sp>
            <p:nvSpPr>
              <p:cNvPr id="1265" name="Google Shape;1265;p79"/>
              <p:cNvSpPr/>
              <p:nvPr/>
            </p:nvSpPr>
            <p:spPr>
              <a:xfrm>
                <a:off x="5289166" y="402821"/>
                <a:ext cx="801000" cy="801000"/>
              </a:xfrm>
              <a:prstGeom prst="blockArc">
                <a:avLst>
                  <a:gd fmla="val 10800000" name="adj1"/>
                  <a:gd fmla="val 0" name="adj2"/>
                  <a:gd fmla="val 25000" name="adj3"/>
                </a:avLst>
              </a:prstGeom>
              <a:solidFill>
                <a:schemeClr val="lt1"/>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9"/>
              <p:cNvSpPr/>
              <p:nvPr/>
            </p:nvSpPr>
            <p:spPr>
              <a:xfrm flipH="1" rot="10800000">
                <a:off x="5289166" y="402821"/>
                <a:ext cx="801000" cy="801000"/>
              </a:xfrm>
              <a:prstGeom prst="blockArc">
                <a:avLst>
                  <a:gd fmla="val 10800000" name="adj1"/>
                  <a:gd fmla="val 0" name="adj2"/>
                  <a:gd fmla="val 25000" name="adj3"/>
                </a:avLst>
              </a:prstGeom>
              <a:solidFill>
                <a:schemeClr val="dk2"/>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79"/>
            <p:cNvGrpSpPr/>
            <p:nvPr/>
          </p:nvGrpSpPr>
          <p:grpSpPr>
            <a:xfrm>
              <a:off x="4585087" y="3005758"/>
              <a:ext cx="573803" cy="573803"/>
              <a:chOff x="2149575" y="1922175"/>
              <a:chExt cx="1332875" cy="1332875"/>
            </a:xfrm>
          </p:grpSpPr>
          <p:sp>
            <p:nvSpPr>
              <p:cNvPr id="1268" name="Google Shape;1268;p79"/>
              <p:cNvSpPr/>
              <p:nvPr/>
            </p:nvSpPr>
            <p:spPr>
              <a:xfrm>
                <a:off x="2149575" y="1922175"/>
                <a:ext cx="1332875" cy="1332875"/>
              </a:xfrm>
              <a:custGeom>
                <a:rect b="b" l="l" r="r" t="t"/>
                <a:pathLst>
                  <a:path extrusionOk="0" h="53315" w="53315">
                    <a:moveTo>
                      <a:pt x="26657" y="0"/>
                    </a:moveTo>
                    <a:cubicBezTo>
                      <a:pt x="11968" y="0"/>
                      <a:pt x="0" y="11968"/>
                      <a:pt x="0" y="26657"/>
                    </a:cubicBezTo>
                    <a:cubicBezTo>
                      <a:pt x="0" y="41363"/>
                      <a:pt x="11968" y="53315"/>
                      <a:pt x="26657" y="53315"/>
                    </a:cubicBezTo>
                    <a:cubicBezTo>
                      <a:pt x="41363" y="53315"/>
                      <a:pt x="53315" y="41363"/>
                      <a:pt x="53315" y="26657"/>
                    </a:cubicBezTo>
                    <a:cubicBezTo>
                      <a:pt x="53315" y="11968"/>
                      <a:pt x="41363" y="0"/>
                      <a:pt x="26657" y="0"/>
                    </a:cubicBezTo>
                    <a:close/>
                  </a:path>
                </a:pathLst>
              </a:custGeom>
              <a:gradFill>
                <a:gsLst>
                  <a:gs pos="0">
                    <a:srgbClr val="5352EE"/>
                  </a:gs>
                  <a:gs pos="100000">
                    <a:srgbClr val="7882F3"/>
                  </a:gs>
                </a:gsLst>
                <a:lin ang="13500032" scaled="0"/>
              </a:gradFill>
              <a:ln>
                <a:noFill/>
              </a:ln>
              <a:effectLst>
                <a:outerShdw blurRad="214313" rotWithShape="0" algn="bl" dir="8220000" dist="66675">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9"/>
              <p:cNvSpPr/>
              <p:nvPr/>
            </p:nvSpPr>
            <p:spPr>
              <a:xfrm>
                <a:off x="2626250" y="2268250"/>
                <a:ext cx="566725" cy="654200"/>
              </a:xfrm>
              <a:custGeom>
                <a:rect b="b" l="l" r="r" t="t"/>
                <a:pathLst>
                  <a:path extrusionOk="0" h="26168" w="22669">
                    <a:moveTo>
                      <a:pt x="1" y="1"/>
                    </a:moveTo>
                    <a:lnTo>
                      <a:pt x="1" y="13084"/>
                    </a:lnTo>
                    <a:lnTo>
                      <a:pt x="1" y="26168"/>
                    </a:lnTo>
                    <a:lnTo>
                      <a:pt x="11343" y="19627"/>
                    </a:lnTo>
                    <a:lnTo>
                      <a:pt x="22668" y="13084"/>
                    </a:lnTo>
                    <a:lnTo>
                      <a:pt x="11343" y="6543"/>
                    </a:lnTo>
                    <a:lnTo>
                      <a:pt x="1" y="1"/>
                    </a:lnTo>
                    <a:close/>
                  </a:path>
                </a:pathLst>
              </a:custGeom>
              <a:solidFill>
                <a:schemeClr val="lt1"/>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79"/>
            <p:cNvGrpSpPr/>
            <p:nvPr/>
          </p:nvGrpSpPr>
          <p:grpSpPr>
            <a:xfrm rot="5400000">
              <a:off x="7793665" y="2172022"/>
              <a:ext cx="620134" cy="233914"/>
              <a:chOff x="6872640" y="3300197"/>
              <a:chExt cx="620134" cy="233914"/>
            </a:xfrm>
          </p:grpSpPr>
          <p:sp>
            <p:nvSpPr>
              <p:cNvPr id="1271" name="Google Shape;1271;p79"/>
              <p:cNvSpPr/>
              <p:nvPr/>
            </p:nvSpPr>
            <p:spPr>
              <a:xfrm>
                <a:off x="7282174" y="3300197"/>
                <a:ext cx="210600" cy="21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9"/>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p79"/>
            <p:cNvGrpSpPr/>
            <p:nvPr/>
          </p:nvGrpSpPr>
          <p:grpSpPr>
            <a:xfrm rot="5400000">
              <a:off x="4518358" y="2551305"/>
              <a:ext cx="575161" cy="188875"/>
              <a:chOff x="6872640" y="3345236"/>
              <a:chExt cx="575161" cy="188875"/>
            </a:xfrm>
          </p:grpSpPr>
          <p:sp>
            <p:nvSpPr>
              <p:cNvPr id="1274" name="Google Shape;1274;p79"/>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9"/>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80"/>
          <p:cNvSpPr/>
          <p:nvPr/>
        </p:nvSpPr>
        <p:spPr>
          <a:xfrm>
            <a:off x="7678745" y="2157024"/>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0"/>
          <p:cNvSpPr/>
          <p:nvPr/>
        </p:nvSpPr>
        <p:spPr>
          <a:xfrm flipH="1">
            <a:off x="546633" y="160199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0"/>
          <p:cNvSpPr/>
          <p:nvPr/>
        </p:nvSpPr>
        <p:spPr>
          <a:xfrm>
            <a:off x="7583488" y="1997113"/>
            <a:ext cx="60951" cy="52551"/>
          </a:xfrm>
          <a:custGeom>
            <a:rect b="b" l="l" r="r" t="t"/>
            <a:pathLst>
              <a:path extrusionOk="0" h="1713" w="1987">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0"/>
          <p:cNvSpPr/>
          <p:nvPr/>
        </p:nvSpPr>
        <p:spPr>
          <a:xfrm>
            <a:off x="962675" y="1358025"/>
            <a:ext cx="7236600" cy="2329800"/>
          </a:xfrm>
          <a:prstGeom prst="roundRect">
            <a:avLst>
              <a:gd fmla="val 5229"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0"/>
          <p:cNvSpPr txBox="1"/>
          <p:nvPr>
            <p:ph idx="1" type="subTitle"/>
          </p:nvPr>
        </p:nvSpPr>
        <p:spPr>
          <a:xfrm>
            <a:off x="1833445" y="1819588"/>
            <a:ext cx="5502000" cy="1478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600"/>
              <a:t>Saat ini dimana kuliah sudah menjadi offline, banyak mahasiswa yang melakukan pembelian makanan di daerah kampus. Namun, bagi mahasiswa yang baru masuk banyak yang tidak mengetahui apa saja makanan yang tersedia beserta harganya di daerah sekitar kampus dan harus melakukan eksplorasi ke tempat tersebut dahulu sebelum memutuskan untuk membeli makanan apa.</a:t>
            </a:r>
            <a:endParaRPr sz="1600"/>
          </a:p>
        </p:txBody>
      </p:sp>
      <p:sp>
        <p:nvSpPr>
          <p:cNvPr id="1285" name="Google Shape;1285;p80"/>
          <p:cNvSpPr/>
          <p:nvPr/>
        </p:nvSpPr>
        <p:spPr>
          <a:xfrm>
            <a:off x="5113788" y="3348364"/>
            <a:ext cx="3309000" cy="436800"/>
          </a:xfrm>
          <a:prstGeom prst="roundRect">
            <a:avLst>
              <a:gd fmla="val 50000" name="adj"/>
            </a:avLst>
          </a:prstGeom>
          <a:solidFill>
            <a:schemeClr val="accent6"/>
          </a:solidFill>
          <a:ln cap="flat" cmpd="sng" w="9525">
            <a:solidFill>
              <a:schemeClr val="accent6"/>
            </a:solidFill>
            <a:prstDash val="solid"/>
            <a:round/>
            <a:headEnd len="sm" w="sm" type="none"/>
            <a:tailEnd len="sm" w="sm" type="none"/>
          </a:ln>
          <a:effectLst>
            <a:outerShdw blurRad="242888"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0"/>
          <p:cNvSpPr txBox="1"/>
          <p:nvPr>
            <p:ph type="title"/>
          </p:nvPr>
        </p:nvSpPr>
        <p:spPr>
          <a:xfrm>
            <a:off x="5277495" y="3445970"/>
            <a:ext cx="2994600" cy="25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—Mahasiswa Polinema</a:t>
            </a:r>
            <a:endParaRPr/>
          </a:p>
        </p:txBody>
      </p:sp>
      <p:grpSp>
        <p:nvGrpSpPr>
          <p:cNvPr id="1287" name="Google Shape;1287;p80"/>
          <p:cNvGrpSpPr/>
          <p:nvPr/>
        </p:nvGrpSpPr>
        <p:grpSpPr>
          <a:xfrm>
            <a:off x="1190564" y="3354617"/>
            <a:ext cx="627083" cy="436814"/>
            <a:chOff x="5779976" y="1418876"/>
            <a:chExt cx="421200" cy="293400"/>
          </a:xfrm>
        </p:grpSpPr>
        <p:sp>
          <p:nvSpPr>
            <p:cNvPr id="1288" name="Google Shape;1288;p80"/>
            <p:cNvSpPr/>
            <p:nvPr/>
          </p:nvSpPr>
          <p:spPr>
            <a:xfrm>
              <a:off x="5779976" y="1418876"/>
              <a:ext cx="421200" cy="293400"/>
            </a:xfrm>
            <a:prstGeom prst="wedgeRoundRectCallout">
              <a:avLst>
                <a:gd fmla="val -17374" name="adj1"/>
                <a:gd fmla="val 73101" name="adj2"/>
                <a:gd fmla="val 0" name="adj3"/>
              </a:avLst>
            </a:prstGeom>
            <a:solidFill>
              <a:schemeClr val="accent4"/>
            </a:soli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0"/>
            <p:cNvSpPr/>
            <p:nvPr/>
          </p:nvSpPr>
          <p:spPr>
            <a:xfrm>
              <a:off x="5908478" y="1501513"/>
              <a:ext cx="157557" cy="139114"/>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rotWithShape="0" algn="bl" dir="5400000" dist="19050">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290" name="Google Shape;1290;p80"/>
          <p:cNvGrpSpPr/>
          <p:nvPr/>
        </p:nvGrpSpPr>
        <p:grpSpPr>
          <a:xfrm>
            <a:off x="7531488" y="1224238"/>
            <a:ext cx="891300" cy="486300"/>
            <a:chOff x="6930163" y="1358338"/>
            <a:chExt cx="891300" cy="486300"/>
          </a:xfrm>
        </p:grpSpPr>
        <p:sp>
          <p:nvSpPr>
            <p:cNvPr id="1291" name="Google Shape;1291;p80"/>
            <p:cNvSpPr/>
            <p:nvPr/>
          </p:nvSpPr>
          <p:spPr>
            <a:xfrm>
              <a:off x="6930163" y="1358338"/>
              <a:ext cx="891300" cy="486300"/>
            </a:xfrm>
            <a:prstGeom prst="wedgeRoundRectCallout">
              <a:avLst>
                <a:gd fmla="val -20923" name="adj1"/>
                <a:gd fmla="val 78986" name="adj2"/>
                <a:gd fmla="val 0" name="adj3"/>
              </a:avLst>
            </a:prstGeom>
            <a:gradFill>
              <a:gsLst>
                <a:gs pos="0">
                  <a:srgbClr val="81EEEB"/>
                </a:gs>
                <a:gs pos="100000">
                  <a:srgbClr val="3AE4DF"/>
                </a:gs>
              </a:gsLst>
              <a:lin ang="5400012" scaled="0"/>
            </a:gradFill>
            <a:ln>
              <a:noFill/>
            </a:ln>
            <a:effectLst>
              <a:outerShdw blurRad="57150" rotWithShape="0" algn="bl" dir="5400000" dist="19050">
                <a:schemeClr val="dk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80"/>
            <p:cNvGrpSpPr/>
            <p:nvPr/>
          </p:nvGrpSpPr>
          <p:grpSpPr>
            <a:xfrm>
              <a:off x="7109579" y="1554476"/>
              <a:ext cx="532464" cy="94014"/>
              <a:chOff x="4703325" y="2297975"/>
              <a:chExt cx="242525" cy="42825"/>
            </a:xfrm>
          </p:grpSpPr>
          <p:sp>
            <p:nvSpPr>
              <p:cNvPr id="1293" name="Google Shape;1293;p80"/>
              <p:cNvSpPr/>
              <p:nvPr/>
            </p:nvSpPr>
            <p:spPr>
              <a:xfrm>
                <a:off x="4703325" y="2297975"/>
                <a:ext cx="50225" cy="42825"/>
              </a:xfrm>
              <a:custGeom>
                <a:rect b="b" l="l" r="r" t="t"/>
                <a:pathLst>
                  <a:path extrusionOk="0" h="1713" w="2009">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0"/>
              <p:cNvSpPr/>
              <p:nvPr/>
            </p:nvSpPr>
            <p:spPr>
              <a:xfrm>
                <a:off x="4803175" y="2297975"/>
                <a:ext cx="42825" cy="42825"/>
              </a:xfrm>
              <a:custGeom>
                <a:rect b="b" l="l" r="r" t="t"/>
                <a:pathLst>
                  <a:path extrusionOk="0" h="1713" w="1713">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0"/>
              <p:cNvSpPr/>
              <p:nvPr/>
            </p:nvSpPr>
            <p:spPr>
              <a:xfrm>
                <a:off x="4896175" y="2297975"/>
                <a:ext cx="49675" cy="42825"/>
              </a:xfrm>
              <a:custGeom>
                <a:rect b="b" l="l" r="r" t="t"/>
                <a:pathLst>
                  <a:path extrusionOk="0" h="1713" w="1987">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6" name="Google Shape;1296;p80"/>
          <p:cNvSpPr/>
          <p:nvPr/>
        </p:nvSpPr>
        <p:spPr>
          <a:xfrm>
            <a:off x="8034120" y="3437577"/>
            <a:ext cx="270900" cy="270900"/>
          </a:xfrm>
          <a:prstGeom prst="ellipse">
            <a:avLst/>
          </a:prstGeom>
          <a:solidFill>
            <a:schemeClr val="dk1"/>
          </a:solidFill>
          <a:ln>
            <a:noFill/>
          </a:ln>
          <a:effectLst>
            <a:outerShdw blurRad="157163" rotWithShape="0" algn="bl" dir="5400000" dist="85725">
              <a:schemeClr val="dk1">
                <a:alpha val="38000"/>
              </a:schemeClr>
            </a:outerShdw>
            <a:reflection blurRad="0" dir="5400000" dist="152400" endA="0" endPos="30000" fadeDir="5400012" kx="0" rotWithShape="0" algn="bl" stA="2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0"/>
          <p:cNvSpPr/>
          <p:nvPr/>
        </p:nvSpPr>
        <p:spPr>
          <a:xfrm>
            <a:off x="618690" y="2979599"/>
            <a:ext cx="94500" cy="94500"/>
          </a:xfrm>
          <a:prstGeom prst="ellipse">
            <a:avLst/>
          </a:prstGeom>
          <a:solidFill>
            <a:schemeClr val="accent1"/>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0"/>
          <p:cNvSpPr/>
          <p:nvPr/>
        </p:nvSpPr>
        <p:spPr>
          <a:xfrm>
            <a:off x="824473" y="3270650"/>
            <a:ext cx="60900" cy="60900"/>
          </a:xfrm>
          <a:prstGeom prst="ellipse">
            <a:avLst/>
          </a:prstGeom>
          <a:solidFill>
            <a:schemeClr val="accent1"/>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0"/>
          <p:cNvSpPr/>
          <p:nvPr/>
        </p:nvSpPr>
        <p:spPr>
          <a:xfrm>
            <a:off x="8272090" y="2034524"/>
            <a:ext cx="94500" cy="94500"/>
          </a:xfrm>
          <a:prstGeom prst="ellipse">
            <a:avLst/>
          </a:prstGeom>
          <a:solidFill>
            <a:schemeClr val="accent1"/>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80"/>
          <p:cNvGrpSpPr/>
          <p:nvPr/>
        </p:nvGrpSpPr>
        <p:grpSpPr>
          <a:xfrm>
            <a:off x="1131900" y="1506184"/>
            <a:ext cx="2008800" cy="146100"/>
            <a:chOff x="847125" y="3296850"/>
            <a:chExt cx="2008800" cy="146100"/>
          </a:xfrm>
        </p:grpSpPr>
        <p:sp>
          <p:nvSpPr>
            <p:cNvPr id="1301" name="Google Shape;1301;p80"/>
            <p:cNvSpPr/>
            <p:nvPr/>
          </p:nvSpPr>
          <p:spPr>
            <a:xfrm>
              <a:off x="847125" y="3296850"/>
              <a:ext cx="20088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2" name="Google Shape;1302;p80"/>
            <p:cNvGrpSpPr/>
            <p:nvPr/>
          </p:nvGrpSpPr>
          <p:grpSpPr>
            <a:xfrm flipH="1" rot="10800000">
              <a:off x="878209" y="3322949"/>
              <a:ext cx="429322" cy="93999"/>
              <a:chOff x="5795037" y="809024"/>
              <a:chExt cx="431653" cy="94500"/>
            </a:xfrm>
          </p:grpSpPr>
          <p:sp>
            <p:nvSpPr>
              <p:cNvPr id="1303" name="Google Shape;1303;p80"/>
              <p:cNvSpPr/>
              <p:nvPr/>
            </p:nvSpPr>
            <p:spPr>
              <a:xfrm>
                <a:off x="5795037" y="809024"/>
                <a:ext cx="94500" cy="94500"/>
              </a:xfrm>
              <a:prstGeom prst="ellipse">
                <a:avLst/>
              </a:prstGeom>
              <a:solidFill>
                <a:srgbClr val="81EEEB"/>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0"/>
              <p:cNvSpPr/>
              <p:nvPr/>
            </p:nvSpPr>
            <p:spPr>
              <a:xfrm>
                <a:off x="5963614" y="809024"/>
                <a:ext cx="94500" cy="94500"/>
              </a:xfrm>
              <a:prstGeom prst="ellipse">
                <a:avLst/>
              </a:prstGeom>
              <a:solidFill>
                <a:srgbClr val="A1C3FF"/>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80"/>
              <p:cNvSpPr/>
              <p:nvPr/>
            </p:nvSpPr>
            <p:spPr>
              <a:xfrm>
                <a:off x="6132190" y="809024"/>
                <a:ext cx="94500" cy="94500"/>
              </a:xfrm>
              <a:prstGeom prst="ellipse">
                <a:avLst/>
              </a:prstGeom>
              <a:solidFill>
                <a:srgbClr val="FFC3D0"/>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81"/>
          <p:cNvSpPr txBox="1"/>
          <p:nvPr>
            <p:ph idx="2" type="title"/>
          </p:nvPr>
        </p:nvSpPr>
        <p:spPr>
          <a:xfrm>
            <a:off x="2169563" y="2274875"/>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Harga</a:t>
            </a:r>
            <a:endParaRPr/>
          </a:p>
        </p:txBody>
      </p:sp>
      <p:sp>
        <p:nvSpPr>
          <p:cNvPr id="1311" name="Google Shape;1311;p81"/>
          <p:cNvSpPr txBox="1"/>
          <p:nvPr>
            <p:ph idx="5" type="title"/>
          </p:nvPr>
        </p:nvSpPr>
        <p:spPr>
          <a:xfrm>
            <a:off x="2169593" y="3312600"/>
            <a:ext cx="55497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Jarak dan Waktu</a:t>
            </a:r>
            <a:endParaRPr/>
          </a:p>
        </p:txBody>
      </p:sp>
      <p:sp>
        <p:nvSpPr>
          <p:cNvPr id="1312" name="Google Shape;1312;p81"/>
          <p:cNvSpPr txBox="1"/>
          <p:nvPr>
            <p:ph idx="7" type="title"/>
          </p:nvPr>
        </p:nvSpPr>
        <p:spPr>
          <a:xfrm>
            <a:off x="2169538" y="1198242"/>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Informasi</a:t>
            </a:r>
            <a:endParaRPr/>
          </a:p>
        </p:txBody>
      </p:sp>
      <p:sp>
        <p:nvSpPr>
          <p:cNvPr id="1313" name="Google Shape;1313;p8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Ringkasan Masalah</a:t>
            </a:r>
            <a:endParaRPr/>
          </a:p>
        </p:txBody>
      </p:sp>
      <p:sp>
        <p:nvSpPr>
          <p:cNvPr id="1314" name="Google Shape;1314;p81"/>
          <p:cNvSpPr txBox="1"/>
          <p:nvPr>
            <p:ph idx="1" type="subTitle"/>
          </p:nvPr>
        </p:nvSpPr>
        <p:spPr>
          <a:xfrm>
            <a:off x="2169600" y="2566325"/>
            <a:ext cx="5549700" cy="640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Tidak adanya informasi harga makanan yang ada di lingkungan sekitar kampus sehingga mahasiswa kebingungan memilih makanan dengan harga sesuai uang saku mereka</a:t>
            </a:r>
            <a:endParaRPr/>
          </a:p>
        </p:txBody>
      </p:sp>
      <p:sp>
        <p:nvSpPr>
          <p:cNvPr id="1315" name="Google Shape;1315;p81"/>
          <p:cNvSpPr txBox="1"/>
          <p:nvPr>
            <p:ph idx="6" type="subTitle"/>
          </p:nvPr>
        </p:nvSpPr>
        <p:spPr>
          <a:xfrm>
            <a:off x="2169600" y="3613775"/>
            <a:ext cx="5549700" cy="640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Tidak adanya cara yang lebih mudah dalam mendapatkan informasi sehingga mahasiswa perlu berkeliling dahulu saat jam istirahat dan menghabiskan waktu mereka lebih banyak untuk mencari informasi.</a:t>
            </a:r>
            <a:endParaRPr/>
          </a:p>
        </p:txBody>
      </p:sp>
      <p:sp>
        <p:nvSpPr>
          <p:cNvPr id="1316" name="Google Shape;1316;p81"/>
          <p:cNvSpPr txBox="1"/>
          <p:nvPr>
            <p:ph idx="8" type="subTitle"/>
          </p:nvPr>
        </p:nvSpPr>
        <p:spPr>
          <a:xfrm>
            <a:off x="2169553" y="1518875"/>
            <a:ext cx="5549700" cy="484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Tidak adanya informasi mengenai makanan yang tersedia di sekitar lingkungan kampus.</a:t>
            </a:r>
            <a:endParaRPr/>
          </a:p>
        </p:txBody>
      </p:sp>
      <p:sp>
        <p:nvSpPr>
          <p:cNvPr id="1317" name="Google Shape;1317;p81"/>
          <p:cNvSpPr txBox="1"/>
          <p:nvPr>
            <p:ph idx="16" type="title"/>
          </p:nvPr>
        </p:nvSpPr>
        <p:spPr>
          <a:xfrm>
            <a:off x="1080575" y="3312608"/>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318" name="Google Shape;1318;p81"/>
          <p:cNvSpPr txBox="1"/>
          <p:nvPr>
            <p:ph idx="20" type="title"/>
          </p:nvPr>
        </p:nvSpPr>
        <p:spPr>
          <a:xfrm>
            <a:off x="1080588" y="2274875"/>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319" name="Google Shape;1319;p81"/>
          <p:cNvSpPr txBox="1"/>
          <p:nvPr>
            <p:ph idx="21" type="title"/>
          </p:nvPr>
        </p:nvSpPr>
        <p:spPr>
          <a:xfrm>
            <a:off x="1080563" y="1198242"/>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320" name="Google Shape;1320;p81"/>
          <p:cNvGrpSpPr/>
          <p:nvPr/>
        </p:nvGrpSpPr>
        <p:grpSpPr>
          <a:xfrm flipH="1">
            <a:off x="1782715" y="1276799"/>
            <a:ext cx="337856" cy="93999"/>
            <a:chOff x="5963614" y="809024"/>
            <a:chExt cx="339690" cy="94500"/>
          </a:xfrm>
        </p:grpSpPr>
        <p:sp>
          <p:nvSpPr>
            <p:cNvPr id="1321" name="Google Shape;1321;p81"/>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1"/>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81"/>
          <p:cNvGrpSpPr/>
          <p:nvPr/>
        </p:nvGrpSpPr>
        <p:grpSpPr>
          <a:xfrm flipH="1">
            <a:off x="1782740" y="2394974"/>
            <a:ext cx="337856" cy="93999"/>
            <a:chOff x="5963614" y="809024"/>
            <a:chExt cx="339690" cy="94500"/>
          </a:xfrm>
        </p:grpSpPr>
        <p:sp>
          <p:nvSpPr>
            <p:cNvPr id="1324" name="Google Shape;1324;p81"/>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1"/>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6" name="Google Shape;1326;p81"/>
          <p:cNvGrpSpPr/>
          <p:nvPr/>
        </p:nvGrpSpPr>
        <p:grpSpPr>
          <a:xfrm flipH="1">
            <a:off x="1782740" y="3411274"/>
            <a:ext cx="337856" cy="93999"/>
            <a:chOff x="5963614" y="809024"/>
            <a:chExt cx="339690" cy="94500"/>
          </a:xfrm>
        </p:grpSpPr>
        <p:sp>
          <p:nvSpPr>
            <p:cNvPr id="1327" name="Google Shape;1327;p81"/>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81"/>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82"/>
          <p:cNvSpPr/>
          <p:nvPr/>
        </p:nvSpPr>
        <p:spPr>
          <a:xfrm>
            <a:off x="656246" y="973875"/>
            <a:ext cx="891300" cy="486300"/>
          </a:xfrm>
          <a:prstGeom prst="wedgeRoundRectCallout">
            <a:avLst>
              <a:gd fmla="val -20923" name="adj1"/>
              <a:gd fmla="val 78986" name="adj2"/>
              <a:gd fmla="val 0" name="adj3"/>
            </a:avLst>
          </a:prstGeom>
          <a:gradFill>
            <a:gsLst>
              <a:gs pos="0">
                <a:srgbClr val="81EEEB"/>
              </a:gs>
              <a:gs pos="100000">
                <a:srgbClr val="3AE4DF"/>
              </a:gs>
            </a:gsLst>
            <a:lin ang="5400012" scaled="0"/>
          </a:gradFill>
          <a:ln>
            <a:noFill/>
          </a:ln>
          <a:effectLst>
            <a:outerShdw blurRad="57150" rotWithShape="0" algn="bl" dir="5400000" dist="19050">
              <a:schemeClr val="dk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2"/>
          <p:cNvSpPr/>
          <p:nvPr/>
        </p:nvSpPr>
        <p:spPr>
          <a:xfrm>
            <a:off x="498550" y="3469225"/>
            <a:ext cx="3789300" cy="4026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2"/>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 / Solusi</a:t>
            </a:r>
            <a:endParaRPr/>
          </a:p>
        </p:txBody>
      </p:sp>
      <p:sp>
        <p:nvSpPr>
          <p:cNvPr id="1336" name="Google Shape;1336;p82"/>
          <p:cNvSpPr txBox="1"/>
          <p:nvPr>
            <p:ph idx="2" type="title"/>
          </p:nvPr>
        </p:nvSpPr>
        <p:spPr>
          <a:xfrm>
            <a:off x="720000" y="1185425"/>
            <a:ext cx="1477500" cy="4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337" name="Google Shape;1337;p82"/>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can enter a subtitle here if you need it</a:t>
            </a:r>
            <a:endParaRPr/>
          </a:p>
        </p:txBody>
      </p:sp>
      <p:grpSp>
        <p:nvGrpSpPr>
          <p:cNvPr id="1338" name="Google Shape;1338;p82"/>
          <p:cNvGrpSpPr/>
          <p:nvPr/>
        </p:nvGrpSpPr>
        <p:grpSpPr>
          <a:xfrm>
            <a:off x="4572002" y="983473"/>
            <a:ext cx="3648694" cy="3149998"/>
            <a:chOff x="4572002" y="983473"/>
            <a:chExt cx="3648694" cy="3149998"/>
          </a:xfrm>
        </p:grpSpPr>
        <p:sp>
          <p:nvSpPr>
            <p:cNvPr id="1339" name="Google Shape;1339;p82"/>
            <p:cNvSpPr/>
            <p:nvPr/>
          </p:nvSpPr>
          <p:spPr>
            <a:xfrm>
              <a:off x="5114109" y="3393901"/>
              <a:ext cx="305056" cy="711891"/>
            </a:xfrm>
            <a:custGeom>
              <a:rect b="b" l="l" r="r" t="t"/>
              <a:pathLst>
                <a:path extrusionOk="0" h="63237" w="27098">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accent2"/>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2"/>
            <p:cNvSpPr/>
            <p:nvPr/>
          </p:nvSpPr>
          <p:spPr>
            <a:xfrm rot="-347953">
              <a:off x="7458837" y="1988443"/>
              <a:ext cx="319131" cy="101067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1" name="Google Shape;1341;p82"/>
            <p:cNvGrpSpPr/>
            <p:nvPr/>
          </p:nvGrpSpPr>
          <p:grpSpPr>
            <a:xfrm>
              <a:off x="4572002" y="983473"/>
              <a:ext cx="3648694" cy="3149998"/>
              <a:chOff x="775925" y="238125"/>
              <a:chExt cx="6067000" cy="5237775"/>
            </a:xfrm>
          </p:grpSpPr>
          <p:sp>
            <p:nvSpPr>
              <p:cNvPr id="1342" name="Google Shape;1342;p82"/>
              <p:cNvSpPr/>
              <p:nvPr/>
            </p:nvSpPr>
            <p:spPr>
              <a:xfrm>
                <a:off x="1947300" y="238125"/>
                <a:ext cx="2584400" cy="5237775"/>
              </a:xfrm>
              <a:custGeom>
                <a:rect b="b" l="l" r="r" t="t"/>
                <a:pathLst>
                  <a:path extrusionOk="0" h="209511" w="103376">
                    <a:moveTo>
                      <a:pt x="11629" y="0"/>
                    </a:moveTo>
                    <a:cubicBezTo>
                      <a:pt x="5223" y="0"/>
                      <a:pt x="1" y="5222"/>
                      <a:pt x="1" y="11644"/>
                    </a:cubicBezTo>
                    <a:lnTo>
                      <a:pt x="1" y="197851"/>
                    </a:lnTo>
                    <a:cubicBezTo>
                      <a:pt x="1" y="204273"/>
                      <a:pt x="5223" y="209510"/>
                      <a:pt x="11629" y="209510"/>
                    </a:cubicBezTo>
                    <a:lnTo>
                      <a:pt x="91748" y="209510"/>
                    </a:lnTo>
                    <a:cubicBezTo>
                      <a:pt x="98170" y="209510"/>
                      <a:pt x="103376" y="204273"/>
                      <a:pt x="103376" y="197851"/>
                    </a:cubicBezTo>
                    <a:lnTo>
                      <a:pt x="103376" y="11644"/>
                    </a:lnTo>
                    <a:cubicBezTo>
                      <a:pt x="103376" y="5222"/>
                      <a:pt x="98170" y="0"/>
                      <a:pt x="91748" y="0"/>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2"/>
              <p:cNvSpPr/>
              <p:nvPr/>
            </p:nvSpPr>
            <p:spPr>
              <a:xfrm>
                <a:off x="2001075" y="3034875"/>
                <a:ext cx="2476850" cy="2367350"/>
              </a:xfrm>
              <a:custGeom>
                <a:rect b="b" l="l" r="r" t="t"/>
                <a:pathLst>
                  <a:path extrusionOk="0" h="94694" w="99074">
                    <a:moveTo>
                      <a:pt x="1" y="1"/>
                    </a:moveTo>
                    <a:lnTo>
                      <a:pt x="1" y="84609"/>
                    </a:lnTo>
                    <a:cubicBezTo>
                      <a:pt x="1" y="90173"/>
                      <a:pt x="4506" y="94693"/>
                      <a:pt x="10070" y="94693"/>
                    </a:cubicBezTo>
                    <a:lnTo>
                      <a:pt x="89020" y="94693"/>
                    </a:lnTo>
                    <a:cubicBezTo>
                      <a:pt x="94570" y="94693"/>
                      <a:pt x="99074" y="90173"/>
                      <a:pt x="99074" y="84609"/>
                    </a:cubicBezTo>
                    <a:lnTo>
                      <a:pt x="99074" y="1"/>
                    </a:ln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2"/>
              <p:cNvSpPr/>
              <p:nvPr/>
            </p:nvSpPr>
            <p:spPr>
              <a:xfrm>
                <a:off x="2236850" y="3453400"/>
                <a:ext cx="2041200" cy="1498350"/>
              </a:xfrm>
              <a:custGeom>
                <a:rect b="b" l="l" r="r" t="t"/>
                <a:pathLst>
                  <a:path extrusionOk="0" h="59934" w="81648">
                    <a:moveTo>
                      <a:pt x="3944" y="1"/>
                    </a:moveTo>
                    <a:cubicBezTo>
                      <a:pt x="1761" y="1"/>
                      <a:pt x="1" y="1762"/>
                      <a:pt x="1" y="3944"/>
                    </a:cubicBezTo>
                    <a:lnTo>
                      <a:pt x="1" y="55991"/>
                    </a:lnTo>
                    <a:cubicBezTo>
                      <a:pt x="1" y="58173"/>
                      <a:pt x="1761" y="59934"/>
                      <a:pt x="3944" y="59934"/>
                    </a:cubicBezTo>
                    <a:lnTo>
                      <a:pt x="77703" y="59934"/>
                    </a:lnTo>
                    <a:cubicBezTo>
                      <a:pt x="79885" y="59934"/>
                      <a:pt x="81647" y="58173"/>
                      <a:pt x="81647" y="55991"/>
                    </a:cubicBezTo>
                    <a:lnTo>
                      <a:pt x="81647" y="3944"/>
                    </a:lnTo>
                    <a:cubicBezTo>
                      <a:pt x="81647" y="1762"/>
                      <a:pt x="79885" y="1"/>
                      <a:pt x="77703" y="1"/>
                    </a:cubicBez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2"/>
              <p:cNvSpPr/>
              <p:nvPr/>
            </p:nvSpPr>
            <p:spPr>
              <a:xfrm>
                <a:off x="2462450" y="3643575"/>
                <a:ext cx="728750" cy="590000"/>
              </a:xfrm>
              <a:custGeom>
                <a:rect b="b" l="l" r="r" t="t"/>
                <a:pathLst>
                  <a:path extrusionOk="0" h="23600" w="29150">
                    <a:moveTo>
                      <a:pt x="1607" y="0"/>
                    </a:moveTo>
                    <a:cubicBezTo>
                      <a:pt x="718" y="0"/>
                      <a:pt x="1" y="717"/>
                      <a:pt x="1" y="1590"/>
                    </a:cubicBezTo>
                    <a:lnTo>
                      <a:pt x="1" y="21994"/>
                    </a:lnTo>
                    <a:cubicBezTo>
                      <a:pt x="1" y="22883"/>
                      <a:pt x="718" y="23600"/>
                      <a:pt x="1607" y="23600"/>
                    </a:cubicBezTo>
                    <a:lnTo>
                      <a:pt x="27559" y="23600"/>
                    </a:lnTo>
                    <a:cubicBezTo>
                      <a:pt x="28449" y="23600"/>
                      <a:pt x="29149" y="22883"/>
                      <a:pt x="29149" y="21994"/>
                    </a:cubicBezTo>
                    <a:lnTo>
                      <a:pt x="29149" y="1590"/>
                    </a:lnTo>
                    <a:cubicBezTo>
                      <a:pt x="29149" y="717"/>
                      <a:pt x="28449" y="0"/>
                      <a:pt x="27559" y="0"/>
                    </a:cubicBezTo>
                    <a:close/>
                  </a:path>
                </a:pathLst>
              </a:custGeom>
              <a:solidFill>
                <a:schemeClr val="accen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2"/>
              <p:cNvSpPr/>
              <p:nvPr/>
            </p:nvSpPr>
            <p:spPr>
              <a:xfrm>
                <a:off x="3323300" y="3643575"/>
                <a:ext cx="728725" cy="590000"/>
              </a:xfrm>
              <a:custGeom>
                <a:rect b="b" l="l" r="r" t="t"/>
                <a:pathLst>
                  <a:path extrusionOk="0" h="23600" w="29149">
                    <a:moveTo>
                      <a:pt x="1605" y="0"/>
                    </a:moveTo>
                    <a:cubicBezTo>
                      <a:pt x="717" y="0"/>
                      <a:pt x="0" y="717"/>
                      <a:pt x="0" y="1590"/>
                    </a:cubicBezTo>
                    <a:lnTo>
                      <a:pt x="0" y="21994"/>
                    </a:lnTo>
                    <a:cubicBezTo>
                      <a:pt x="0" y="22883"/>
                      <a:pt x="717" y="23600"/>
                      <a:pt x="1605" y="23600"/>
                    </a:cubicBezTo>
                    <a:lnTo>
                      <a:pt x="27558" y="23600"/>
                    </a:lnTo>
                    <a:cubicBezTo>
                      <a:pt x="28446" y="23600"/>
                      <a:pt x="29148" y="22883"/>
                      <a:pt x="29148" y="21994"/>
                    </a:cubicBezTo>
                    <a:lnTo>
                      <a:pt x="29148" y="1590"/>
                    </a:lnTo>
                    <a:cubicBezTo>
                      <a:pt x="29148" y="717"/>
                      <a:pt x="28446" y="0"/>
                      <a:pt x="27558" y="0"/>
                    </a:cubicBezTo>
                    <a:close/>
                  </a:path>
                </a:pathLst>
              </a:custGeom>
              <a:solidFill>
                <a:schemeClr val="accen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2"/>
              <p:cNvSpPr/>
              <p:nvPr/>
            </p:nvSpPr>
            <p:spPr>
              <a:xfrm>
                <a:off x="2462450" y="4374225"/>
                <a:ext cx="1589575" cy="62775"/>
              </a:xfrm>
              <a:custGeom>
                <a:rect b="b" l="l" r="r" t="t"/>
                <a:pathLst>
                  <a:path extrusionOk="0" h="2511" w="63583">
                    <a:moveTo>
                      <a:pt x="1248" y="0"/>
                    </a:moveTo>
                    <a:cubicBezTo>
                      <a:pt x="562" y="0"/>
                      <a:pt x="1" y="561"/>
                      <a:pt x="1" y="1263"/>
                    </a:cubicBezTo>
                    <a:cubicBezTo>
                      <a:pt x="1" y="1949"/>
                      <a:pt x="562" y="2510"/>
                      <a:pt x="1248" y="2510"/>
                    </a:cubicBezTo>
                    <a:lnTo>
                      <a:pt x="62335" y="2510"/>
                    </a:lnTo>
                    <a:cubicBezTo>
                      <a:pt x="63036" y="2510"/>
                      <a:pt x="63582" y="1949"/>
                      <a:pt x="63582" y="1263"/>
                    </a:cubicBezTo>
                    <a:cubicBezTo>
                      <a:pt x="63582" y="561"/>
                      <a:pt x="63036" y="0"/>
                      <a:pt x="62335" y="0"/>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2"/>
              <p:cNvSpPr/>
              <p:nvPr/>
            </p:nvSpPr>
            <p:spPr>
              <a:xfrm>
                <a:off x="2462450" y="4536725"/>
                <a:ext cx="1589575" cy="62750"/>
              </a:xfrm>
              <a:custGeom>
                <a:rect b="b" l="l" r="r" t="t"/>
                <a:pathLst>
                  <a:path extrusionOk="0" h="2510" w="63583">
                    <a:moveTo>
                      <a:pt x="1248" y="1"/>
                    </a:moveTo>
                    <a:cubicBezTo>
                      <a:pt x="562" y="1"/>
                      <a:pt x="1" y="562"/>
                      <a:pt x="1" y="1248"/>
                    </a:cubicBezTo>
                    <a:cubicBezTo>
                      <a:pt x="1" y="1948"/>
                      <a:pt x="562" y="2510"/>
                      <a:pt x="1248" y="2510"/>
                    </a:cubicBezTo>
                    <a:lnTo>
                      <a:pt x="62335" y="2510"/>
                    </a:lnTo>
                    <a:cubicBezTo>
                      <a:pt x="63036" y="2510"/>
                      <a:pt x="63582" y="1948"/>
                      <a:pt x="63582" y="1248"/>
                    </a:cubicBezTo>
                    <a:cubicBezTo>
                      <a:pt x="63582" y="562"/>
                      <a:pt x="63036" y="1"/>
                      <a:pt x="62335" y="1"/>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2"/>
              <p:cNvSpPr/>
              <p:nvPr/>
            </p:nvSpPr>
            <p:spPr>
              <a:xfrm>
                <a:off x="2462450" y="4699200"/>
                <a:ext cx="603275" cy="62375"/>
              </a:xfrm>
              <a:custGeom>
                <a:rect b="b" l="l" r="r" t="t"/>
                <a:pathLst>
                  <a:path extrusionOk="0" h="2495" w="24131">
                    <a:moveTo>
                      <a:pt x="1248" y="1"/>
                    </a:moveTo>
                    <a:cubicBezTo>
                      <a:pt x="562" y="1"/>
                      <a:pt x="1" y="562"/>
                      <a:pt x="1" y="1248"/>
                    </a:cubicBezTo>
                    <a:cubicBezTo>
                      <a:pt x="1" y="1934"/>
                      <a:pt x="562" y="2495"/>
                      <a:pt x="1248" y="2495"/>
                    </a:cubicBezTo>
                    <a:lnTo>
                      <a:pt x="22883" y="2495"/>
                    </a:lnTo>
                    <a:cubicBezTo>
                      <a:pt x="23569" y="2495"/>
                      <a:pt x="24130" y="1934"/>
                      <a:pt x="24130" y="1248"/>
                    </a:cubicBezTo>
                    <a:cubicBezTo>
                      <a:pt x="24130" y="562"/>
                      <a:pt x="23569" y="1"/>
                      <a:pt x="22883" y="1"/>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2"/>
              <p:cNvSpPr/>
              <p:nvPr/>
            </p:nvSpPr>
            <p:spPr>
              <a:xfrm>
                <a:off x="2001075" y="311775"/>
                <a:ext cx="2476850" cy="365550"/>
              </a:xfrm>
              <a:custGeom>
                <a:rect b="b" l="l" r="r" t="t"/>
                <a:pathLst>
                  <a:path extrusionOk="0" h="14622" w="99074">
                    <a:moveTo>
                      <a:pt x="10070" y="1"/>
                    </a:moveTo>
                    <a:cubicBezTo>
                      <a:pt x="4506" y="1"/>
                      <a:pt x="1" y="4505"/>
                      <a:pt x="1" y="10070"/>
                    </a:cubicBezTo>
                    <a:lnTo>
                      <a:pt x="1" y="14622"/>
                    </a:lnTo>
                    <a:lnTo>
                      <a:pt x="99074" y="14622"/>
                    </a:lnTo>
                    <a:lnTo>
                      <a:pt x="99074" y="10070"/>
                    </a:lnTo>
                    <a:cubicBezTo>
                      <a:pt x="99074" y="4505"/>
                      <a:pt x="94570" y="1"/>
                      <a:pt x="89020" y="1"/>
                    </a:cubicBezTo>
                    <a:lnTo>
                      <a:pt x="54432" y="1"/>
                    </a:lnTo>
                    <a:cubicBezTo>
                      <a:pt x="52983" y="1"/>
                      <a:pt x="51704" y="905"/>
                      <a:pt x="51237" y="2276"/>
                    </a:cubicBezTo>
                    <a:cubicBezTo>
                      <a:pt x="50987" y="2993"/>
                      <a:pt x="50302" y="3476"/>
                      <a:pt x="49537" y="3476"/>
                    </a:cubicBezTo>
                    <a:cubicBezTo>
                      <a:pt x="48774" y="3476"/>
                      <a:pt x="48103" y="2993"/>
                      <a:pt x="47854" y="2276"/>
                    </a:cubicBezTo>
                    <a:cubicBezTo>
                      <a:pt x="47371" y="905"/>
                      <a:pt x="46093" y="1"/>
                      <a:pt x="44659" y="1"/>
                    </a:cubicBezTo>
                    <a:close/>
                  </a:path>
                </a:pathLst>
              </a:custGeom>
              <a:solidFill>
                <a:schemeClr val="accen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2"/>
              <p:cNvSpPr/>
              <p:nvPr/>
            </p:nvSpPr>
            <p:spPr>
              <a:xfrm>
                <a:off x="2001075" y="677300"/>
                <a:ext cx="2476850" cy="2357600"/>
              </a:xfrm>
              <a:custGeom>
                <a:rect b="b" l="l" r="r" t="t"/>
                <a:pathLst>
                  <a:path extrusionOk="0" h="94304" w="99074">
                    <a:moveTo>
                      <a:pt x="1" y="1"/>
                    </a:moveTo>
                    <a:lnTo>
                      <a:pt x="1" y="94304"/>
                    </a:lnTo>
                    <a:lnTo>
                      <a:pt x="99074" y="94304"/>
                    </a:lnTo>
                    <a:lnTo>
                      <a:pt x="99074" y="1"/>
                    </a:ln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2"/>
              <p:cNvSpPr/>
              <p:nvPr/>
            </p:nvSpPr>
            <p:spPr>
              <a:xfrm>
                <a:off x="2714975" y="1167900"/>
                <a:ext cx="1049050" cy="1051400"/>
              </a:xfrm>
              <a:custGeom>
                <a:rect b="b" l="l" r="r" t="t"/>
                <a:pathLst>
                  <a:path extrusionOk="0" h="42056" w="41962">
                    <a:moveTo>
                      <a:pt x="20981" y="0"/>
                    </a:moveTo>
                    <a:cubicBezTo>
                      <a:pt x="9415" y="0"/>
                      <a:pt x="1" y="9431"/>
                      <a:pt x="1" y="21028"/>
                    </a:cubicBezTo>
                    <a:cubicBezTo>
                      <a:pt x="1" y="32625"/>
                      <a:pt x="9415" y="42055"/>
                      <a:pt x="20981" y="42055"/>
                    </a:cubicBezTo>
                    <a:cubicBezTo>
                      <a:pt x="32563" y="42055"/>
                      <a:pt x="41962" y="32625"/>
                      <a:pt x="41962" y="21028"/>
                    </a:cubicBezTo>
                    <a:cubicBezTo>
                      <a:pt x="41962" y="9431"/>
                      <a:pt x="32563" y="0"/>
                      <a:pt x="20981" y="0"/>
                    </a:cubicBezTo>
                    <a:close/>
                  </a:path>
                </a:pathLst>
              </a:custGeom>
              <a:solidFill>
                <a:schemeClr val="dk2"/>
              </a:solidFill>
              <a:ln>
                <a:noFill/>
              </a:ln>
              <a:effectLst>
                <a:outerShdw blurRad="200025" rotWithShape="0" algn="bl" dir="5400000" dist="19050">
                  <a:schemeClr val="dk1">
                    <a:alpha val="32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2"/>
              <p:cNvSpPr/>
              <p:nvPr/>
            </p:nvSpPr>
            <p:spPr>
              <a:xfrm>
                <a:off x="3052850" y="1319100"/>
                <a:ext cx="373725" cy="374525"/>
              </a:xfrm>
              <a:custGeom>
                <a:rect b="b" l="l" r="r" t="t"/>
                <a:pathLst>
                  <a:path extrusionOk="0" h="14981" w="14949">
                    <a:moveTo>
                      <a:pt x="7466" y="0"/>
                    </a:moveTo>
                    <a:cubicBezTo>
                      <a:pt x="3336" y="0"/>
                      <a:pt x="0" y="3352"/>
                      <a:pt x="0" y="7482"/>
                    </a:cubicBezTo>
                    <a:cubicBezTo>
                      <a:pt x="0" y="11628"/>
                      <a:pt x="3336" y="14980"/>
                      <a:pt x="7466" y="14980"/>
                    </a:cubicBezTo>
                    <a:cubicBezTo>
                      <a:pt x="11597" y="14980"/>
                      <a:pt x="14948" y="11628"/>
                      <a:pt x="14948" y="7482"/>
                    </a:cubicBezTo>
                    <a:cubicBezTo>
                      <a:pt x="14948" y="3352"/>
                      <a:pt x="11597" y="0"/>
                      <a:pt x="7466" y="0"/>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2"/>
              <p:cNvSpPr/>
              <p:nvPr/>
            </p:nvSpPr>
            <p:spPr>
              <a:xfrm>
                <a:off x="2880600" y="1774650"/>
                <a:ext cx="718200" cy="411900"/>
              </a:xfrm>
              <a:custGeom>
                <a:rect b="b" l="l" r="r" t="t"/>
                <a:pathLst>
                  <a:path extrusionOk="0" h="16476" w="28728">
                    <a:moveTo>
                      <a:pt x="14356" y="1"/>
                    </a:moveTo>
                    <a:cubicBezTo>
                      <a:pt x="7716" y="1"/>
                      <a:pt x="2090" y="4255"/>
                      <a:pt x="1" y="10195"/>
                    </a:cubicBezTo>
                    <a:cubicBezTo>
                      <a:pt x="3586" y="14044"/>
                      <a:pt x="8682" y="16476"/>
                      <a:pt x="14356" y="16476"/>
                    </a:cubicBezTo>
                    <a:cubicBezTo>
                      <a:pt x="20030" y="16476"/>
                      <a:pt x="25143" y="14044"/>
                      <a:pt x="28728" y="10195"/>
                    </a:cubicBezTo>
                    <a:cubicBezTo>
                      <a:pt x="26639" y="4255"/>
                      <a:pt x="20996" y="1"/>
                      <a:pt x="14356" y="1"/>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2"/>
              <p:cNvSpPr/>
              <p:nvPr/>
            </p:nvSpPr>
            <p:spPr>
              <a:xfrm>
                <a:off x="2796425" y="2406725"/>
                <a:ext cx="829275" cy="70950"/>
              </a:xfrm>
              <a:custGeom>
                <a:rect b="b" l="l" r="r" t="t"/>
                <a:pathLst>
                  <a:path extrusionOk="0" h="2838" w="33171">
                    <a:moveTo>
                      <a:pt x="1419" y="0"/>
                    </a:moveTo>
                    <a:cubicBezTo>
                      <a:pt x="639" y="0"/>
                      <a:pt x="1" y="639"/>
                      <a:pt x="1" y="1418"/>
                    </a:cubicBezTo>
                    <a:cubicBezTo>
                      <a:pt x="1" y="2197"/>
                      <a:pt x="639" y="2837"/>
                      <a:pt x="1419" y="2837"/>
                    </a:cubicBezTo>
                    <a:lnTo>
                      <a:pt x="31768" y="2837"/>
                    </a:lnTo>
                    <a:cubicBezTo>
                      <a:pt x="32547" y="2837"/>
                      <a:pt x="33171" y="2197"/>
                      <a:pt x="33171" y="1418"/>
                    </a:cubicBezTo>
                    <a:cubicBezTo>
                      <a:pt x="33171" y="639"/>
                      <a:pt x="32547" y="0"/>
                      <a:pt x="31768" y="0"/>
                    </a:cubicBezTo>
                    <a:close/>
                  </a:path>
                </a:pathLst>
              </a:custGeom>
              <a:solidFill>
                <a:schemeClr val="accen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2"/>
              <p:cNvSpPr/>
              <p:nvPr/>
            </p:nvSpPr>
            <p:spPr>
              <a:xfrm>
                <a:off x="2962825" y="2584775"/>
                <a:ext cx="496875" cy="70950"/>
              </a:xfrm>
              <a:custGeom>
                <a:rect b="b" l="l" r="r" t="t"/>
                <a:pathLst>
                  <a:path extrusionOk="0" h="2838" w="19875">
                    <a:moveTo>
                      <a:pt x="1403" y="1"/>
                    </a:moveTo>
                    <a:cubicBezTo>
                      <a:pt x="624" y="1"/>
                      <a:pt x="0" y="641"/>
                      <a:pt x="0" y="1420"/>
                    </a:cubicBezTo>
                    <a:cubicBezTo>
                      <a:pt x="0" y="2199"/>
                      <a:pt x="624" y="2838"/>
                      <a:pt x="1403" y="2838"/>
                    </a:cubicBezTo>
                    <a:lnTo>
                      <a:pt x="18456" y="2838"/>
                    </a:lnTo>
                    <a:cubicBezTo>
                      <a:pt x="19235" y="2838"/>
                      <a:pt x="19875" y="2199"/>
                      <a:pt x="19875" y="1420"/>
                    </a:cubicBezTo>
                    <a:cubicBezTo>
                      <a:pt x="19875" y="641"/>
                      <a:pt x="19235" y="1"/>
                      <a:pt x="18456" y="1"/>
                    </a:cubicBezTo>
                    <a:close/>
                  </a:path>
                </a:pathLst>
              </a:custGeom>
              <a:solidFill>
                <a:schemeClr val="accen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2"/>
              <p:cNvSpPr/>
              <p:nvPr/>
            </p:nvSpPr>
            <p:spPr>
              <a:xfrm>
                <a:off x="5732300" y="4325125"/>
                <a:ext cx="1017100" cy="133700"/>
              </a:xfrm>
              <a:custGeom>
                <a:rect b="b" l="l" r="r" t="t"/>
                <a:pathLst>
                  <a:path extrusionOk="0" h="5348" w="40684">
                    <a:moveTo>
                      <a:pt x="2682" y="0"/>
                    </a:moveTo>
                    <a:cubicBezTo>
                      <a:pt x="1201" y="0"/>
                      <a:pt x="1" y="1201"/>
                      <a:pt x="1" y="2681"/>
                    </a:cubicBezTo>
                    <a:cubicBezTo>
                      <a:pt x="1" y="4163"/>
                      <a:pt x="1201" y="5347"/>
                      <a:pt x="2682" y="5347"/>
                    </a:cubicBezTo>
                    <a:lnTo>
                      <a:pt x="38003" y="5347"/>
                    </a:lnTo>
                    <a:cubicBezTo>
                      <a:pt x="39483" y="5347"/>
                      <a:pt x="40684" y="4163"/>
                      <a:pt x="40684" y="2681"/>
                    </a:cubicBezTo>
                    <a:cubicBezTo>
                      <a:pt x="40684" y="1201"/>
                      <a:pt x="39483" y="0"/>
                      <a:pt x="38003" y="0"/>
                    </a:cubicBezTo>
                    <a:close/>
                  </a:path>
                </a:pathLst>
              </a:custGeom>
              <a:solidFill>
                <a:schemeClr val="accent4"/>
              </a:solidFill>
              <a:ln>
                <a:noFill/>
              </a:ln>
              <a:effectLst>
                <a:outerShdw blurRad="57150" rotWithShape="0" algn="bl" dir="5400000" dist="19050">
                  <a:schemeClr val="dk1">
                    <a:alpha val="38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2"/>
              <p:cNvSpPr/>
              <p:nvPr/>
            </p:nvSpPr>
            <p:spPr>
              <a:xfrm>
                <a:off x="5732300" y="4604900"/>
                <a:ext cx="512450" cy="133700"/>
              </a:xfrm>
              <a:custGeom>
                <a:rect b="b" l="l" r="r" t="t"/>
                <a:pathLst>
                  <a:path extrusionOk="0" h="5348" w="20498">
                    <a:moveTo>
                      <a:pt x="2682" y="1"/>
                    </a:moveTo>
                    <a:cubicBezTo>
                      <a:pt x="1201" y="1"/>
                      <a:pt x="1" y="1202"/>
                      <a:pt x="1" y="2682"/>
                    </a:cubicBezTo>
                    <a:cubicBezTo>
                      <a:pt x="1" y="4163"/>
                      <a:pt x="1201" y="5348"/>
                      <a:pt x="2682" y="5348"/>
                    </a:cubicBezTo>
                    <a:lnTo>
                      <a:pt x="17817" y="5348"/>
                    </a:lnTo>
                    <a:cubicBezTo>
                      <a:pt x="19298" y="5348"/>
                      <a:pt x="20498" y="4163"/>
                      <a:pt x="20498" y="2682"/>
                    </a:cubicBezTo>
                    <a:cubicBezTo>
                      <a:pt x="20498" y="1202"/>
                      <a:pt x="19298" y="1"/>
                      <a:pt x="17817" y="1"/>
                    </a:cubicBezTo>
                    <a:close/>
                  </a:path>
                </a:pathLst>
              </a:custGeom>
              <a:solidFill>
                <a:schemeClr val="accent4"/>
              </a:solidFill>
              <a:ln>
                <a:noFill/>
              </a:ln>
              <a:effectLst>
                <a:outerShdw blurRad="57150" rotWithShape="0" algn="bl" dir="5400000" dist="19050">
                  <a:schemeClr val="dk1">
                    <a:alpha val="38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2"/>
              <p:cNvSpPr/>
              <p:nvPr/>
            </p:nvSpPr>
            <p:spPr>
              <a:xfrm>
                <a:off x="4079650" y="1137125"/>
                <a:ext cx="1760625" cy="2495925"/>
              </a:xfrm>
              <a:custGeom>
                <a:rect b="b" l="l" r="r" t="t"/>
                <a:pathLst>
                  <a:path extrusionOk="0" h="99837" w="70425">
                    <a:moveTo>
                      <a:pt x="4084" y="1"/>
                    </a:moveTo>
                    <a:cubicBezTo>
                      <a:pt x="1840" y="1"/>
                      <a:pt x="0" y="1824"/>
                      <a:pt x="0" y="4085"/>
                    </a:cubicBezTo>
                    <a:lnTo>
                      <a:pt x="0" y="95753"/>
                    </a:lnTo>
                    <a:cubicBezTo>
                      <a:pt x="0" y="97998"/>
                      <a:pt x="1840" y="99837"/>
                      <a:pt x="4084" y="99837"/>
                    </a:cubicBezTo>
                    <a:lnTo>
                      <a:pt x="66340" y="99837"/>
                    </a:lnTo>
                    <a:cubicBezTo>
                      <a:pt x="68601" y="99837"/>
                      <a:pt x="70424" y="97998"/>
                      <a:pt x="70424" y="95753"/>
                    </a:cubicBezTo>
                    <a:lnTo>
                      <a:pt x="70424" y="4085"/>
                    </a:lnTo>
                    <a:cubicBezTo>
                      <a:pt x="70424" y="1824"/>
                      <a:pt x="68601" y="1"/>
                      <a:pt x="66340" y="1"/>
                    </a:cubicBezTo>
                    <a:close/>
                  </a:path>
                </a:pathLst>
              </a:custGeom>
              <a:solidFill>
                <a:schemeClr val="accent3"/>
              </a:solidFill>
              <a:ln>
                <a:noFill/>
              </a:ln>
              <a:effectLst>
                <a:outerShdw blurRad="214313" rotWithShape="0" algn="bl" dir="12780000" dist="19050">
                  <a:schemeClr val="dk1">
                    <a:alpha val="4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2"/>
              <p:cNvSpPr/>
              <p:nvPr/>
            </p:nvSpPr>
            <p:spPr>
              <a:xfrm>
                <a:off x="4445175" y="1505375"/>
                <a:ext cx="1036975" cy="1232975"/>
              </a:xfrm>
              <a:custGeom>
                <a:rect b="b" l="l" r="r" t="t"/>
                <a:pathLst>
                  <a:path extrusionOk="0" h="49319" w="41479">
                    <a:moveTo>
                      <a:pt x="20732" y="13966"/>
                    </a:moveTo>
                    <a:cubicBezTo>
                      <a:pt x="17895" y="13966"/>
                      <a:pt x="15604" y="16273"/>
                      <a:pt x="15604" y="19126"/>
                    </a:cubicBezTo>
                    <a:cubicBezTo>
                      <a:pt x="15604" y="21090"/>
                      <a:pt x="16695" y="22789"/>
                      <a:pt x="18300" y="23662"/>
                    </a:cubicBezTo>
                    <a:lnTo>
                      <a:pt x="18300" y="29632"/>
                    </a:lnTo>
                    <a:cubicBezTo>
                      <a:pt x="18300" y="30910"/>
                      <a:pt x="19345" y="31954"/>
                      <a:pt x="20638" y="31954"/>
                    </a:cubicBezTo>
                    <a:cubicBezTo>
                      <a:pt x="21916" y="31954"/>
                      <a:pt x="22961" y="30910"/>
                      <a:pt x="22961" y="29632"/>
                    </a:cubicBezTo>
                    <a:lnTo>
                      <a:pt x="22961" y="23755"/>
                    </a:lnTo>
                    <a:cubicBezTo>
                      <a:pt x="24676" y="22930"/>
                      <a:pt x="25875" y="21168"/>
                      <a:pt x="25875" y="19126"/>
                    </a:cubicBezTo>
                    <a:cubicBezTo>
                      <a:pt x="25875" y="16273"/>
                      <a:pt x="23568" y="13966"/>
                      <a:pt x="20732" y="13966"/>
                    </a:cubicBezTo>
                    <a:close/>
                    <a:moveTo>
                      <a:pt x="29398" y="3398"/>
                    </a:moveTo>
                    <a:cubicBezTo>
                      <a:pt x="30115" y="7856"/>
                      <a:pt x="33638" y="11379"/>
                      <a:pt x="38081" y="12096"/>
                    </a:cubicBezTo>
                    <a:lnTo>
                      <a:pt x="38081" y="23491"/>
                    </a:lnTo>
                    <a:cubicBezTo>
                      <a:pt x="38081" y="33793"/>
                      <a:pt x="27824" y="43536"/>
                      <a:pt x="20732" y="45781"/>
                    </a:cubicBezTo>
                    <a:cubicBezTo>
                      <a:pt x="13655" y="43536"/>
                      <a:pt x="3383" y="33793"/>
                      <a:pt x="3383" y="23491"/>
                    </a:cubicBezTo>
                    <a:lnTo>
                      <a:pt x="3383" y="12096"/>
                    </a:lnTo>
                    <a:cubicBezTo>
                      <a:pt x="7825" y="11379"/>
                      <a:pt x="11348" y="7856"/>
                      <a:pt x="12065" y="3398"/>
                    </a:cubicBezTo>
                    <a:close/>
                    <a:moveTo>
                      <a:pt x="8823" y="0"/>
                    </a:moveTo>
                    <a:lnTo>
                      <a:pt x="8823" y="1700"/>
                    </a:lnTo>
                    <a:cubicBezTo>
                      <a:pt x="8823" y="5643"/>
                      <a:pt x="5628" y="8839"/>
                      <a:pt x="1684" y="8839"/>
                    </a:cubicBezTo>
                    <a:lnTo>
                      <a:pt x="0" y="8839"/>
                    </a:lnTo>
                    <a:lnTo>
                      <a:pt x="0" y="23491"/>
                    </a:lnTo>
                    <a:cubicBezTo>
                      <a:pt x="0" y="35757"/>
                      <a:pt x="12003" y="46903"/>
                      <a:pt x="20280" y="49194"/>
                    </a:cubicBezTo>
                    <a:lnTo>
                      <a:pt x="20732" y="49318"/>
                    </a:lnTo>
                    <a:lnTo>
                      <a:pt x="21184" y="49194"/>
                    </a:lnTo>
                    <a:cubicBezTo>
                      <a:pt x="29460" y="46903"/>
                      <a:pt x="41479" y="35757"/>
                      <a:pt x="41479" y="23491"/>
                    </a:cubicBezTo>
                    <a:lnTo>
                      <a:pt x="41479" y="8839"/>
                    </a:lnTo>
                    <a:lnTo>
                      <a:pt x="39779" y="8839"/>
                    </a:lnTo>
                    <a:cubicBezTo>
                      <a:pt x="35851" y="8839"/>
                      <a:pt x="32656" y="5643"/>
                      <a:pt x="32656" y="1700"/>
                    </a:cubicBezTo>
                    <a:lnTo>
                      <a:pt x="32656" y="0"/>
                    </a:ln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2"/>
              <p:cNvSpPr/>
              <p:nvPr/>
            </p:nvSpPr>
            <p:spPr>
              <a:xfrm>
                <a:off x="4369200" y="2990825"/>
                <a:ext cx="1640975" cy="472325"/>
              </a:xfrm>
              <a:custGeom>
                <a:rect b="b" l="l" r="r" t="t"/>
                <a:pathLst>
                  <a:path extrusionOk="0" h="18893" w="65639">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solidFill>
                <a:schemeClr val="accen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2"/>
              <p:cNvSpPr/>
              <p:nvPr/>
            </p:nvSpPr>
            <p:spPr>
              <a:xfrm>
                <a:off x="4472075" y="3069350"/>
                <a:ext cx="345275" cy="315275"/>
              </a:xfrm>
              <a:custGeom>
                <a:rect b="b" l="l" r="r" t="t"/>
                <a:pathLst>
                  <a:path extrusionOk="0" h="12611" w="13811">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l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2"/>
              <p:cNvSpPr/>
              <p:nvPr/>
            </p:nvSpPr>
            <p:spPr>
              <a:xfrm>
                <a:off x="4928000" y="3144375"/>
                <a:ext cx="579100" cy="49125"/>
              </a:xfrm>
              <a:custGeom>
                <a:rect b="b" l="l" r="r" t="t"/>
                <a:pathLst>
                  <a:path extrusionOk="0" h="1965" w="23164">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2"/>
              <p:cNvSpPr/>
              <p:nvPr/>
            </p:nvSpPr>
            <p:spPr>
              <a:xfrm>
                <a:off x="5569800" y="3144375"/>
                <a:ext cx="289950" cy="49125"/>
              </a:xfrm>
              <a:custGeom>
                <a:rect b="b" l="l" r="r" t="t"/>
                <a:pathLst>
                  <a:path extrusionOk="0" h="1965" w="11598">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2"/>
              <p:cNvSpPr/>
              <p:nvPr/>
            </p:nvSpPr>
            <p:spPr>
              <a:xfrm>
                <a:off x="4928000" y="3268700"/>
                <a:ext cx="346850" cy="49500"/>
              </a:xfrm>
              <a:custGeom>
                <a:rect b="b" l="l" r="r" t="t"/>
                <a:pathLst>
                  <a:path extrusionOk="0" h="1980" w="13874">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2"/>
              <p:cNvSpPr/>
              <p:nvPr/>
            </p:nvSpPr>
            <p:spPr>
              <a:xfrm>
                <a:off x="1453175" y="2049775"/>
                <a:ext cx="1194800" cy="1197125"/>
              </a:xfrm>
              <a:custGeom>
                <a:rect b="b" l="l" r="r" t="t"/>
                <a:pathLst>
                  <a:path extrusionOk="0" h="47885" w="47792">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chemeClr val="accent6"/>
              </a:solidFill>
              <a:ln>
                <a:noFill/>
              </a:ln>
              <a:effectLst>
                <a:outerShdw blurRad="157163" rotWithShape="0" algn="bl" dir="3840000" dist="19050">
                  <a:schemeClr val="dk1">
                    <a:alpha val="3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2"/>
              <p:cNvSpPr/>
              <p:nvPr/>
            </p:nvSpPr>
            <p:spPr>
              <a:xfrm>
                <a:off x="1499575" y="2096525"/>
                <a:ext cx="1102050" cy="1103975"/>
              </a:xfrm>
              <a:custGeom>
                <a:rect b="b" l="l" r="r" t="t"/>
                <a:pathLst>
                  <a:path extrusionOk="0" h="44159" w="44082">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2"/>
              <p:cNvSpPr/>
              <p:nvPr/>
            </p:nvSpPr>
            <p:spPr>
              <a:xfrm>
                <a:off x="1499575" y="2316300"/>
                <a:ext cx="1102050" cy="884200"/>
              </a:xfrm>
              <a:custGeom>
                <a:rect b="b" l="l" r="r" t="t"/>
                <a:pathLst>
                  <a:path extrusionOk="0" h="35368" w="44082">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2"/>
              <p:cNvSpPr/>
              <p:nvPr/>
            </p:nvSpPr>
            <p:spPr>
              <a:xfrm>
                <a:off x="2133200" y="2241875"/>
                <a:ext cx="254100" cy="254500"/>
              </a:xfrm>
              <a:custGeom>
                <a:rect b="b" l="l" r="r" t="t"/>
                <a:pathLst>
                  <a:path extrusionOk="0" h="10180" w="10164">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4"/>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2"/>
              <p:cNvSpPr/>
              <p:nvPr/>
            </p:nvSpPr>
            <p:spPr>
              <a:xfrm>
                <a:off x="5544475" y="456750"/>
                <a:ext cx="1298450" cy="1300775"/>
              </a:xfrm>
              <a:custGeom>
                <a:rect b="b" l="l" r="r" t="t"/>
                <a:pathLst>
                  <a:path extrusionOk="0" h="52031" w="51938">
                    <a:moveTo>
                      <a:pt x="4396" y="0"/>
                    </a:moveTo>
                    <a:cubicBezTo>
                      <a:pt x="1965" y="0"/>
                      <a:pt x="1" y="1979"/>
                      <a:pt x="1" y="4411"/>
                    </a:cubicBezTo>
                    <a:lnTo>
                      <a:pt x="1" y="47619"/>
                    </a:lnTo>
                    <a:cubicBezTo>
                      <a:pt x="1" y="50050"/>
                      <a:pt x="1965" y="52031"/>
                      <a:pt x="4396" y="52031"/>
                    </a:cubicBezTo>
                    <a:lnTo>
                      <a:pt x="47526" y="52031"/>
                    </a:lnTo>
                    <a:cubicBezTo>
                      <a:pt x="49958" y="52031"/>
                      <a:pt x="51938" y="50050"/>
                      <a:pt x="51938" y="47619"/>
                    </a:cubicBezTo>
                    <a:lnTo>
                      <a:pt x="51938" y="4411"/>
                    </a:lnTo>
                    <a:cubicBezTo>
                      <a:pt x="51938" y="1979"/>
                      <a:pt x="49958" y="0"/>
                      <a:pt x="47526" y="0"/>
                    </a:cubicBezTo>
                    <a:close/>
                  </a:path>
                </a:pathLst>
              </a:custGeom>
              <a:solidFill>
                <a:schemeClr val="accent6"/>
              </a:solidFill>
              <a:ln>
                <a:noFill/>
              </a:ln>
              <a:effectLst>
                <a:outerShdw blurRad="371475" rotWithShape="0" algn="bl" dir="5400000" dist="19050">
                  <a:schemeClr val="dk1">
                    <a:alpha val="38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2"/>
              <p:cNvSpPr/>
              <p:nvPr/>
            </p:nvSpPr>
            <p:spPr>
              <a:xfrm>
                <a:off x="5783750" y="677300"/>
                <a:ext cx="819925" cy="859675"/>
              </a:xfrm>
              <a:custGeom>
                <a:rect b="b" l="l" r="r" t="t"/>
                <a:pathLst>
                  <a:path extrusionOk="0" h="34387" w="32797">
                    <a:moveTo>
                      <a:pt x="16398" y="11675"/>
                    </a:moveTo>
                    <a:cubicBezTo>
                      <a:pt x="19437" y="11675"/>
                      <a:pt x="21900" y="14154"/>
                      <a:pt x="21900" y="17193"/>
                    </a:cubicBezTo>
                    <a:cubicBezTo>
                      <a:pt x="21900" y="20233"/>
                      <a:pt x="19437" y="22711"/>
                      <a:pt x="16398" y="22711"/>
                    </a:cubicBezTo>
                    <a:cubicBezTo>
                      <a:pt x="13358" y="22711"/>
                      <a:pt x="10895" y="20233"/>
                      <a:pt x="10895" y="17193"/>
                    </a:cubicBezTo>
                    <a:cubicBezTo>
                      <a:pt x="10895" y="14154"/>
                      <a:pt x="13358" y="11675"/>
                      <a:pt x="16398" y="11675"/>
                    </a:cubicBezTo>
                    <a:close/>
                    <a:moveTo>
                      <a:pt x="13312" y="1"/>
                    </a:moveTo>
                    <a:lnTo>
                      <a:pt x="12314" y="4692"/>
                    </a:lnTo>
                    <a:cubicBezTo>
                      <a:pt x="10552" y="5253"/>
                      <a:pt x="8979" y="6204"/>
                      <a:pt x="7638" y="7404"/>
                    </a:cubicBezTo>
                    <a:lnTo>
                      <a:pt x="3071" y="5924"/>
                    </a:lnTo>
                    <a:lnTo>
                      <a:pt x="0" y="11270"/>
                    </a:lnTo>
                    <a:lnTo>
                      <a:pt x="3538" y="14481"/>
                    </a:lnTo>
                    <a:cubicBezTo>
                      <a:pt x="3351" y="15353"/>
                      <a:pt x="3258" y="16258"/>
                      <a:pt x="3258" y="17193"/>
                    </a:cubicBezTo>
                    <a:cubicBezTo>
                      <a:pt x="3258" y="18128"/>
                      <a:pt x="3351" y="19032"/>
                      <a:pt x="3538" y="19905"/>
                    </a:cubicBezTo>
                    <a:lnTo>
                      <a:pt x="0" y="23116"/>
                    </a:lnTo>
                    <a:lnTo>
                      <a:pt x="3071" y="28463"/>
                    </a:lnTo>
                    <a:lnTo>
                      <a:pt x="7638" y="26982"/>
                    </a:lnTo>
                    <a:cubicBezTo>
                      <a:pt x="8979" y="28182"/>
                      <a:pt x="10552" y="29133"/>
                      <a:pt x="12314" y="29694"/>
                    </a:cubicBezTo>
                    <a:lnTo>
                      <a:pt x="13312" y="34386"/>
                    </a:lnTo>
                    <a:lnTo>
                      <a:pt x="19468" y="34386"/>
                    </a:lnTo>
                    <a:lnTo>
                      <a:pt x="20466" y="29694"/>
                    </a:lnTo>
                    <a:cubicBezTo>
                      <a:pt x="22228" y="29133"/>
                      <a:pt x="23818" y="28182"/>
                      <a:pt x="25158" y="26982"/>
                    </a:cubicBezTo>
                    <a:lnTo>
                      <a:pt x="29710" y="28463"/>
                    </a:lnTo>
                    <a:lnTo>
                      <a:pt x="32796" y="23116"/>
                    </a:lnTo>
                    <a:lnTo>
                      <a:pt x="29242" y="19905"/>
                    </a:lnTo>
                    <a:cubicBezTo>
                      <a:pt x="29429" y="19032"/>
                      <a:pt x="29538" y="18128"/>
                      <a:pt x="29538" y="17193"/>
                    </a:cubicBezTo>
                    <a:cubicBezTo>
                      <a:pt x="29538" y="16258"/>
                      <a:pt x="29429" y="15353"/>
                      <a:pt x="29242" y="14481"/>
                    </a:cubicBezTo>
                    <a:lnTo>
                      <a:pt x="32796" y="11270"/>
                    </a:lnTo>
                    <a:lnTo>
                      <a:pt x="29710" y="5924"/>
                    </a:lnTo>
                    <a:lnTo>
                      <a:pt x="25158" y="7404"/>
                    </a:lnTo>
                    <a:cubicBezTo>
                      <a:pt x="23818" y="6204"/>
                      <a:pt x="22228" y="5253"/>
                      <a:pt x="20466" y="4692"/>
                    </a:cubicBezTo>
                    <a:lnTo>
                      <a:pt x="19468" y="1"/>
                    </a:lnTo>
                    <a:close/>
                  </a:path>
                </a:pathLst>
              </a:custGeom>
              <a:solidFill>
                <a:schemeClr val="accent2"/>
              </a:solidFill>
              <a:ln>
                <a:noFill/>
              </a:ln>
              <a:effectLst>
                <a:outerShdw blurRad="57150" rotWithShape="0" algn="bl" dir="5400000" dist="19050">
                  <a:schemeClr val="dk1">
                    <a:alpha val="2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2"/>
              <p:cNvSpPr/>
              <p:nvPr/>
            </p:nvSpPr>
            <p:spPr>
              <a:xfrm>
                <a:off x="775925" y="1084125"/>
                <a:ext cx="1736850" cy="307475"/>
              </a:xfrm>
              <a:custGeom>
                <a:rect b="b" l="l" r="r" t="t"/>
                <a:pathLst>
                  <a:path extrusionOk="0" h="12299" w="69474">
                    <a:moveTo>
                      <a:pt x="3710" y="1"/>
                    </a:moveTo>
                    <a:cubicBezTo>
                      <a:pt x="1652" y="1"/>
                      <a:pt x="0" y="1668"/>
                      <a:pt x="0" y="3711"/>
                    </a:cubicBezTo>
                    <a:lnTo>
                      <a:pt x="0" y="8589"/>
                    </a:lnTo>
                    <a:cubicBezTo>
                      <a:pt x="0" y="10631"/>
                      <a:pt x="1652" y="12299"/>
                      <a:pt x="3710" y="12299"/>
                    </a:cubicBezTo>
                    <a:lnTo>
                      <a:pt x="65764" y="12299"/>
                    </a:lnTo>
                    <a:cubicBezTo>
                      <a:pt x="67821" y="12299"/>
                      <a:pt x="69473" y="10631"/>
                      <a:pt x="69473" y="8589"/>
                    </a:cubicBezTo>
                    <a:lnTo>
                      <a:pt x="69473" y="3711"/>
                    </a:lnTo>
                    <a:cubicBezTo>
                      <a:pt x="69473" y="1668"/>
                      <a:pt x="67821" y="1"/>
                      <a:pt x="65764" y="1"/>
                    </a:cubicBezTo>
                    <a:close/>
                  </a:path>
                </a:pathLst>
              </a:custGeom>
              <a:solidFill>
                <a:schemeClr val="lt1"/>
              </a:solidFill>
              <a:ln>
                <a:noFill/>
              </a:ln>
              <a:effectLst>
                <a:outerShdw blurRad="300038" rotWithShape="0" algn="bl" dir="5400000" dist="19050">
                  <a:schemeClr val="dk1">
                    <a:alpha val="3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2"/>
              <p:cNvSpPr/>
              <p:nvPr/>
            </p:nvSpPr>
            <p:spPr>
              <a:xfrm>
                <a:off x="901400" y="1219325"/>
                <a:ext cx="1485900" cy="37075"/>
              </a:xfrm>
              <a:custGeom>
                <a:rect b="b" l="l" r="r" t="t"/>
                <a:pathLst>
                  <a:path extrusionOk="0" h="1483" w="59436">
                    <a:moveTo>
                      <a:pt x="748" y="1"/>
                    </a:moveTo>
                    <a:cubicBezTo>
                      <a:pt x="343" y="1"/>
                      <a:pt x="0" y="329"/>
                      <a:pt x="0" y="749"/>
                    </a:cubicBezTo>
                    <a:cubicBezTo>
                      <a:pt x="0" y="1154"/>
                      <a:pt x="343" y="1482"/>
                      <a:pt x="748" y="1482"/>
                    </a:cubicBezTo>
                    <a:lnTo>
                      <a:pt x="58687" y="1482"/>
                    </a:lnTo>
                    <a:cubicBezTo>
                      <a:pt x="59107" y="1482"/>
                      <a:pt x="59435" y="1154"/>
                      <a:pt x="59435" y="749"/>
                    </a:cubicBezTo>
                    <a:cubicBezTo>
                      <a:pt x="59435" y="329"/>
                      <a:pt x="59107" y="1"/>
                      <a:pt x="58687" y="1"/>
                    </a:cubicBezTo>
                    <a:close/>
                  </a:path>
                </a:pathLst>
              </a:custGeom>
              <a:solidFill>
                <a:schemeClr val="accent3"/>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2"/>
              <p:cNvSpPr/>
              <p:nvPr/>
            </p:nvSpPr>
            <p:spPr>
              <a:xfrm>
                <a:off x="901400" y="1219325"/>
                <a:ext cx="236575" cy="37075"/>
              </a:xfrm>
              <a:custGeom>
                <a:rect b="b" l="l" r="r" t="t"/>
                <a:pathLst>
                  <a:path extrusionOk="0" h="1483" w="9463">
                    <a:moveTo>
                      <a:pt x="748" y="1"/>
                    </a:moveTo>
                    <a:cubicBezTo>
                      <a:pt x="343" y="1"/>
                      <a:pt x="0" y="329"/>
                      <a:pt x="0" y="749"/>
                    </a:cubicBezTo>
                    <a:cubicBezTo>
                      <a:pt x="0" y="1154"/>
                      <a:pt x="343" y="1482"/>
                      <a:pt x="748" y="1482"/>
                    </a:cubicBezTo>
                    <a:lnTo>
                      <a:pt x="9462" y="1482"/>
                    </a:lnTo>
                    <a:lnTo>
                      <a:pt x="9462" y="1"/>
                    </a:lnTo>
                    <a:close/>
                  </a:path>
                </a:pathLst>
              </a:custGeom>
              <a:solidFill>
                <a:schemeClr val="l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2"/>
              <p:cNvSpPr/>
              <p:nvPr/>
            </p:nvSpPr>
            <p:spPr>
              <a:xfrm>
                <a:off x="1091950" y="1186600"/>
                <a:ext cx="102125" cy="102525"/>
              </a:xfrm>
              <a:custGeom>
                <a:rect b="b" l="l" r="r" t="t"/>
                <a:pathLst>
                  <a:path extrusionOk="0" h="4101" w="4085">
                    <a:moveTo>
                      <a:pt x="2042" y="1"/>
                    </a:moveTo>
                    <a:cubicBezTo>
                      <a:pt x="905" y="1"/>
                      <a:pt x="1" y="921"/>
                      <a:pt x="1" y="2043"/>
                    </a:cubicBezTo>
                    <a:cubicBezTo>
                      <a:pt x="1" y="3180"/>
                      <a:pt x="905" y="4101"/>
                      <a:pt x="2042" y="4101"/>
                    </a:cubicBezTo>
                    <a:cubicBezTo>
                      <a:pt x="3165" y="4101"/>
                      <a:pt x="4085" y="3180"/>
                      <a:pt x="4085" y="2043"/>
                    </a:cubicBezTo>
                    <a:cubicBezTo>
                      <a:pt x="4085" y="921"/>
                      <a:pt x="3165" y="1"/>
                      <a:pt x="2042" y="1"/>
                    </a:cubicBezTo>
                    <a:close/>
                  </a:path>
                </a:pathLst>
              </a:custGeom>
              <a:solidFill>
                <a:schemeClr val="l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82"/>
            <p:cNvGrpSpPr/>
            <p:nvPr/>
          </p:nvGrpSpPr>
          <p:grpSpPr>
            <a:xfrm rot="-5400000">
              <a:off x="6743322" y="3210572"/>
              <a:ext cx="600510" cy="600510"/>
              <a:chOff x="5289166" y="402821"/>
              <a:chExt cx="801000" cy="801000"/>
            </a:xfrm>
          </p:grpSpPr>
          <p:sp>
            <p:nvSpPr>
              <p:cNvPr id="1377" name="Google Shape;1377;p82"/>
              <p:cNvSpPr/>
              <p:nvPr/>
            </p:nvSpPr>
            <p:spPr>
              <a:xfrm>
                <a:off x="5289166" y="402821"/>
                <a:ext cx="801000" cy="801000"/>
              </a:xfrm>
              <a:prstGeom prst="blockArc">
                <a:avLst>
                  <a:gd fmla="val 10800000" name="adj1"/>
                  <a:gd fmla="val 0" name="adj2"/>
                  <a:gd fmla="val 25000" name="adj3"/>
                </a:avLst>
              </a:prstGeom>
              <a:solidFill>
                <a:schemeClr val="lt1"/>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2"/>
              <p:cNvSpPr/>
              <p:nvPr/>
            </p:nvSpPr>
            <p:spPr>
              <a:xfrm flipH="1" rot="10800000">
                <a:off x="5289166" y="402821"/>
                <a:ext cx="801000" cy="801000"/>
              </a:xfrm>
              <a:prstGeom prst="blockArc">
                <a:avLst>
                  <a:gd fmla="val 10800000" name="adj1"/>
                  <a:gd fmla="val 0" name="adj2"/>
                  <a:gd fmla="val 25000" name="adj3"/>
                </a:avLst>
              </a:prstGeom>
              <a:solidFill>
                <a:schemeClr val="dk2"/>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9" name="Google Shape;1379;p82"/>
            <p:cNvGrpSpPr/>
            <p:nvPr/>
          </p:nvGrpSpPr>
          <p:grpSpPr>
            <a:xfrm>
              <a:off x="4585087" y="3005758"/>
              <a:ext cx="573803" cy="573803"/>
              <a:chOff x="2149575" y="1922175"/>
              <a:chExt cx="1332875" cy="1332875"/>
            </a:xfrm>
          </p:grpSpPr>
          <p:sp>
            <p:nvSpPr>
              <p:cNvPr id="1380" name="Google Shape;1380;p82"/>
              <p:cNvSpPr/>
              <p:nvPr/>
            </p:nvSpPr>
            <p:spPr>
              <a:xfrm>
                <a:off x="2149575" y="1922175"/>
                <a:ext cx="1332875" cy="1332875"/>
              </a:xfrm>
              <a:custGeom>
                <a:rect b="b" l="l" r="r" t="t"/>
                <a:pathLst>
                  <a:path extrusionOk="0" h="53315" w="53315">
                    <a:moveTo>
                      <a:pt x="26657" y="0"/>
                    </a:moveTo>
                    <a:cubicBezTo>
                      <a:pt x="11968" y="0"/>
                      <a:pt x="0" y="11968"/>
                      <a:pt x="0" y="26657"/>
                    </a:cubicBezTo>
                    <a:cubicBezTo>
                      <a:pt x="0" y="41363"/>
                      <a:pt x="11968" y="53315"/>
                      <a:pt x="26657" y="53315"/>
                    </a:cubicBezTo>
                    <a:cubicBezTo>
                      <a:pt x="41363" y="53315"/>
                      <a:pt x="53315" y="41363"/>
                      <a:pt x="53315" y="26657"/>
                    </a:cubicBezTo>
                    <a:cubicBezTo>
                      <a:pt x="53315" y="11968"/>
                      <a:pt x="41363" y="0"/>
                      <a:pt x="26657" y="0"/>
                    </a:cubicBezTo>
                    <a:close/>
                  </a:path>
                </a:pathLst>
              </a:custGeom>
              <a:gradFill>
                <a:gsLst>
                  <a:gs pos="0">
                    <a:srgbClr val="5352EE"/>
                  </a:gs>
                  <a:gs pos="100000">
                    <a:srgbClr val="7882F3"/>
                  </a:gs>
                </a:gsLst>
                <a:lin ang="13500032" scaled="0"/>
              </a:gradFill>
              <a:ln>
                <a:noFill/>
              </a:ln>
              <a:effectLst>
                <a:outerShdw blurRad="214313" rotWithShape="0" algn="bl" dir="8220000" dist="66675">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2"/>
              <p:cNvSpPr/>
              <p:nvPr/>
            </p:nvSpPr>
            <p:spPr>
              <a:xfrm>
                <a:off x="2626250" y="2268250"/>
                <a:ext cx="566725" cy="654200"/>
              </a:xfrm>
              <a:custGeom>
                <a:rect b="b" l="l" r="r" t="t"/>
                <a:pathLst>
                  <a:path extrusionOk="0" h="26168" w="22669">
                    <a:moveTo>
                      <a:pt x="1" y="1"/>
                    </a:moveTo>
                    <a:lnTo>
                      <a:pt x="1" y="13084"/>
                    </a:lnTo>
                    <a:lnTo>
                      <a:pt x="1" y="26168"/>
                    </a:lnTo>
                    <a:lnTo>
                      <a:pt x="11343" y="19627"/>
                    </a:lnTo>
                    <a:lnTo>
                      <a:pt x="22668" y="13084"/>
                    </a:lnTo>
                    <a:lnTo>
                      <a:pt x="11343" y="6543"/>
                    </a:lnTo>
                    <a:lnTo>
                      <a:pt x="1" y="1"/>
                    </a:lnTo>
                    <a:close/>
                  </a:path>
                </a:pathLst>
              </a:custGeom>
              <a:solidFill>
                <a:schemeClr val="lt1"/>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82"/>
            <p:cNvGrpSpPr/>
            <p:nvPr/>
          </p:nvGrpSpPr>
          <p:grpSpPr>
            <a:xfrm rot="5400000">
              <a:off x="7793665" y="2172022"/>
              <a:ext cx="620134" cy="233914"/>
              <a:chOff x="6872640" y="3300197"/>
              <a:chExt cx="620134" cy="233914"/>
            </a:xfrm>
          </p:grpSpPr>
          <p:sp>
            <p:nvSpPr>
              <p:cNvPr id="1383" name="Google Shape;1383;p82"/>
              <p:cNvSpPr/>
              <p:nvPr/>
            </p:nvSpPr>
            <p:spPr>
              <a:xfrm>
                <a:off x="7282174" y="3300197"/>
                <a:ext cx="210600" cy="21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2"/>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5" name="Google Shape;1385;p82"/>
            <p:cNvGrpSpPr/>
            <p:nvPr/>
          </p:nvGrpSpPr>
          <p:grpSpPr>
            <a:xfrm rot="5400000">
              <a:off x="4518358" y="2551305"/>
              <a:ext cx="575161" cy="188875"/>
              <a:chOff x="6872640" y="3345236"/>
              <a:chExt cx="575161" cy="188875"/>
            </a:xfrm>
          </p:grpSpPr>
          <p:sp>
            <p:nvSpPr>
              <p:cNvPr id="1386" name="Google Shape;1386;p82"/>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2"/>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83"/>
          <p:cNvSpPr/>
          <p:nvPr/>
        </p:nvSpPr>
        <p:spPr>
          <a:xfrm>
            <a:off x="1049075" y="2999750"/>
            <a:ext cx="1952400" cy="1133400"/>
          </a:xfrm>
          <a:prstGeom prst="roundRect">
            <a:avLst>
              <a:gd fmla="val 8547" name="adj"/>
            </a:avLst>
          </a:prstGeom>
          <a:solidFill>
            <a:schemeClr val="accent6"/>
          </a:solidFill>
          <a:ln>
            <a:noFill/>
          </a:ln>
          <a:effectLst>
            <a:reflection blurRad="0" dir="5400000" dist="38100" endA="0" endPos="30000" fadeDir="5400012" kx="0" rotWithShape="0" algn="bl" stA="8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3"/>
          <p:cNvSpPr/>
          <p:nvPr/>
        </p:nvSpPr>
        <p:spPr>
          <a:xfrm>
            <a:off x="3595796" y="2999750"/>
            <a:ext cx="1952400" cy="1133400"/>
          </a:xfrm>
          <a:prstGeom prst="roundRect">
            <a:avLst>
              <a:gd fmla="val 8547" name="adj"/>
            </a:avLst>
          </a:prstGeom>
          <a:solidFill>
            <a:schemeClr val="accent6"/>
          </a:solidFill>
          <a:ln>
            <a:noFill/>
          </a:ln>
          <a:effectLst>
            <a:reflection blurRad="0" dir="5400000" dist="38100" endA="0" endPos="30000" fadeDir="5400012" kx="0" rotWithShape="0" algn="bl" stA="8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3"/>
          <p:cNvSpPr/>
          <p:nvPr/>
        </p:nvSpPr>
        <p:spPr>
          <a:xfrm>
            <a:off x="6142524" y="2999750"/>
            <a:ext cx="1952400" cy="1133400"/>
          </a:xfrm>
          <a:prstGeom prst="roundRect">
            <a:avLst>
              <a:gd fmla="val 8547" name="adj"/>
            </a:avLst>
          </a:prstGeom>
          <a:solidFill>
            <a:schemeClr val="accent6"/>
          </a:solidFill>
          <a:ln>
            <a:noFill/>
          </a:ln>
          <a:effectLst>
            <a:reflection blurRad="0" dir="5400000" dist="38100" endA="0" endPos="30000" fadeDir="5400012" kx="0" rotWithShape="0" algn="bl" stA="8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5" name="Google Shape;1395;p83"/>
          <p:cNvGrpSpPr/>
          <p:nvPr/>
        </p:nvGrpSpPr>
        <p:grpSpPr>
          <a:xfrm>
            <a:off x="1115172" y="3076050"/>
            <a:ext cx="1750805" cy="94001"/>
            <a:chOff x="3569131" y="3296864"/>
            <a:chExt cx="2721600" cy="146100"/>
          </a:xfrm>
        </p:grpSpPr>
        <p:sp>
          <p:nvSpPr>
            <p:cNvPr id="1396" name="Google Shape;1396;p83"/>
            <p:cNvSpPr/>
            <p:nvPr/>
          </p:nvSpPr>
          <p:spPr>
            <a:xfrm>
              <a:off x="3569131" y="3296864"/>
              <a:ext cx="2721600" cy="146100"/>
            </a:xfrm>
            <a:prstGeom prst="roundRect">
              <a:avLst>
                <a:gd fmla="val 50000" name="adj"/>
              </a:avLst>
            </a:prstGeom>
            <a:solidFill>
              <a:schemeClr val="accent6"/>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7" name="Google Shape;1397;p83"/>
            <p:cNvGrpSpPr/>
            <p:nvPr/>
          </p:nvGrpSpPr>
          <p:grpSpPr>
            <a:xfrm flipH="1" rot="10800000">
              <a:off x="3595847" y="3322949"/>
              <a:ext cx="429322" cy="93999"/>
              <a:chOff x="5795037" y="809024"/>
              <a:chExt cx="431653" cy="94500"/>
            </a:xfrm>
          </p:grpSpPr>
          <p:sp>
            <p:nvSpPr>
              <p:cNvPr id="1398" name="Google Shape;1398;p83"/>
              <p:cNvSpPr/>
              <p:nvPr/>
            </p:nvSpPr>
            <p:spPr>
              <a:xfrm>
                <a:off x="5795037" y="809024"/>
                <a:ext cx="94500" cy="94500"/>
              </a:xfrm>
              <a:prstGeom prst="ellipse">
                <a:avLst/>
              </a:prstGeom>
              <a:solidFill>
                <a:srgbClr val="81EEEB"/>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3"/>
              <p:cNvSpPr/>
              <p:nvPr/>
            </p:nvSpPr>
            <p:spPr>
              <a:xfrm>
                <a:off x="5963614" y="809024"/>
                <a:ext cx="94500" cy="94500"/>
              </a:xfrm>
              <a:prstGeom prst="ellipse">
                <a:avLst/>
              </a:prstGeom>
              <a:solidFill>
                <a:srgbClr val="A1C3FF"/>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83"/>
              <p:cNvSpPr/>
              <p:nvPr/>
            </p:nvSpPr>
            <p:spPr>
              <a:xfrm>
                <a:off x="6132190" y="809024"/>
                <a:ext cx="94500" cy="94500"/>
              </a:xfrm>
              <a:prstGeom prst="ellipse">
                <a:avLst/>
              </a:prstGeom>
              <a:solidFill>
                <a:srgbClr val="FFC3D0"/>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1" name="Google Shape;1401;p83"/>
          <p:cNvGrpSpPr/>
          <p:nvPr/>
        </p:nvGrpSpPr>
        <p:grpSpPr>
          <a:xfrm>
            <a:off x="3696597" y="3076050"/>
            <a:ext cx="1750805" cy="94001"/>
            <a:chOff x="3569131" y="3296864"/>
            <a:chExt cx="2721600" cy="146100"/>
          </a:xfrm>
        </p:grpSpPr>
        <p:sp>
          <p:nvSpPr>
            <p:cNvPr id="1402" name="Google Shape;1402;p83"/>
            <p:cNvSpPr/>
            <p:nvPr/>
          </p:nvSpPr>
          <p:spPr>
            <a:xfrm>
              <a:off x="3569131" y="3296864"/>
              <a:ext cx="2721600" cy="146100"/>
            </a:xfrm>
            <a:prstGeom prst="roundRect">
              <a:avLst>
                <a:gd fmla="val 50000" name="adj"/>
              </a:avLst>
            </a:prstGeom>
            <a:solidFill>
              <a:schemeClr val="accent6"/>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3" name="Google Shape;1403;p83"/>
            <p:cNvGrpSpPr/>
            <p:nvPr/>
          </p:nvGrpSpPr>
          <p:grpSpPr>
            <a:xfrm flipH="1" rot="10800000">
              <a:off x="3595847" y="3322949"/>
              <a:ext cx="429322" cy="93999"/>
              <a:chOff x="5795037" y="809024"/>
              <a:chExt cx="431653" cy="94500"/>
            </a:xfrm>
          </p:grpSpPr>
          <p:sp>
            <p:nvSpPr>
              <p:cNvPr id="1404" name="Google Shape;1404;p83"/>
              <p:cNvSpPr/>
              <p:nvPr/>
            </p:nvSpPr>
            <p:spPr>
              <a:xfrm>
                <a:off x="5795037" y="809024"/>
                <a:ext cx="94500" cy="94500"/>
              </a:xfrm>
              <a:prstGeom prst="ellipse">
                <a:avLst/>
              </a:prstGeom>
              <a:solidFill>
                <a:srgbClr val="81EEEB"/>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3"/>
              <p:cNvSpPr/>
              <p:nvPr/>
            </p:nvSpPr>
            <p:spPr>
              <a:xfrm>
                <a:off x="5963614" y="809024"/>
                <a:ext cx="94500" cy="94500"/>
              </a:xfrm>
              <a:prstGeom prst="ellipse">
                <a:avLst/>
              </a:prstGeom>
              <a:solidFill>
                <a:srgbClr val="A1C3FF"/>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3"/>
              <p:cNvSpPr/>
              <p:nvPr/>
            </p:nvSpPr>
            <p:spPr>
              <a:xfrm>
                <a:off x="6132190" y="809024"/>
                <a:ext cx="94500" cy="94500"/>
              </a:xfrm>
              <a:prstGeom prst="ellipse">
                <a:avLst/>
              </a:prstGeom>
              <a:solidFill>
                <a:srgbClr val="FFC3D0"/>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7" name="Google Shape;1407;p83"/>
          <p:cNvGrpSpPr/>
          <p:nvPr/>
        </p:nvGrpSpPr>
        <p:grpSpPr>
          <a:xfrm>
            <a:off x="6243322" y="3076050"/>
            <a:ext cx="1750805" cy="94001"/>
            <a:chOff x="3569131" y="3296864"/>
            <a:chExt cx="2721600" cy="146100"/>
          </a:xfrm>
        </p:grpSpPr>
        <p:sp>
          <p:nvSpPr>
            <p:cNvPr id="1408" name="Google Shape;1408;p83"/>
            <p:cNvSpPr/>
            <p:nvPr/>
          </p:nvSpPr>
          <p:spPr>
            <a:xfrm>
              <a:off x="3569131" y="3296864"/>
              <a:ext cx="2721600" cy="146100"/>
            </a:xfrm>
            <a:prstGeom prst="roundRect">
              <a:avLst>
                <a:gd fmla="val 50000" name="adj"/>
              </a:avLst>
            </a:prstGeom>
            <a:solidFill>
              <a:schemeClr val="accent6"/>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9" name="Google Shape;1409;p83"/>
            <p:cNvGrpSpPr/>
            <p:nvPr/>
          </p:nvGrpSpPr>
          <p:grpSpPr>
            <a:xfrm flipH="1" rot="10800000">
              <a:off x="3595847" y="3322949"/>
              <a:ext cx="429322" cy="93999"/>
              <a:chOff x="5795037" y="809024"/>
              <a:chExt cx="431653" cy="94500"/>
            </a:xfrm>
          </p:grpSpPr>
          <p:sp>
            <p:nvSpPr>
              <p:cNvPr id="1410" name="Google Shape;1410;p83"/>
              <p:cNvSpPr/>
              <p:nvPr/>
            </p:nvSpPr>
            <p:spPr>
              <a:xfrm>
                <a:off x="5795037" y="809024"/>
                <a:ext cx="94500" cy="94500"/>
              </a:xfrm>
              <a:prstGeom prst="ellipse">
                <a:avLst/>
              </a:prstGeom>
              <a:solidFill>
                <a:srgbClr val="81EEEB"/>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83"/>
              <p:cNvSpPr/>
              <p:nvPr/>
            </p:nvSpPr>
            <p:spPr>
              <a:xfrm>
                <a:off x="5963614" y="809024"/>
                <a:ext cx="94500" cy="94500"/>
              </a:xfrm>
              <a:prstGeom prst="ellipse">
                <a:avLst/>
              </a:prstGeom>
              <a:solidFill>
                <a:srgbClr val="A1C3FF"/>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83"/>
              <p:cNvSpPr/>
              <p:nvPr/>
            </p:nvSpPr>
            <p:spPr>
              <a:xfrm>
                <a:off x="6132190" y="809024"/>
                <a:ext cx="94500" cy="94500"/>
              </a:xfrm>
              <a:prstGeom prst="ellipse">
                <a:avLst/>
              </a:prstGeom>
              <a:solidFill>
                <a:srgbClr val="FFC3D0"/>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3" name="Google Shape;1413;p8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Solusi</a:t>
            </a:r>
            <a:endParaRPr/>
          </a:p>
        </p:txBody>
      </p:sp>
      <p:sp>
        <p:nvSpPr>
          <p:cNvPr id="1414" name="Google Shape;1414;p83"/>
          <p:cNvSpPr/>
          <p:nvPr/>
        </p:nvSpPr>
        <p:spPr>
          <a:xfrm>
            <a:off x="1049075" y="4304538"/>
            <a:ext cx="374100" cy="93900"/>
          </a:xfrm>
          <a:prstGeom prst="roundRect">
            <a:avLst>
              <a:gd fmla="val 50000" name="adj"/>
            </a:avLst>
          </a:prstGeom>
          <a:solidFill>
            <a:schemeClr val="lt1"/>
          </a:solidFill>
          <a:ln>
            <a:noFill/>
          </a:ln>
          <a:effectLst>
            <a:outerShdw blurRad="57150" rotWithShape="0" algn="bl" dir="540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83"/>
          <p:cNvSpPr/>
          <p:nvPr/>
        </p:nvSpPr>
        <p:spPr>
          <a:xfrm>
            <a:off x="3595800" y="4304538"/>
            <a:ext cx="374100" cy="93900"/>
          </a:xfrm>
          <a:prstGeom prst="roundRect">
            <a:avLst>
              <a:gd fmla="val 50000" name="adj"/>
            </a:avLst>
          </a:prstGeom>
          <a:solidFill>
            <a:schemeClr val="lt1"/>
          </a:solidFill>
          <a:ln>
            <a:noFill/>
          </a:ln>
          <a:effectLst>
            <a:outerShdw blurRad="57150" rotWithShape="0" algn="bl" dir="540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83"/>
          <p:cNvSpPr/>
          <p:nvPr/>
        </p:nvSpPr>
        <p:spPr>
          <a:xfrm>
            <a:off x="6142525" y="4304538"/>
            <a:ext cx="374100" cy="93900"/>
          </a:xfrm>
          <a:prstGeom prst="roundRect">
            <a:avLst>
              <a:gd fmla="val 50000" name="adj"/>
            </a:avLst>
          </a:prstGeom>
          <a:solidFill>
            <a:schemeClr val="lt1"/>
          </a:solidFill>
          <a:ln>
            <a:noFill/>
          </a:ln>
          <a:effectLst>
            <a:outerShdw blurRad="57150" rotWithShape="0" algn="bl" dir="540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83"/>
          <p:cNvSpPr txBox="1"/>
          <p:nvPr>
            <p:ph idx="1" type="subTitle"/>
          </p:nvPr>
        </p:nvSpPr>
        <p:spPr>
          <a:xfrm>
            <a:off x="1008000" y="1205100"/>
            <a:ext cx="7086900" cy="15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Aplikasi yang memuat informasi mengenai makanan yang berada di sekitar daerah polinema sehingga mahasiswa dapat menentukan akan pergi ke mana untuk membeli makanan sehingga dapat menghemat waktu istirahat mereka tanpa perlu lagi mencari informasi-informasi mengenai makanan dan harganya di sekitar wilayah polinema.</a:t>
            </a:r>
            <a:endParaRPr sz="1800"/>
          </a:p>
        </p:txBody>
      </p:sp>
      <p:sp>
        <p:nvSpPr>
          <p:cNvPr id="1418" name="Google Shape;1418;p83"/>
          <p:cNvSpPr txBox="1"/>
          <p:nvPr>
            <p:ph idx="4294967295" type="title"/>
          </p:nvPr>
        </p:nvSpPr>
        <p:spPr>
          <a:xfrm>
            <a:off x="1115175" y="3243775"/>
            <a:ext cx="1750800" cy="66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dk1"/>
                </a:solidFill>
              </a:rPr>
              <a:t>HEMAT</a:t>
            </a:r>
            <a:endParaRPr sz="2900">
              <a:solidFill>
                <a:schemeClr val="dk1"/>
              </a:solidFill>
            </a:endParaRPr>
          </a:p>
        </p:txBody>
      </p:sp>
      <p:sp>
        <p:nvSpPr>
          <p:cNvPr id="1419" name="Google Shape;1419;p83"/>
          <p:cNvSpPr txBox="1"/>
          <p:nvPr>
            <p:ph idx="4294967295" type="title"/>
          </p:nvPr>
        </p:nvSpPr>
        <p:spPr>
          <a:xfrm>
            <a:off x="3696600" y="3243775"/>
            <a:ext cx="1750800" cy="66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dk1"/>
                </a:solidFill>
              </a:rPr>
              <a:t>CEPAT</a:t>
            </a:r>
            <a:endParaRPr sz="2900">
              <a:solidFill>
                <a:schemeClr val="dk1"/>
              </a:solidFill>
            </a:endParaRPr>
          </a:p>
        </p:txBody>
      </p:sp>
      <p:sp>
        <p:nvSpPr>
          <p:cNvPr id="1420" name="Google Shape;1420;p83"/>
          <p:cNvSpPr txBox="1"/>
          <p:nvPr>
            <p:ph idx="4294967295" type="title"/>
          </p:nvPr>
        </p:nvSpPr>
        <p:spPr>
          <a:xfrm>
            <a:off x="6278025" y="3243775"/>
            <a:ext cx="1750800" cy="66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dk1"/>
                </a:solidFill>
              </a:rPr>
              <a:t>MUDAH</a:t>
            </a:r>
            <a:endParaRPr sz="29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84"/>
          <p:cNvSpPr/>
          <p:nvPr/>
        </p:nvSpPr>
        <p:spPr>
          <a:xfrm>
            <a:off x="656246" y="973875"/>
            <a:ext cx="891300" cy="486300"/>
          </a:xfrm>
          <a:prstGeom prst="wedgeRoundRectCallout">
            <a:avLst>
              <a:gd fmla="val -20923" name="adj1"/>
              <a:gd fmla="val 78986" name="adj2"/>
              <a:gd fmla="val 0" name="adj3"/>
            </a:avLst>
          </a:prstGeom>
          <a:gradFill>
            <a:gsLst>
              <a:gs pos="0">
                <a:srgbClr val="81EEEB"/>
              </a:gs>
              <a:gs pos="100000">
                <a:srgbClr val="3AE4DF"/>
              </a:gs>
            </a:gsLst>
            <a:lin ang="5400012" scaled="0"/>
          </a:gradFill>
          <a:ln>
            <a:noFill/>
          </a:ln>
          <a:effectLst>
            <a:outerShdw blurRad="57150" rotWithShape="0" algn="bl" dir="5400000" dist="19050">
              <a:schemeClr val="dk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84"/>
          <p:cNvSpPr/>
          <p:nvPr/>
        </p:nvSpPr>
        <p:spPr>
          <a:xfrm>
            <a:off x="498550" y="3469225"/>
            <a:ext cx="3789300" cy="4026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84"/>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 Makan</a:t>
            </a:r>
            <a:endParaRPr/>
          </a:p>
        </p:txBody>
      </p:sp>
      <p:sp>
        <p:nvSpPr>
          <p:cNvPr id="1428" name="Google Shape;1428;p84"/>
          <p:cNvSpPr txBox="1"/>
          <p:nvPr>
            <p:ph idx="2" type="title"/>
          </p:nvPr>
        </p:nvSpPr>
        <p:spPr>
          <a:xfrm>
            <a:off x="720000" y="1185425"/>
            <a:ext cx="1477500" cy="4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429" name="Google Shape;1429;p84"/>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can enter a subtitle here if you need it</a:t>
            </a:r>
            <a:endParaRPr/>
          </a:p>
        </p:txBody>
      </p:sp>
      <p:grpSp>
        <p:nvGrpSpPr>
          <p:cNvPr id="1430" name="Google Shape;1430;p84"/>
          <p:cNvGrpSpPr/>
          <p:nvPr/>
        </p:nvGrpSpPr>
        <p:grpSpPr>
          <a:xfrm>
            <a:off x="4572002" y="983473"/>
            <a:ext cx="3648694" cy="3149998"/>
            <a:chOff x="4572002" y="983473"/>
            <a:chExt cx="3648694" cy="3149998"/>
          </a:xfrm>
        </p:grpSpPr>
        <p:sp>
          <p:nvSpPr>
            <p:cNvPr id="1431" name="Google Shape;1431;p84"/>
            <p:cNvSpPr/>
            <p:nvPr/>
          </p:nvSpPr>
          <p:spPr>
            <a:xfrm>
              <a:off x="5114109" y="3393901"/>
              <a:ext cx="305056" cy="711891"/>
            </a:xfrm>
            <a:custGeom>
              <a:rect b="b" l="l" r="r" t="t"/>
              <a:pathLst>
                <a:path extrusionOk="0" h="63237" w="27098">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accent2"/>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84"/>
            <p:cNvSpPr/>
            <p:nvPr/>
          </p:nvSpPr>
          <p:spPr>
            <a:xfrm rot="-347953">
              <a:off x="7458837" y="1988443"/>
              <a:ext cx="319131" cy="101067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3" name="Google Shape;1433;p84"/>
            <p:cNvGrpSpPr/>
            <p:nvPr/>
          </p:nvGrpSpPr>
          <p:grpSpPr>
            <a:xfrm>
              <a:off x="4572002" y="983473"/>
              <a:ext cx="3648694" cy="3149998"/>
              <a:chOff x="775925" y="238125"/>
              <a:chExt cx="6067000" cy="5237775"/>
            </a:xfrm>
          </p:grpSpPr>
          <p:sp>
            <p:nvSpPr>
              <p:cNvPr id="1434" name="Google Shape;1434;p84"/>
              <p:cNvSpPr/>
              <p:nvPr/>
            </p:nvSpPr>
            <p:spPr>
              <a:xfrm>
                <a:off x="1947300" y="238125"/>
                <a:ext cx="2584400" cy="5237775"/>
              </a:xfrm>
              <a:custGeom>
                <a:rect b="b" l="l" r="r" t="t"/>
                <a:pathLst>
                  <a:path extrusionOk="0" h="209511" w="103376">
                    <a:moveTo>
                      <a:pt x="11629" y="0"/>
                    </a:moveTo>
                    <a:cubicBezTo>
                      <a:pt x="5223" y="0"/>
                      <a:pt x="1" y="5222"/>
                      <a:pt x="1" y="11644"/>
                    </a:cubicBezTo>
                    <a:lnTo>
                      <a:pt x="1" y="197851"/>
                    </a:lnTo>
                    <a:cubicBezTo>
                      <a:pt x="1" y="204273"/>
                      <a:pt x="5223" y="209510"/>
                      <a:pt x="11629" y="209510"/>
                    </a:cubicBezTo>
                    <a:lnTo>
                      <a:pt x="91748" y="209510"/>
                    </a:lnTo>
                    <a:cubicBezTo>
                      <a:pt x="98170" y="209510"/>
                      <a:pt x="103376" y="204273"/>
                      <a:pt x="103376" y="197851"/>
                    </a:cubicBezTo>
                    <a:lnTo>
                      <a:pt x="103376" y="11644"/>
                    </a:lnTo>
                    <a:cubicBezTo>
                      <a:pt x="103376" y="5222"/>
                      <a:pt x="98170" y="0"/>
                      <a:pt x="91748" y="0"/>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84"/>
              <p:cNvSpPr/>
              <p:nvPr/>
            </p:nvSpPr>
            <p:spPr>
              <a:xfrm>
                <a:off x="2001075" y="3034875"/>
                <a:ext cx="2476850" cy="2367350"/>
              </a:xfrm>
              <a:custGeom>
                <a:rect b="b" l="l" r="r" t="t"/>
                <a:pathLst>
                  <a:path extrusionOk="0" h="94694" w="99074">
                    <a:moveTo>
                      <a:pt x="1" y="1"/>
                    </a:moveTo>
                    <a:lnTo>
                      <a:pt x="1" y="84609"/>
                    </a:lnTo>
                    <a:cubicBezTo>
                      <a:pt x="1" y="90173"/>
                      <a:pt x="4506" y="94693"/>
                      <a:pt x="10070" y="94693"/>
                    </a:cubicBezTo>
                    <a:lnTo>
                      <a:pt x="89020" y="94693"/>
                    </a:lnTo>
                    <a:cubicBezTo>
                      <a:pt x="94570" y="94693"/>
                      <a:pt x="99074" y="90173"/>
                      <a:pt x="99074" y="84609"/>
                    </a:cubicBezTo>
                    <a:lnTo>
                      <a:pt x="99074" y="1"/>
                    </a:ln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84"/>
              <p:cNvSpPr/>
              <p:nvPr/>
            </p:nvSpPr>
            <p:spPr>
              <a:xfrm>
                <a:off x="2236850" y="3453400"/>
                <a:ext cx="2041200" cy="1498350"/>
              </a:xfrm>
              <a:custGeom>
                <a:rect b="b" l="l" r="r" t="t"/>
                <a:pathLst>
                  <a:path extrusionOk="0" h="59934" w="81648">
                    <a:moveTo>
                      <a:pt x="3944" y="1"/>
                    </a:moveTo>
                    <a:cubicBezTo>
                      <a:pt x="1761" y="1"/>
                      <a:pt x="1" y="1762"/>
                      <a:pt x="1" y="3944"/>
                    </a:cubicBezTo>
                    <a:lnTo>
                      <a:pt x="1" y="55991"/>
                    </a:lnTo>
                    <a:cubicBezTo>
                      <a:pt x="1" y="58173"/>
                      <a:pt x="1761" y="59934"/>
                      <a:pt x="3944" y="59934"/>
                    </a:cubicBezTo>
                    <a:lnTo>
                      <a:pt x="77703" y="59934"/>
                    </a:lnTo>
                    <a:cubicBezTo>
                      <a:pt x="79885" y="59934"/>
                      <a:pt x="81647" y="58173"/>
                      <a:pt x="81647" y="55991"/>
                    </a:cubicBezTo>
                    <a:lnTo>
                      <a:pt x="81647" y="3944"/>
                    </a:lnTo>
                    <a:cubicBezTo>
                      <a:pt x="81647" y="1762"/>
                      <a:pt x="79885" y="1"/>
                      <a:pt x="77703" y="1"/>
                    </a:cubicBez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84"/>
              <p:cNvSpPr/>
              <p:nvPr/>
            </p:nvSpPr>
            <p:spPr>
              <a:xfrm>
                <a:off x="2462450" y="3643575"/>
                <a:ext cx="728750" cy="590000"/>
              </a:xfrm>
              <a:custGeom>
                <a:rect b="b" l="l" r="r" t="t"/>
                <a:pathLst>
                  <a:path extrusionOk="0" h="23600" w="29150">
                    <a:moveTo>
                      <a:pt x="1607" y="0"/>
                    </a:moveTo>
                    <a:cubicBezTo>
                      <a:pt x="718" y="0"/>
                      <a:pt x="1" y="717"/>
                      <a:pt x="1" y="1590"/>
                    </a:cubicBezTo>
                    <a:lnTo>
                      <a:pt x="1" y="21994"/>
                    </a:lnTo>
                    <a:cubicBezTo>
                      <a:pt x="1" y="22883"/>
                      <a:pt x="718" y="23600"/>
                      <a:pt x="1607" y="23600"/>
                    </a:cubicBezTo>
                    <a:lnTo>
                      <a:pt x="27559" y="23600"/>
                    </a:lnTo>
                    <a:cubicBezTo>
                      <a:pt x="28449" y="23600"/>
                      <a:pt x="29149" y="22883"/>
                      <a:pt x="29149" y="21994"/>
                    </a:cubicBezTo>
                    <a:lnTo>
                      <a:pt x="29149" y="1590"/>
                    </a:lnTo>
                    <a:cubicBezTo>
                      <a:pt x="29149" y="717"/>
                      <a:pt x="28449" y="0"/>
                      <a:pt x="27559" y="0"/>
                    </a:cubicBezTo>
                    <a:close/>
                  </a:path>
                </a:pathLst>
              </a:custGeom>
              <a:solidFill>
                <a:schemeClr val="accen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84"/>
              <p:cNvSpPr/>
              <p:nvPr/>
            </p:nvSpPr>
            <p:spPr>
              <a:xfrm>
                <a:off x="3323300" y="3643575"/>
                <a:ext cx="728725" cy="590000"/>
              </a:xfrm>
              <a:custGeom>
                <a:rect b="b" l="l" r="r" t="t"/>
                <a:pathLst>
                  <a:path extrusionOk="0" h="23600" w="29149">
                    <a:moveTo>
                      <a:pt x="1605" y="0"/>
                    </a:moveTo>
                    <a:cubicBezTo>
                      <a:pt x="717" y="0"/>
                      <a:pt x="0" y="717"/>
                      <a:pt x="0" y="1590"/>
                    </a:cubicBezTo>
                    <a:lnTo>
                      <a:pt x="0" y="21994"/>
                    </a:lnTo>
                    <a:cubicBezTo>
                      <a:pt x="0" y="22883"/>
                      <a:pt x="717" y="23600"/>
                      <a:pt x="1605" y="23600"/>
                    </a:cubicBezTo>
                    <a:lnTo>
                      <a:pt x="27558" y="23600"/>
                    </a:lnTo>
                    <a:cubicBezTo>
                      <a:pt x="28446" y="23600"/>
                      <a:pt x="29148" y="22883"/>
                      <a:pt x="29148" y="21994"/>
                    </a:cubicBezTo>
                    <a:lnTo>
                      <a:pt x="29148" y="1590"/>
                    </a:lnTo>
                    <a:cubicBezTo>
                      <a:pt x="29148" y="717"/>
                      <a:pt x="28446" y="0"/>
                      <a:pt x="27558" y="0"/>
                    </a:cubicBezTo>
                    <a:close/>
                  </a:path>
                </a:pathLst>
              </a:custGeom>
              <a:solidFill>
                <a:schemeClr val="accen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4"/>
              <p:cNvSpPr/>
              <p:nvPr/>
            </p:nvSpPr>
            <p:spPr>
              <a:xfrm>
                <a:off x="2462450" y="4374225"/>
                <a:ext cx="1589575" cy="62775"/>
              </a:xfrm>
              <a:custGeom>
                <a:rect b="b" l="l" r="r" t="t"/>
                <a:pathLst>
                  <a:path extrusionOk="0" h="2511" w="63583">
                    <a:moveTo>
                      <a:pt x="1248" y="0"/>
                    </a:moveTo>
                    <a:cubicBezTo>
                      <a:pt x="562" y="0"/>
                      <a:pt x="1" y="561"/>
                      <a:pt x="1" y="1263"/>
                    </a:cubicBezTo>
                    <a:cubicBezTo>
                      <a:pt x="1" y="1949"/>
                      <a:pt x="562" y="2510"/>
                      <a:pt x="1248" y="2510"/>
                    </a:cubicBezTo>
                    <a:lnTo>
                      <a:pt x="62335" y="2510"/>
                    </a:lnTo>
                    <a:cubicBezTo>
                      <a:pt x="63036" y="2510"/>
                      <a:pt x="63582" y="1949"/>
                      <a:pt x="63582" y="1263"/>
                    </a:cubicBezTo>
                    <a:cubicBezTo>
                      <a:pt x="63582" y="561"/>
                      <a:pt x="63036" y="0"/>
                      <a:pt x="62335" y="0"/>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4"/>
              <p:cNvSpPr/>
              <p:nvPr/>
            </p:nvSpPr>
            <p:spPr>
              <a:xfrm>
                <a:off x="2462450" y="4536725"/>
                <a:ext cx="1589575" cy="62750"/>
              </a:xfrm>
              <a:custGeom>
                <a:rect b="b" l="l" r="r" t="t"/>
                <a:pathLst>
                  <a:path extrusionOk="0" h="2510" w="63583">
                    <a:moveTo>
                      <a:pt x="1248" y="1"/>
                    </a:moveTo>
                    <a:cubicBezTo>
                      <a:pt x="562" y="1"/>
                      <a:pt x="1" y="562"/>
                      <a:pt x="1" y="1248"/>
                    </a:cubicBezTo>
                    <a:cubicBezTo>
                      <a:pt x="1" y="1948"/>
                      <a:pt x="562" y="2510"/>
                      <a:pt x="1248" y="2510"/>
                    </a:cubicBezTo>
                    <a:lnTo>
                      <a:pt x="62335" y="2510"/>
                    </a:lnTo>
                    <a:cubicBezTo>
                      <a:pt x="63036" y="2510"/>
                      <a:pt x="63582" y="1948"/>
                      <a:pt x="63582" y="1248"/>
                    </a:cubicBezTo>
                    <a:cubicBezTo>
                      <a:pt x="63582" y="562"/>
                      <a:pt x="63036" y="1"/>
                      <a:pt x="62335" y="1"/>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84"/>
              <p:cNvSpPr/>
              <p:nvPr/>
            </p:nvSpPr>
            <p:spPr>
              <a:xfrm>
                <a:off x="2462450" y="4699200"/>
                <a:ext cx="603275" cy="62375"/>
              </a:xfrm>
              <a:custGeom>
                <a:rect b="b" l="l" r="r" t="t"/>
                <a:pathLst>
                  <a:path extrusionOk="0" h="2495" w="24131">
                    <a:moveTo>
                      <a:pt x="1248" y="1"/>
                    </a:moveTo>
                    <a:cubicBezTo>
                      <a:pt x="562" y="1"/>
                      <a:pt x="1" y="562"/>
                      <a:pt x="1" y="1248"/>
                    </a:cubicBezTo>
                    <a:cubicBezTo>
                      <a:pt x="1" y="1934"/>
                      <a:pt x="562" y="2495"/>
                      <a:pt x="1248" y="2495"/>
                    </a:cubicBezTo>
                    <a:lnTo>
                      <a:pt x="22883" y="2495"/>
                    </a:lnTo>
                    <a:cubicBezTo>
                      <a:pt x="23569" y="2495"/>
                      <a:pt x="24130" y="1934"/>
                      <a:pt x="24130" y="1248"/>
                    </a:cubicBezTo>
                    <a:cubicBezTo>
                      <a:pt x="24130" y="562"/>
                      <a:pt x="23569" y="1"/>
                      <a:pt x="22883" y="1"/>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4"/>
              <p:cNvSpPr/>
              <p:nvPr/>
            </p:nvSpPr>
            <p:spPr>
              <a:xfrm>
                <a:off x="2001075" y="311775"/>
                <a:ext cx="2476850" cy="365550"/>
              </a:xfrm>
              <a:custGeom>
                <a:rect b="b" l="l" r="r" t="t"/>
                <a:pathLst>
                  <a:path extrusionOk="0" h="14622" w="99074">
                    <a:moveTo>
                      <a:pt x="10070" y="1"/>
                    </a:moveTo>
                    <a:cubicBezTo>
                      <a:pt x="4506" y="1"/>
                      <a:pt x="1" y="4505"/>
                      <a:pt x="1" y="10070"/>
                    </a:cubicBezTo>
                    <a:lnTo>
                      <a:pt x="1" y="14622"/>
                    </a:lnTo>
                    <a:lnTo>
                      <a:pt x="99074" y="14622"/>
                    </a:lnTo>
                    <a:lnTo>
                      <a:pt x="99074" y="10070"/>
                    </a:lnTo>
                    <a:cubicBezTo>
                      <a:pt x="99074" y="4505"/>
                      <a:pt x="94570" y="1"/>
                      <a:pt x="89020" y="1"/>
                    </a:cubicBezTo>
                    <a:lnTo>
                      <a:pt x="54432" y="1"/>
                    </a:lnTo>
                    <a:cubicBezTo>
                      <a:pt x="52983" y="1"/>
                      <a:pt x="51704" y="905"/>
                      <a:pt x="51237" y="2276"/>
                    </a:cubicBezTo>
                    <a:cubicBezTo>
                      <a:pt x="50987" y="2993"/>
                      <a:pt x="50302" y="3476"/>
                      <a:pt x="49537" y="3476"/>
                    </a:cubicBezTo>
                    <a:cubicBezTo>
                      <a:pt x="48774" y="3476"/>
                      <a:pt x="48103" y="2993"/>
                      <a:pt x="47854" y="2276"/>
                    </a:cubicBezTo>
                    <a:cubicBezTo>
                      <a:pt x="47371" y="905"/>
                      <a:pt x="46093" y="1"/>
                      <a:pt x="44659" y="1"/>
                    </a:cubicBezTo>
                    <a:close/>
                  </a:path>
                </a:pathLst>
              </a:custGeom>
              <a:solidFill>
                <a:schemeClr val="accen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84"/>
              <p:cNvSpPr/>
              <p:nvPr/>
            </p:nvSpPr>
            <p:spPr>
              <a:xfrm>
                <a:off x="2001075" y="677300"/>
                <a:ext cx="2476850" cy="2357600"/>
              </a:xfrm>
              <a:custGeom>
                <a:rect b="b" l="l" r="r" t="t"/>
                <a:pathLst>
                  <a:path extrusionOk="0" h="94304" w="99074">
                    <a:moveTo>
                      <a:pt x="1" y="1"/>
                    </a:moveTo>
                    <a:lnTo>
                      <a:pt x="1" y="94304"/>
                    </a:lnTo>
                    <a:lnTo>
                      <a:pt x="99074" y="94304"/>
                    </a:lnTo>
                    <a:lnTo>
                      <a:pt x="99074" y="1"/>
                    </a:ln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84"/>
              <p:cNvSpPr/>
              <p:nvPr/>
            </p:nvSpPr>
            <p:spPr>
              <a:xfrm>
                <a:off x="2714975" y="1167900"/>
                <a:ext cx="1049050" cy="1051400"/>
              </a:xfrm>
              <a:custGeom>
                <a:rect b="b" l="l" r="r" t="t"/>
                <a:pathLst>
                  <a:path extrusionOk="0" h="42056" w="41962">
                    <a:moveTo>
                      <a:pt x="20981" y="0"/>
                    </a:moveTo>
                    <a:cubicBezTo>
                      <a:pt x="9415" y="0"/>
                      <a:pt x="1" y="9431"/>
                      <a:pt x="1" y="21028"/>
                    </a:cubicBezTo>
                    <a:cubicBezTo>
                      <a:pt x="1" y="32625"/>
                      <a:pt x="9415" y="42055"/>
                      <a:pt x="20981" y="42055"/>
                    </a:cubicBezTo>
                    <a:cubicBezTo>
                      <a:pt x="32563" y="42055"/>
                      <a:pt x="41962" y="32625"/>
                      <a:pt x="41962" y="21028"/>
                    </a:cubicBezTo>
                    <a:cubicBezTo>
                      <a:pt x="41962" y="9431"/>
                      <a:pt x="32563" y="0"/>
                      <a:pt x="20981" y="0"/>
                    </a:cubicBezTo>
                    <a:close/>
                  </a:path>
                </a:pathLst>
              </a:custGeom>
              <a:solidFill>
                <a:schemeClr val="dk2"/>
              </a:solidFill>
              <a:ln>
                <a:noFill/>
              </a:ln>
              <a:effectLst>
                <a:outerShdw blurRad="200025" rotWithShape="0" algn="bl" dir="5400000" dist="19050">
                  <a:schemeClr val="dk1">
                    <a:alpha val="32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84"/>
              <p:cNvSpPr/>
              <p:nvPr/>
            </p:nvSpPr>
            <p:spPr>
              <a:xfrm>
                <a:off x="3052850" y="1319100"/>
                <a:ext cx="373725" cy="374525"/>
              </a:xfrm>
              <a:custGeom>
                <a:rect b="b" l="l" r="r" t="t"/>
                <a:pathLst>
                  <a:path extrusionOk="0" h="14981" w="14949">
                    <a:moveTo>
                      <a:pt x="7466" y="0"/>
                    </a:moveTo>
                    <a:cubicBezTo>
                      <a:pt x="3336" y="0"/>
                      <a:pt x="0" y="3352"/>
                      <a:pt x="0" y="7482"/>
                    </a:cubicBezTo>
                    <a:cubicBezTo>
                      <a:pt x="0" y="11628"/>
                      <a:pt x="3336" y="14980"/>
                      <a:pt x="7466" y="14980"/>
                    </a:cubicBezTo>
                    <a:cubicBezTo>
                      <a:pt x="11597" y="14980"/>
                      <a:pt x="14948" y="11628"/>
                      <a:pt x="14948" y="7482"/>
                    </a:cubicBezTo>
                    <a:cubicBezTo>
                      <a:pt x="14948" y="3352"/>
                      <a:pt x="11597" y="0"/>
                      <a:pt x="7466" y="0"/>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84"/>
              <p:cNvSpPr/>
              <p:nvPr/>
            </p:nvSpPr>
            <p:spPr>
              <a:xfrm>
                <a:off x="2880600" y="1774650"/>
                <a:ext cx="718200" cy="411900"/>
              </a:xfrm>
              <a:custGeom>
                <a:rect b="b" l="l" r="r" t="t"/>
                <a:pathLst>
                  <a:path extrusionOk="0" h="16476" w="28728">
                    <a:moveTo>
                      <a:pt x="14356" y="1"/>
                    </a:moveTo>
                    <a:cubicBezTo>
                      <a:pt x="7716" y="1"/>
                      <a:pt x="2090" y="4255"/>
                      <a:pt x="1" y="10195"/>
                    </a:cubicBezTo>
                    <a:cubicBezTo>
                      <a:pt x="3586" y="14044"/>
                      <a:pt x="8682" y="16476"/>
                      <a:pt x="14356" y="16476"/>
                    </a:cubicBezTo>
                    <a:cubicBezTo>
                      <a:pt x="20030" y="16476"/>
                      <a:pt x="25143" y="14044"/>
                      <a:pt x="28728" y="10195"/>
                    </a:cubicBezTo>
                    <a:cubicBezTo>
                      <a:pt x="26639" y="4255"/>
                      <a:pt x="20996" y="1"/>
                      <a:pt x="14356" y="1"/>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4"/>
              <p:cNvSpPr/>
              <p:nvPr/>
            </p:nvSpPr>
            <p:spPr>
              <a:xfrm>
                <a:off x="2796425" y="2406725"/>
                <a:ext cx="829275" cy="70950"/>
              </a:xfrm>
              <a:custGeom>
                <a:rect b="b" l="l" r="r" t="t"/>
                <a:pathLst>
                  <a:path extrusionOk="0" h="2838" w="33171">
                    <a:moveTo>
                      <a:pt x="1419" y="0"/>
                    </a:moveTo>
                    <a:cubicBezTo>
                      <a:pt x="639" y="0"/>
                      <a:pt x="1" y="639"/>
                      <a:pt x="1" y="1418"/>
                    </a:cubicBezTo>
                    <a:cubicBezTo>
                      <a:pt x="1" y="2197"/>
                      <a:pt x="639" y="2837"/>
                      <a:pt x="1419" y="2837"/>
                    </a:cubicBezTo>
                    <a:lnTo>
                      <a:pt x="31768" y="2837"/>
                    </a:lnTo>
                    <a:cubicBezTo>
                      <a:pt x="32547" y="2837"/>
                      <a:pt x="33171" y="2197"/>
                      <a:pt x="33171" y="1418"/>
                    </a:cubicBezTo>
                    <a:cubicBezTo>
                      <a:pt x="33171" y="639"/>
                      <a:pt x="32547" y="0"/>
                      <a:pt x="31768" y="0"/>
                    </a:cubicBezTo>
                    <a:close/>
                  </a:path>
                </a:pathLst>
              </a:custGeom>
              <a:solidFill>
                <a:schemeClr val="accen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4"/>
              <p:cNvSpPr/>
              <p:nvPr/>
            </p:nvSpPr>
            <p:spPr>
              <a:xfrm>
                <a:off x="2962825" y="2584775"/>
                <a:ext cx="496875" cy="70950"/>
              </a:xfrm>
              <a:custGeom>
                <a:rect b="b" l="l" r="r" t="t"/>
                <a:pathLst>
                  <a:path extrusionOk="0" h="2838" w="19875">
                    <a:moveTo>
                      <a:pt x="1403" y="1"/>
                    </a:moveTo>
                    <a:cubicBezTo>
                      <a:pt x="624" y="1"/>
                      <a:pt x="0" y="641"/>
                      <a:pt x="0" y="1420"/>
                    </a:cubicBezTo>
                    <a:cubicBezTo>
                      <a:pt x="0" y="2199"/>
                      <a:pt x="624" y="2838"/>
                      <a:pt x="1403" y="2838"/>
                    </a:cubicBezTo>
                    <a:lnTo>
                      <a:pt x="18456" y="2838"/>
                    </a:lnTo>
                    <a:cubicBezTo>
                      <a:pt x="19235" y="2838"/>
                      <a:pt x="19875" y="2199"/>
                      <a:pt x="19875" y="1420"/>
                    </a:cubicBezTo>
                    <a:cubicBezTo>
                      <a:pt x="19875" y="641"/>
                      <a:pt x="19235" y="1"/>
                      <a:pt x="18456" y="1"/>
                    </a:cubicBezTo>
                    <a:close/>
                  </a:path>
                </a:pathLst>
              </a:custGeom>
              <a:solidFill>
                <a:schemeClr val="accen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4"/>
              <p:cNvSpPr/>
              <p:nvPr/>
            </p:nvSpPr>
            <p:spPr>
              <a:xfrm>
                <a:off x="5732300" y="4325125"/>
                <a:ext cx="1017100" cy="133700"/>
              </a:xfrm>
              <a:custGeom>
                <a:rect b="b" l="l" r="r" t="t"/>
                <a:pathLst>
                  <a:path extrusionOk="0" h="5348" w="40684">
                    <a:moveTo>
                      <a:pt x="2682" y="0"/>
                    </a:moveTo>
                    <a:cubicBezTo>
                      <a:pt x="1201" y="0"/>
                      <a:pt x="1" y="1201"/>
                      <a:pt x="1" y="2681"/>
                    </a:cubicBezTo>
                    <a:cubicBezTo>
                      <a:pt x="1" y="4163"/>
                      <a:pt x="1201" y="5347"/>
                      <a:pt x="2682" y="5347"/>
                    </a:cubicBezTo>
                    <a:lnTo>
                      <a:pt x="38003" y="5347"/>
                    </a:lnTo>
                    <a:cubicBezTo>
                      <a:pt x="39483" y="5347"/>
                      <a:pt x="40684" y="4163"/>
                      <a:pt x="40684" y="2681"/>
                    </a:cubicBezTo>
                    <a:cubicBezTo>
                      <a:pt x="40684" y="1201"/>
                      <a:pt x="39483" y="0"/>
                      <a:pt x="38003" y="0"/>
                    </a:cubicBezTo>
                    <a:close/>
                  </a:path>
                </a:pathLst>
              </a:custGeom>
              <a:solidFill>
                <a:schemeClr val="accent4"/>
              </a:solidFill>
              <a:ln>
                <a:noFill/>
              </a:ln>
              <a:effectLst>
                <a:outerShdw blurRad="57150" rotWithShape="0" algn="bl" dir="5400000" dist="19050">
                  <a:schemeClr val="dk1">
                    <a:alpha val="38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4"/>
              <p:cNvSpPr/>
              <p:nvPr/>
            </p:nvSpPr>
            <p:spPr>
              <a:xfrm>
                <a:off x="5732300" y="4604900"/>
                <a:ext cx="512450" cy="133700"/>
              </a:xfrm>
              <a:custGeom>
                <a:rect b="b" l="l" r="r" t="t"/>
                <a:pathLst>
                  <a:path extrusionOk="0" h="5348" w="20498">
                    <a:moveTo>
                      <a:pt x="2682" y="1"/>
                    </a:moveTo>
                    <a:cubicBezTo>
                      <a:pt x="1201" y="1"/>
                      <a:pt x="1" y="1202"/>
                      <a:pt x="1" y="2682"/>
                    </a:cubicBezTo>
                    <a:cubicBezTo>
                      <a:pt x="1" y="4163"/>
                      <a:pt x="1201" y="5348"/>
                      <a:pt x="2682" y="5348"/>
                    </a:cubicBezTo>
                    <a:lnTo>
                      <a:pt x="17817" y="5348"/>
                    </a:lnTo>
                    <a:cubicBezTo>
                      <a:pt x="19298" y="5348"/>
                      <a:pt x="20498" y="4163"/>
                      <a:pt x="20498" y="2682"/>
                    </a:cubicBezTo>
                    <a:cubicBezTo>
                      <a:pt x="20498" y="1202"/>
                      <a:pt x="19298" y="1"/>
                      <a:pt x="17817" y="1"/>
                    </a:cubicBezTo>
                    <a:close/>
                  </a:path>
                </a:pathLst>
              </a:custGeom>
              <a:solidFill>
                <a:schemeClr val="accent4"/>
              </a:solidFill>
              <a:ln>
                <a:noFill/>
              </a:ln>
              <a:effectLst>
                <a:outerShdw blurRad="57150" rotWithShape="0" algn="bl" dir="5400000" dist="19050">
                  <a:schemeClr val="dk1">
                    <a:alpha val="38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4"/>
              <p:cNvSpPr/>
              <p:nvPr/>
            </p:nvSpPr>
            <p:spPr>
              <a:xfrm>
                <a:off x="4079650" y="1137125"/>
                <a:ext cx="1760625" cy="2495925"/>
              </a:xfrm>
              <a:custGeom>
                <a:rect b="b" l="l" r="r" t="t"/>
                <a:pathLst>
                  <a:path extrusionOk="0" h="99837" w="70425">
                    <a:moveTo>
                      <a:pt x="4084" y="1"/>
                    </a:moveTo>
                    <a:cubicBezTo>
                      <a:pt x="1840" y="1"/>
                      <a:pt x="0" y="1824"/>
                      <a:pt x="0" y="4085"/>
                    </a:cubicBezTo>
                    <a:lnTo>
                      <a:pt x="0" y="95753"/>
                    </a:lnTo>
                    <a:cubicBezTo>
                      <a:pt x="0" y="97998"/>
                      <a:pt x="1840" y="99837"/>
                      <a:pt x="4084" y="99837"/>
                    </a:cubicBezTo>
                    <a:lnTo>
                      <a:pt x="66340" y="99837"/>
                    </a:lnTo>
                    <a:cubicBezTo>
                      <a:pt x="68601" y="99837"/>
                      <a:pt x="70424" y="97998"/>
                      <a:pt x="70424" y="95753"/>
                    </a:cubicBezTo>
                    <a:lnTo>
                      <a:pt x="70424" y="4085"/>
                    </a:lnTo>
                    <a:cubicBezTo>
                      <a:pt x="70424" y="1824"/>
                      <a:pt x="68601" y="1"/>
                      <a:pt x="66340" y="1"/>
                    </a:cubicBezTo>
                    <a:close/>
                  </a:path>
                </a:pathLst>
              </a:custGeom>
              <a:solidFill>
                <a:schemeClr val="accent3"/>
              </a:solidFill>
              <a:ln>
                <a:noFill/>
              </a:ln>
              <a:effectLst>
                <a:outerShdw blurRad="214313" rotWithShape="0" algn="bl" dir="12780000" dist="19050">
                  <a:schemeClr val="dk1">
                    <a:alpha val="4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4"/>
              <p:cNvSpPr/>
              <p:nvPr/>
            </p:nvSpPr>
            <p:spPr>
              <a:xfrm>
                <a:off x="4445175" y="1505375"/>
                <a:ext cx="1036975" cy="1232975"/>
              </a:xfrm>
              <a:custGeom>
                <a:rect b="b" l="l" r="r" t="t"/>
                <a:pathLst>
                  <a:path extrusionOk="0" h="49319" w="41479">
                    <a:moveTo>
                      <a:pt x="20732" y="13966"/>
                    </a:moveTo>
                    <a:cubicBezTo>
                      <a:pt x="17895" y="13966"/>
                      <a:pt x="15604" y="16273"/>
                      <a:pt x="15604" y="19126"/>
                    </a:cubicBezTo>
                    <a:cubicBezTo>
                      <a:pt x="15604" y="21090"/>
                      <a:pt x="16695" y="22789"/>
                      <a:pt x="18300" y="23662"/>
                    </a:cubicBezTo>
                    <a:lnTo>
                      <a:pt x="18300" y="29632"/>
                    </a:lnTo>
                    <a:cubicBezTo>
                      <a:pt x="18300" y="30910"/>
                      <a:pt x="19345" y="31954"/>
                      <a:pt x="20638" y="31954"/>
                    </a:cubicBezTo>
                    <a:cubicBezTo>
                      <a:pt x="21916" y="31954"/>
                      <a:pt x="22961" y="30910"/>
                      <a:pt x="22961" y="29632"/>
                    </a:cubicBezTo>
                    <a:lnTo>
                      <a:pt x="22961" y="23755"/>
                    </a:lnTo>
                    <a:cubicBezTo>
                      <a:pt x="24676" y="22930"/>
                      <a:pt x="25875" y="21168"/>
                      <a:pt x="25875" y="19126"/>
                    </a:cubicBezTo>
                    <a:cubicBezTo>
                      <a:pt x="25875" y="16273"/>
                      <a:pt x="23568" y="13966"/>
                      <a:pt x="20732" y="13966"/>
                    </a:cubicBezTo>
                    <a:close/>
                    <a:moveTo>
                      <a:pt x="29398" y="3398"/>
                    </a:moveTo>
                    <a:cubicBezTo>
                      <a:pt x="30115" y="7856"/>
                      <a:pt x="33638" y="11379"/>
                      <a:pt x="38081" y="12096"/>
                    </a:cubicBezTo>
                    <a:lnTo>
                      <a:pt x="38081" y="23491"/>
                    </a:lnTo>
                    <a:cubicBezTo>
                      <a:pt x="38081" y="33793"/>
                      <a:pt x="27824" y="43536"/>
                      <a:pt x="20732" y="45781"/>
                    </a:cubicBezTo>
                    <a:cubicBezTo>
                      <a:pt x="13655" y="43536"/>
                      <a:pt x="3383" y="33793"/>
                      <a:pt x="3383" y="23491"/>
                    </a:cubicBezTo>
                    <a:lnTo>
                      <a:pt x="3383" y="12096"/>
                    </a:lnTo>
                    <a:cubicBezTo>
                      <a:pt x="7825" y="11379"/>
                      <a:pt x="11348" y="7856"/>
                      <a:pt x="12065" y="3398"/>
                    </a:cubicBezTo>
                    <a:close/>
                    <a:moveTo>
                      <a:pt x="8823" y="0"/>
                    </a:moveTo>
                    <a:lnTo>
                      <a:pt x="8823" y="1700"/>
                    </a:lnTo>
                    <a:cubicBezTo>
                      <a:pt x="8823" y="5643"/>
                      <a:pt x="5628" y="8839"/>
                      <a:pt x="1684" y="8839"/>
                    </a:cubicBezTo>
                    <a:lnTo>
                      <a:pt x="0" y="8839"/>
                    </a:lnTo>
                    <a:lnTo>
                      <a:pt x="0" y="23491"/>
                    </a:lnTo>
                    <a:cubicBezTo>
                      <a:pt x="0" y="35757"/>
                      <a:pt x="12003" y="46903"/>
                      <a:pt x="20280" y="49194"/>
                    </a:cubicBezTo>
                    <a:lnTo>
                      <a:pt x="20732" y="49318"/>
                    </a:lnTo>
                    <a:lnTo>
                      <a:pt x="21184" y="49194"/>
                    </a:lnTo>
                    <a:cubicBezTo>
                      <a:pt x="29460" y="46903"/>
                      <a:pt x="41479" y="35757"/>
                      <a:pt x="41479" y="23491"/>
                    </a:cubicBezTo>
                    <a:lnTo>
                      <a:pt x="41479" y="8839"/>
                    </a:lnTo>
                    <a:lnTo>
                      <a:pt x="39779" y="8839"/>
                    </a:lnTo>
                    <a:cubicBezTo>
                      <a:pt x="35851" y="8839"/>
                      <a:pt x="32656" y="5643"/>
                      <a:pt x="32656" y="1700"/>
                    </a:cubicBezTo>
                    <a:lnTo>
                      <a:pt x="32656" y="0"/>
                    </a:ln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4"/>
              <p:cNvSpPr/>
              <p:nvPr/>
            </p:nvSpPr>
            <p:spPr>
              <a:xfrm>
                <a:off x="4369200" y="2990825"/>
                <a:ext cx="1640975" cy="472325"/>
              </a:xfrm>
              <a:custGeom>
                <a:rect b="b" l="l" r="r" t="t"/>
                <a:pathLst>
                  <a:path extrusionOk="0" h="18893" w="65639">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solidFill>
                <a:schemeClr val="accen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4"/>
              <p:cNvSpPr/>
              <p:nvPr/>
            </p:nvSpPr>
            <p:spPr>
              <a:xfrm>
                <a:off x="4472075" y="3069350"/>
                <a:ext cx="345275" cy="315275"/>
              </a:xfrm>
              <a:custGeom>
                <a:rect b="b" l="l" r="r" t="t"/>
                <a:pathLst>
                  <a:path extrusionOk="0" h="12611" w="13811">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l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4"/>
              <p:cNvSpPr/>
              <p:nvPr/>
            </p:nvSpPr>
            <p:spPr>
              <a:xfrm>
                <a:off x="4928000" y="3144375"/>
                <a:ext cx="579100" cy="49125"/>
              </a:xfrm>
              <a:custGeom>
                <a:rect b="b" l="l" r="r" t="t"/>
                <a:pathLst>
                  <a:path extrusionOk="0" h="1965" w="23164">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4"/>
              <p:cNvSpPr/>
              <p:nvPr/>
            </p:nvSpPr>
            <p:spPr>
              <a:xfrm>
                <a:off x="5569800" y="3144375"/>
                <a:ext cx="289950" cy="49125"/>
              </a:xfrm>
              <a:custGeom>
                <a:rect b="b" l="l" r="r" t="t"/>
                <a:pathLst>
                  <a:path extrusionOk="0" h="1965" w="11598">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4"/>
              <p:cNvSpPr/>
              <p:nvPr/>
            </p:nvSpPr>
            <p:spPr>
              <a:xfrm>
                <a:off x="4928000" y="3268700"/>
                <a:ext cx="346850" cy="49500"/>
              </a:xfrm>
              <a:custGeom>
                <a:rect b="b" l="l" r="r" t="t"/>
                <a:pathLst>
                  <a:path extrusionOk="0" h="1980" w="13874">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accent6"/>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4"/>
              <p:cNvSpPr/>
              <p:nvPr/>
            </p:nvSpPr>
            <p:spPr>
              <a:xfrm>
                <a:off x="1453175" y="2049775"/>
                <a:ext cx="1194800" cy="1197125"/>
              </a:xfrm>
              <a:custGeom>
                <a:rect b="b" l="l" r="r" t="t"/>
                <a:pathLst>
                  <a:path extrusionOk="0" h="47885" w="47792">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chemeClr val="accent6"/>
              </a:solidFill>
              <a:ln>
                <a:noFill/>
              </a:ln>
              <a:effectLst>
                <a:outerShdw blurRad="157163" rotWithShape="0" algn="bl" dir="3840000" dist="19050">
                  <a:schemeClr val="dk1">
                    <a:alpha val="3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4"/>
              <p:cNvSpPr/>
              <p:nvPr/>
            </p:nvSpPr>
            <p:spPr>
              <a:xfrm>
                <a:off x="1499575" y="2096525"/>
                <a:ext cx="1102050" cy="1103975"/>
              </a:xfrm>
              <a:custGeom>
                <a:rect b="b" l="l" r="r" t="t"/>
                <a:pathLst>
                  <a:path extrusionOk="0" h="44159" w="44082">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4"/>
              <p:cNvSpPr/>
              <p:nvPr/>
            </p:nvSpPr>
            <p:spPr>
              <a:xfrm>
                <a:off x="1499575" y="2316300"/>
                <a:ext cx="1102050" cy="884200"/>
              </a:xfrm>
              <a:custGeom>
                <a:rect b="b" l="l" r="r" t="t"/>
                <a:pathLst>
                  <a:path extrusionOk="0" h="35368" w="44082">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84"/>
              <p:cNvSpPr/>
              <p:nvPr/>
            </p:nvSpPr>
            <p:spPr>
              <a:xfrm>
                <a:off x="2133200" y="2241875"/>
                <a:ext cx="254100" cy="254500"/>
              </a:xfrm>
              <a:custGeom>
                <a:rect b="b" l="l" r="r" t="t"/>
                <a:pathLst>
                  <a:path extrusionOk="0" h="10180" w="10164">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4"/>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84"/>
              <p:cNvSpPr/>
              <p:nvPr/>
            </p:nvSpPr>
            <p:spPr>
              <a:xfrm>
                <a:off x="5544475" y="456750"/>
                <a:ext cx="1298450" cy="1300775"/>
              </a:xfrm>
              <a:custGeom>
                <a:rect b="b" l="l" r="r" t="t"/>
                <a:pathLst>
                  <a:path extrusionOk="0" h="52031" w="51938">
                    <a:moveTo>
                      <a:pt x="4396" y="0"/>
                    </a:moveTo>
                    <a:cubicBezTo>
                      <a:pt x="1965" y="0"/>
                      <a:pt x="1" y="1979"/>
                      <a:pt x="1" y="4411"/>
                    </a:cubicBezTo>
                    <a:lnTo>
                      <a:pt x="1" y="47619"/>
                    </a:lnTo>
                    <a:cubicBezTo>
                      <a:pt x="1" y="50050"/>
                      <a:pt x="1965" y="52031"/>
                      <a:pt x="4396" y="52031"/>
                    </a:cubicBezTo>
                    <a:lnTo>
                      <a:pt x="47526" y="52031"/>
                    </a:lnTo>
                    <a:cubicBezTo>
                      <a:pt x="49958" y="52031"/>
                      <a:pt x="51938" y="50050"/>
                      <a:pt x="51938" y="47619"/>
                    </a:cubicBezTo>
                    <a:lnTo>
                      <a:pt x="51938" y="4411"/>
                    </a:lnTo>
                    <a:cubicBezTo>
                      <a:pt x="51938" y="1979"/>
                      <a:pt x="49958" y="0"/>
                      <a:pt x="47526" y="0"/>
                    </a:cubicBezTo>
                    <a:close/>
                  </a:path>
                </a:pathLst>
              </a:custGeom>
              <a:solidFill>
                <a:schemeClr val="accent6"/>
              </a:solidFill>
              <a:ln>
                <a:noFill/>
              </a:ln>
              <a:effectLst>
                <a:outerShdw blurRad="371475" rotWithShape="0" algn="bl" dir="5400000" dist="19050">
                  <a:schemeClr val="dk1">
                    <a:alpha val="38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84"/>
              <p:cNvSpPr/>
              <p:nvPr/>
            </p:nvSpPr>
            <p:spPr>
              <a:xfrm>
                <a:off x="5783750" y="677300"/>
                <a:ext cx="819925" cy="859675"/>
              </a:xfrm>
              <a:custGeom>
                <a:rect b="b" l="l" r="r" t="t"/>
                <a:pathLst>
                  <a:path extrusionOk="0" h="34387" w="32797">
                    <a:moveTo>
                      <a:pt x="16398" y="11675"/>
                    </a:moveTo>
                    <a:cubicBezTo>
                      <a:pt x="19437" y="11675"/>
                      <a:pt x="21900" y="14154"/>
                      <a:pt x="21900" y="17193"/>
                    </a:cubicBezTo>
                    <a:cubicBezTo>
                      <a:pt x="21900" y="20233"/>
                      <a:pt x="19437" y="22711"/>
                      <a:pt x="16398" y="22711"/>
                    </a:cubicBezTo>
                    <a:cubicBezTo>
                      <a:pt x="13358" y="22711"/>
                      <a:pt x="10895" y="20233"/>
                      <a:pt x="10895" y="17193"/>
                    </a:cubicBezTo>
                    <a:cubicBezTo>
                      <a:pt x="10895" y="14154"/>
                      <a:pt x="13358" y="11675"/>
                      <a:pt x="16398" y="11675"/>
                    </a:cubicBezTo>
                    <a:close/>
                    <a:moveTo>
                      <a:pt x="13312" y="1"/>
                    </a:moveTo>
                    <a:lnTo>
                      <a:pt x="12314" y="4692"/>
                    </a:lnTo>
                    <a:cubicBezTo>
                      <a:pt x="10552" y="5253"/>
                      <a:pt x="8979" y="6204"/>
                      <a:pt x="7638" y="7404"/>
                    </a:cubicBezTo>
                    <a:lnTo>
                      <a:pt x="3071" y="5924"/>
                    </a:lnTo>
                    <a:lnTo>
                      <a:pt x="0" y="11270"/>
                    </a:lnTo>
                    <a:lnTo>
                      <a:pt x="3538" y="14481"/>
                    </a:lnTo>
                    <a:cubicBezTo>
                      <a:pt x="3351" y="15353"/>
                      <a:pt x="3258" y="16258"/>
                      <a:pt x="3258" y="17193"/>
                    </a:cubicBezTo>
                    <a:cubicBezTo>
                      <a:pt x="3258" y="18128"/>
                      <a:pt x="3351" y="19032"/>
                      <a:pt x="3538" y="19905"/>
                    </a:cubicBezTo>
                    <a:lnTo>
                      <a:pt x="0" y="23116"/>
                    </a:lnTo>
                    <a:lnTo>
                      <a:pt x="3071" y="28463"/>
                    </a:lnTo>
                    <a:lnTo>
                      <a:pt x="7638" y="26982"/>
                    </a:lnTo>
                    <a:cubicBezTo>
                      <a:pt x="8979" y="28182"/>
                      <a:pt x="10552" y="29133"/>
                      <a:pt x="12314" y="29694"/>
                    </a:cubicBezTo>
                    <a:lnTo>
                      <a:pt x="13312" y="34386"/>
                    </a:lnTo>
                    <a:lnTo>
                      <a:pt x="19468" y="34386"/>
                    </a:lnTo>
                    <a:lnTo>
                      <a:pt x="20466" y="29694"/>
                    </a:lnTo>
                    <a:cubicBezTo>
                      <a:pt x="22228" y="29133"/>
                      <a:pt x="23818" y="28182"/>
                      <a:pt x="25158" y="26982"/>
                    </a:cubicBezTo>
                    <a:lnTo>
                      <a:pt x="29710" y="28463"/>
                    </a:lnTo>
                    <a:lnTo>
                      <a:pt x="32796" y="23116"/>
                    </a:lnTo>
                    <a:lnTo>
                      <a:pt x="29242" y="19905"/>
                    </a:lnTo>
                    <a:cubicBezTo>
                      <a:pt x="29429" y="19032"/>
                      <a:pt x="29538" y="18128"/>
                      <a:pt x="29538" y="17193"/>
                    </a:cubicBezTo>
                    <a:cubicBezTo>
                      <a:pt x="29538" y="16258"/>
                      <a:pt x="29429" y="15353"/>
                      <a:pt x="29242" y="14481"/>
                    </a:cubicBezTo>
                    <a:lnTo>
                      <a:pt x="32796" y="11270"/>
                    </a:lnTo>
                    <a:lnTo>
                      <a:pt x="29710" y="5924"/>
                    </a:lnTo>
                    <a:lnTo>
                      <a:pt x="25158" y="7404"/>
                    </a:lnTo>
                    <a:cubicBezTo>
                      <a:pt x="23818" y="6204"/>
                      <a:pt x="22228" y="5253"/>
                      <a:pt x="20466" y="4692"/>
                    </a:cubicBezTo>
                    <a:lnTo>
                      <a:pt x="19468" y="1"/>
                    </a:lnTo>
                    <a:close/>
                  </a:path>
                </a:pathLst>
              </a:custGeom>
              <a:solidFill>
                <a:schemeClr val="accent2"/>
              </a:solidFill>
              <a:ln>
                <a:noFill/>
              </a:ln>
              <a:effectLst>
                <a:outerShdw blurRad="57150" rotWithShape="0" algn="bl" dir="5400000" dist="19050">
                  <a:schemeClr val="dk1">
                    <a:alpha val="2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84"/>
              <p:cNvSpPr/>
              <p:nvPr/>
            </p:nvSpPr>
            <p:spPr>
              <a:xfrm>
                <a:off x="775925" y="1084125"/>
                <a:ext cx="1736850" cy="307475"/>
              </a:xfrm>
              <a:custGeom>
                <a:rect b="b" l="l" r="r" t="t"/>
                <a:pathLst>
                  <a:path extrusionOk="0" h="12299" w="69474">
                    <a:moveTo>
                      <a:pt x="3710" y="1"/>
                    </a:moveTo>
                    <a:cubicBezTo>
                      <a:pt x="1652" y="1"/>
                      <a:pt x="0" y="1668"/>
                      <a:pt x="0" y="3711"/>
                    </a:cubicBezTo>
                    <a:lnTo>
                      <a:pt x="0" y="8589"/>
                    </a:lnTo>
                    <a:cubicBezTo>
                      <a:pt x="0" y="10631"/>
                      <a:pt x="1652" y="12299"/>
                      <a:pt x="3710" y="12299"/>
                    </a:cubicBezTo>
                    <a:lnTo>
                      <a:pt x="65764" y="12299"/>
                    </a:lnTo>
                    <a:cubicBezTo>
                      <a:pt x="67821" y="12299"/>
                      <a:pt x="69473" y="10631"/>
                      <a:pt x="69473" y="8589"/>
                    </a:cubicBezTo>
                    <a:lnTo>
                      <a:pt x="69473" y="3711"/>
                    </a:lnTo>
                    <a:cubicBezTo>
                      <a:pt x="69473" y="1668"/>
                      <a:pt x="67821" y="1"/>
                      <a:pt x="65764" y="1"/>
                    </a:cubicBezTo>
                    <a:close/>
                  </a:path>
                </a:pathLst>
              </a:custGeom>
              <a:solidFill>
                <a:schemeClr val="lt1"/>
              </a:solidFill>
              <a:ln>
                <a:noFill/>
              </a:ln>
              <a:effectLst>
                <a:outerShdw blurRad="300038" rotWithShape="0" algn="bl" dir="5400000" dist="19050">
                  <a:schemeClr val="dk1">
                    <a:alpha val="3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4"/>
              <p:cNvSpPr/>
              <p:nvPr/>
            </p:nvSpPr>
            <p:spPr>
              <a:xfrm>
                <a:off x="901400" y="1219325"/>
                <a:ext cx="1485900" cy="37075"/>
              </a:xfrm>
              <a:custGeom>
                <a:rect b="b" l="l" r="r" t="t"/>
                <a:pathLst>
                  <a:path extrusionOk="0" h="1483" w="59436">
                    <a:moveTo>
                      <a:pt x="748" y="1"/>
                    </a:moveTo>
                    <a:cubicBezTo>
                      <a:pt x="343" y="1"/>
                      <a:pt x="0" y="329"/>
                      <a:pt x="0" y="749"/>
                    </a:cubicBezTo>
                    <a:cubicBezTo>
                      <a:pt x="0" y="1154"/>
                      <a:pt x="343" y="1482"/>
                      <a:pt x="748" y="1482"/>
                    </a:cubicBezTo>
                    <a:lnTo>
                      <a:pt x="58687" y="1482"/>
                    </a:lnTo>
                    <a:cubicBezTo>
                      <a:pt x="59107" y="1482"/>
                      <a:pt x="59435" y="1154"/>
                      <a:pt x="59435" y="749"/>
                    </a:cubicBezTo>
                    <a:cubicBezTo>
                      <a:pt x="59435" y="329"/>
                      <a:pt x="59107" y="1"/>
                      <a:pt x="58687" y="1"/>
                    </a:cubicBezTo>
                    <a:close/>
                  </a:path>
                </a:pathLst>
              </a:custGeom>
              <a:solidFill>
                <a:schemeClr val="accent3"/>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4"/>
              <p:cNvSpPr/>
              <p:nvPr/>
            </p:nvSpPr>
            <p:spPr>
              <a:xfrm>
                <a:off x="901400" y="1219325"/>
                <a:ext cx="236575" cy="37075"/>
              </a:xfrm>
              <a:custGeom>
                <a:rect b="b" l="l" r="r" t="t"/>
                <a:pathLst>
                  <a:path extrusionOk="0" h="1483" w="9463">
                    <a:moveTo>
                      <a:pt x="748" y="1"/>
                    </a:moveTo>
                    <a:cubicBezTo>
                      <a:pt x="343" y="1"/>
                      <a:pt x="0" y="329"/>
                      <a:pt x="0" y="749"/>
                    </a:cubicBezTo>
                    <a:cubicBezTo>
                      <a:pt x="0" y="1154"/>
                      <a:pt x="343" y="1482"/>
                      <a:pt x="748" y="1482"/>
                    </a:cubicBezTo>
                    <a:lnTo>
                      <a:pt x="9462" y="1482"/>
                    </a:lnTo>
                    <a:lnTo>
                      <a:pt x="9462" y="1"/>
                    </a:lnTo>
                    <a:close/>
                  </a:path>
                </a:pathLst>
              </a:custGeom>
              <a:solidFill>
                <a:schemeClr val="l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4"/>
              <p:cNvSpPr/>
              <p:nvPr/>
            </p:nvSpPr>
            <p:spPr>
              <a:xfrm>
                <a:off x="1091950" y="1186600"/>
                <a:ext cx="102125" cy="102525"/>
              </a:xfrm>
              <a:custGeom>
                <a:rect b="b" l="l" r="r" t="t"/>
                <a:pathLst>
                  <a:path extrusionOk="0" h="4101" w="4085">
                    <a:moveTo>
                      <a:pt x="2042" y="1"/>
                    </a:moveTo>
                    <a:cubicBezTo>
                      <a:pt x="905" y="1"/>
                      <a:pt x="1" y="921"/>
                      <a:pt x="1" y="2043"/>
                    </a:cubicBezTo>
                    <a:cubicBezTo>
                      <a:pt x="1" y="3180"/>
                      <a:pt x="905" y="4101"/>
                      <a:pt x="2042" y="4101"/>
                    </a:cubicBezTo>
                    <a:cubicBezTo>
                      <a:pt x="3165" y="4101"/>
                      <a:pt x="4085" y="3180"/>
                      <a:pt x="4085" y="2043"/>
                    </a:cubicBezTo>
                    <a:cubicBezTo>
                      <a:pt x="4085" y="921"/>
                      <a:pt x="3165" y="1"/>
                      <a:pt x="2042" y="1"/>
                    </a:cubicBezTo>
                    <a:close/>
                  </a:path>
                </a:pathLst>
              </a:custGeom>
              <a:solidFill>
                <a:schemeClr val="lt2"/>
              </a:solidFill>
              <a:ln>
                <a:noFill/>
              </a:ln>
              <a:effectLst>
                <a:outerShdw blurRad="57150" rotWithShape="0" algn="bl" dir="5400000" dist="19050">
                  <a:schemeClr val="dk1">
                    <a:alpha val="13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84"/>
            <p:cNvGrpSpPr/>
            <p:nvPr/>
          </p:nvGrpSpPr>
          <p:grpSpPr>
            <a:xfrm rot="-5400000">
              <a:off x="6743322" y="3210572"/>
              <a:ext cx="600510" cy="600510"/>
              <a:chOff x="5289166" y="402821"/>
              <a:chExt cx="801000" cy="801000"/>
            </a:xfrm>
          </p:grpSpPr>
          <p:sp>
            <p:nvSpPr>
              <p:cNvPr id="1469" name="Google Shape;1469;p84"/>
              <p:cNvSpPr/>
              <p:nvPr/>
            </p:nvSpPr>
            <p:spPr>
              <a:xfrm>
                <a:off x="5289166" y="402821"/>
                <a:ext cx="801000" cy="801000"/>
              </a:xfrm>
              <a:prstGeom prst="blockArc">
                <a:avLst>
                  <a:gd fmla="val 10800000" name="adj1"/>
                  <a:gd fmla="val 0" name="adj2"/>
                  <a:gd fmla="val 25000" name="adj3"/>
                </a:avLst>
              </a:prstGeom>
              <a:solidFill>
                <a:schemeClr val="lt1"/>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84"/>
              <p:cNvSpPr/>
              <p:nvPr/>
            </p:nvSpPr>
            <p:spPr>
              <a:xfrm flipH="1" rot="10800000">
                <a:off x="5289166" y="402821"/>
                <a:ext cx="801000" cy="801000"/>
              </a:xfrm>
              <a:prstGeom prst="blockArc">
                <a:avLst>
                  <a:gd fmla="val 10800000" name="adj1"/>
                  <a:gd fmla="val 0" name="adj2"/>
                  <a:gd fmla="val 25000" name="adj3"/>
                </a:avLst>
              </a:prstGeom>
              <a:solidFill>
                <a:schemeClr val="dk2"/>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1" name="Google Shape;1471;p84"/>
            <p:cNvGrpSpPr/>
            <p:nvPr/>
          </p:nvGrpSpPr>
          <p:grpSpPr>
            <a:xfrm>
              <a:off x="4585087" y="3005758"/>
              <a:ext cx="573803" cy="573803"/>
              <a:chOff x="2149575" y="1922175"/>
              <a:chExt cx="1332875" cy="1332875"/>
            </a:xfrm>
          </p:grpSpPr>
          <p:sp>
            <p:nvSpPr>
              <p:cNvPr id="1472" name="Google Shape;1472;p84"/>
              <p:cNvSpPr/>
              <p:nvPr/>
            </p:nvSpPr>
            <p:spPr>
              <a:xfrm>
                <a:off x="2149575" y="1922175"/>
                <a:ext cx="1332875" cy="1332875"/>
              </a:xfrm>
              <a:custGeom>
                <a:rect b="b" l="l" r="r" t="t"/>
                <a:pathLst>
                  <a:path extrusionOk="0" h="53315" w="53315">
                    <a:moveTo>
                      <a:pt x="26657" y="0"/>
                    </a:moveTo>
                    <a:cubicBezTo>
                      <a:pt x="11968" y="0"/>
                      <a:pt x="0" y="11968"/>
                      <a:pt x="0" y="26657"/>
                    </a:cubicBezTo>
                    <a:cubicBezTo>
                      <a:pt x="0" y="41363"/>
                      <a:pt x="11968" y="53315"/>
                      <a:pt x="26657" y="53315"/>
                    </a:cubicBezTo>
                    <a:cubicBezTo>
                      <a:pt x="41363" y="53315"/>
                      <a:pt x="53315" y="41363"/>
                      <a:pt x="53315" y="26657"/>
                    </a:cubicBezTo>
                    <a:cubicBezTo>
                      <a:pt x="53315" y="11968"/>
                      <a:pt x="41363" y="0"/>
                      <a:pt x="26657" y="0"/>
                    </a:cubicBezTo>
                    <a:close/>
                  </a:path>
                </a:pathLst>
              </a:custGeom>
              <a:gradFill>
                <a:gsLst>
                  <a:gs pos="0">
                    <a:srgbClr val="5352EE"/>
                  </a:gs>
                  <a:gs pos="100000">
                    <a:srgbClr val="7882F3"/>
                  </a:gs>
                </a:gsLst>
                <a:lin ang="13500032" scaled="0"/>
              </a:gradFill>
              <a:ln>
                <a:noFill/>
              </a:ln>
              <a:effectLst>
                <a:outerShdw blurRad="214313" rotWithShape="0" algn="bl" dir="8220000" dist="66675">
                  <a:schemeClr val="dk1">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4"/>
              <p:cNvSpPr/>
              <p:nvPr/>
            </p:nvSpPr>
            <p:spPr>
              <a:xfrm>
                <a:off x="2626250" y="2268250"/>
                <a:ext cx="566725" cy="654200"/>
              </a:xfrm>
              <a:custGeom>
                <a:rect b="b" l="l" r="r" t="t"/>
                <a:pathLst>
                  <a:path extrusionOk="0" h="26168" w="22669">
                    <a:moveTo>
                      <a:pt x="1" y="1"/>
                    </a:moveTo>
                    <a:lnTo>
                      <a:pt x="1" y="13084"/>
                    </a:lnTo>
                    <a:lnTo>
                      <a:pt x="1" y="26168"/>
                    </a:lnTo>
                    <a:lnTo>
                      <a:pt x="11343" y="19627"/>
                    </a:lnTo>
                    <a:lnTo>
                      <a:pt x="22668" y="13084"/>
                    </a:lnTo>
                    <a:lnTo>
                      <a:pt x="11343" y="6543"/>
                    </a:lnTo>
                    <a:lnTo>
                      <a:pt x="1" y="1"/>
                    </a:lnTo>
                    <a:close/>
                  </a:path>
                </a:pathLst>
              </a:custGeom>
              <a:solidFill>
                <a:schemeClr val="lt1"/>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84"/>
            <p:cNvGrpSpPr/>
            <p:nvPr/>
          </p:nvGrpSpPr>
          <p:grpSpPr>
            <a:xfrm rot="5400000">
              <a:off x="7793665" y="2172022"/>
              <a:ext cx="620134" cy="233914"/>
              <a:chOff x="6872640" y="3300197"/>
              <a:chExt cx="620134" cy="233914"/>
            </a:xfrm>
          </p:grpSpPr>
          <p:sp>
            <p:nvSpPr>
              <p:cNvPr id="1475" name="Google Shape;1475;p84"/>
              <p:cNvSpPr/>
              <p:nvPr/>
            </p:nvSpPr>
            <p:spPr>
              <a:xfrm>
                <a:off x="7282174" y="3300197"/>
                <a:ext cx="210600" cy="21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4"/>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84"/>
            <p:cNvGrpSpPr/>
            <p:nvPr/>
          </p:nvGrpSpPr>
          <p:grpSpPr>
            <a:xfrm rot="5400000">
              <a:off x="4518358" y="2551305"/>
              <a:ext cx="575161" cy="188875"/>
              <a:chOff x="6872640" y="3345236"/>
              <a:chExt cx="575161" cy="188875"/>
            </a:xfrm>
          </p:grpSpPr>
          <p:sp>
            <p:nvSpPr>
              <p:cNvPr id="1478" name="Google Shape;1478;p84"/>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4"/>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85"/>
          <p:cNvSpPr/>
          <p:nvPr/>
        </p:nvSpPr>
        <p:spPr>
          <a:xfrm>
            <a:off x="1049075" y="2999750"/>
            <a:ext cx="1952400" cy="1133400"/>
          </a:xfrm>
          <a:prstGeom prst="roundRect">
            <a:avLst>
              <a:gd fmla="val 8547" name="adj"/>
            </a:avLst>
          </a:prstGeom>
          <a:solidFill>
            <a:schemeClr val="accent6"/>
          </a:solidFill>
          <a:ln>
            <a:noFill/>
          </a:ln>
          <a:effectLst>
            <a:reflection blurRad="0" dir="5400000" dist="38100" endA="0" endPos="30000" fadeDir="5400012" kx="0" rotWithShape="0" algn="bl" stA="8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5"/>
          <p:cNvSpPr/>
          <p:nvPr/>
        </p:nvSpPr>
        <p:spPr>
          <a:xfrm>
            <a:off x="3595796" y="2999750"/>
            <a:ext cx="1952400" cy="1133400"/>
          </a:xfrm>
          <a:prstGeom prst="roundRect">
            <a:avLst>
              <a:gd fmla="val 8547" name="adj"/>
            </a:avLst>
          </a:prstGeom>
          <a:solidFill>
            <a:schemeClr val="accent6"/>
          </a:solidFill>
          <a:ln>
            <a:noFill/>
          </a:ln>
          <a:effectLst>
            <a:reflection blurRad="0" dir="5400000" dist="38100" endA="0" endPos="30000" fadeDir="5400012" kx="0" rotWithShape="0" algn="bl" stA="8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85"/>
          <p:cNvSpPr/>
          <p:nvPr/>
        </p:nvSpPr>
        <p:spPr>
          <a:xfrm>
            <a:off x="6142524" y="2999750"/>
            <a:ext cx="1952400" cy="1133400"/>
          </a:xfrm>
          <a:prstGeom prst="roundRect">
            <a:avLst>
              <a:gd fmla="val 8547" name="adj"/>
            </a:avLst>
          </a:prstGeom>
          <a:solidFill>
            <a:schemeClr val="accent6"/>
          </a:solidFill>
          <a:ln>
            <a:noFill/>
          </a:ln>
          <a:effectLst>
            <a:reflection blurRad="0" dir="5400000" dist="38100" endA="0" endPos="30000" fadeDir="5400012" kx="0" rotWithShape="0" algn="bl" stA="8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7" name="Google Shape;1487;p85"/>
          <p:cNvGrpSpPr/>
          <p:nvPr/>
        </p:nvGrpSpPr>
        <p:grpSpPr>
          <a:xfrm>
            <a:off x="1115172" y="3076050"/>
            <a:ext cx="1750805" cy="94001"/>
            <a:chOff x="3569131" y="3296864"/>
            <a:chExt cx="2721600" cy="146100"/>
          </a:xfrm>
        </p:grpSpPr>
        <p:sp>
          <p:nvSpPr>
            <p:cNvPr id="1488" name="Google Shape;1488;p85"/>
            <p:cNvSpPr/>
            <p:nvPr/>
          </p:nvSpPr>
          <p:spPr>
            <a:xfrm>
              <a:off x="3569131" y="3296864"/>
              <a:ext cx="2721600" cy="146100"/>
            </a:xfrm>
            <a:prstGeom prst="roundRect">
              <a:avLst>
                <a:gd fmla="val 50000" name="adj"/>
              </a:avLst>
            </a:prstGeom>
            <a:solidFill>
              <a:schemeClr val="accent6"/>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9" name="Google Shape;1489;p85"/>
            <p:cNvGrpSpPr/>
            <p:nvPr/>
          </p:nvGrpSpPr>
          <p:grpSpPr>
            <a:xfrm flipH="1" rot="10800000">
              <a:off x="3595847" y="3322949"/>
              <a:ext cx="429322" cy="93999"/>
              <a:chOff x="5795037" y="809024"/>
              <a:chExt cx="431653" cy="94500"/>
            </a:xfrm>
          </p:grpSpPr>
          <p:sp>
            <p:nvSpPr>
              <p:cNvPr id="1490" name="Google Shape;1490;p85"/>
              <p:cNvSpPr/>
              <p:nvPr/>
            </p:nvSpPr>
            <p:spPr>
              <a:xfrm>
                <a:off x="5795037" y="809024"/>
                <a:ext cx="94500" cy="94500"/>
              </a:xfrm>
              <a:prstGeom prst="ellipse">
                <a:avLst/>
              </a:prstGeom>
              <a:solidFill>
                <a:srgbClr val="81EEEB"/>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5"/>
              <p:cNvSpPr/>
              <p:nvPr/>
            </p:nvSpPr>
            <p:spPr>
              <a:xfrm>
                <a:off x="5963614" y="809024"/>
                <a:ext cx="94500" cy="94500"/>
              </a:xfrm>
              <a:prstGeom prst="ellipse">
                <a:avLst/>
              </a:prstGeom>
              <a:solidFill>
                <a:srgbClr val="A1C3FF"/>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85"/>
              <p:cNvSpPr/>
              <p:nvPr/>
            </p:nvSpPr>
            <p:spPr>
              <a:xfrm>
                <a:off x="6132190" y="809024"/>
                <a:ext cx="94500" cy="94500"/>
              </a:xfrm>
              <a:prstGeom prst="ellipse">
                <a:avLst/>
              </a:prstGeom>
              <a:solidFill>
                <a:srgbClr val="FFC3D0"/>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3" name="Google Shape;1493;p85"/>
          <p:cNvGrpSpPr/>
          <p:nvPr/>
        </p:nvGrpSpPr>
        <p:grpSpPr>
          <a:xfrm>
            <a:off x="3696597" y="3076050"/>
            <a:ext cx="1750805" cy="94001"/>
            <a:chOff x="3569131" y="3296864"/>
            <a:chExt cx="2721600" cy="146100"/>
          </a:xfrm>
        </p:grpSpPr>
        <p:sp>
          <p:nvSpPr>
            <p:cNvPr id="1494" name="Google Shape;1494;p85"/>
            <p:cNvSpPr/>
            <p:nvPr/>
          </p:nvSpPr>
          <p:spPr>
            <a:xfrm>
              <a:off x="3569131" y="3296864"/>
              <a:ext cx="2721600" cy="146100"/>
            </a:xfrm>
            <a:prstGeom prst="roundRect">
              <a:avLst>
                <a:gd fmla="val 50000" name="adj"/>
              </a:avLst>
            </a:prstGeom>
            <a:solidFill>
              <a:schemeClr val="accent6"/>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5" name="Google Shape;1495;p85"/>
            <p:cNvGrpSpPr/>
            <p:nvPr/>
          </p:nvGrpSpPr>
          <p:grpSpPr>
            <a:xfrm flipH="1" rot="10800000">
              <a:off x="3595847" y="3322949"/>
              <a:ext cx="429322" cy="93999"/>
              <a:chOff x="5795037" y="809024"/>
              <a:chExt cx="431653" cy="94500"/>
            </a:xfrm>
          </p:grpSpPr>
          <p:sp>
            <p:nvSpPr>
              <p:cNvPr id="1496" name="Google Shape;1496;p85"/>
              <p:cNvSpPr/>
              <p:nvPr/>
            </p:nvSpPr>
            <p:spPr>
              <a:xfrm>
                <a:off x="5795037" y="809024"/>
                <a:ext cx="94500" cy="94500"/>
              </a:xfrm>
              <a:prstGeom prst="ellipse">
                <a:avLst/>
              </a:prstGeom>
              <a:solidFill>
                <a:srgbClr val="81EEEB"/>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5"/>
              <p:cNvSpPr/>
              <p:nvPr/>
            </p:nvSpPr>
            <p:spPr>
              <a:xfrm>
                <a:off x="5963614" y="809024"/>
                <a:ext cx="94500" cy="94500"/>
              </a:xfrm>
              <a:prstGeom prst="ellipse">
                <a:avLst/>
              </a:prstGeom>
              <a:solidFill>
                <a:srgbClr val="A1C3FF"/>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5"/>
              <p:cNvSpPr/>
              <p:nvPr/>
            </p:nvSpPr>
            <p:spPr>
              <a:xfrm>
                <a:off x="6132190" y="809024"/>
                <a:ext cx="94500" cy="94500"/>
              </a:xfrm>
              <a:prstGeom prst="ellipse">
                <a:avLst/>
              </a:prstGeom>
              <a:solidFill>
                <a:srgbClr val="FFC3D0"/>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9" name="Google Shape;1499;p85"/>
          <p:cNvGrpSpPr/>
          <p:nvPr/>
        </p:nvGrpSpPr>
        <p:grpSpPr>
          <a:xfrm>
            <a:off x="6243322" y="3076050"/>
            <a:ext cx="1750805" cy="94001"/>
            <a:chOff x="3569131" y="3296864"/>
            <a:chExt cx="2721600" cy="146100"/>
          </a:xfrm>
        </p:grpSpPr>
        <p:sp>
          <p:nvSpPr>
            <p:cNvPr id="1500" name="Google Shape;1500;p85"/>
            <p:cNvSpPr/>
            <p:nvPr/>
          </p:nvSpPr>
          <p:spPr>
            <a:xfrm>
              <a:off x="3569131" y="3296864"/>
              <a:ext cx="2721600" cy="146100"/>
            </a:xfrm>
            <a:prstGeom prst="roundRect">
              <a:avLst>
                <a:gd fmla="val 50000" name="adj"/>
              </a:avLst>
            </a:prstGeom>
            <a:solidFill>
              <a:schemeClr val="accent6"/>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1" name="Google Shape;1501;p85"/>
            <p:cNvGrpSpPr/>
            <p:nvPr/>
          </p:nvGrpSpPr>
          <p:grpSpPr>
            <a:xfrm flipH="1" rot="10800000">
              <a:off x="3595847" y="3322949"/>
              <a:ext cx="429322" cy="93999"/>
              <a:chOff x="5795037" y="809024"/>
              <a:chExt cx="431653" cy="94500"/>
            </a:xfrm>
          </p:grpSpPr>
          <p:sp>
            <p:nvSpPr>
              <p:cNvPr id="1502" name="Google Shape;1502;p85"/>
              <p:cNvSpPr/>
              <p:nvPr/>
            </p:nvSpPr>
            <p:spPr>
              <a:xfrm>
                <a:off x="5795037" y="809024"/>
                <a:ext cx="94500" cy="94500"/>
              </a:xfrm>
              <a:prstGeom prst="ellipse">
                <a:avLst/>
              </a:prstGeom>
              <a:solidFill>
                <a:srgbClr val="81EEEB"/>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5"/>
              <p:cNvSpPr/>
              <p:nvPr/>
            </p:nvSpPr>
            <p:spPr>
              <a:xfrm>
                <a:off x="5963614" y="809024"/>
                <a:ext cx="94500" cy="94500"/>
              </a:xfrm>
              <a:prstGeom prst="ellipse">
                <a:avLst/>
              </a:prstGeom>
              <a:solidFill>
                <a:srgbClr val="A1C3FF"/>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5"/>
              <p:cNvSpPr/>
              <p:nvPr/>
            </p:nvSpPr>
            <p:spPr>
              <a:xfrm>
                <a:off x="6132190" y="809024"/>
                <a:ext cx="94500" cy="94500"/>
              </a:xfrm>
              <a:prstGeom prst="ellipse">
                <a:avLst/>
              </a:prstGeom>
              <a:solidFill>
                <a:srgbClr val="FFC3D0"/>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5" name="Google Shape;1505;p8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Deskripsi</a:t>
            </a:r>
            <a:endParaRPr/>
          </a:p>
        </p:txBody>
      </p:sp>
      <p:sp>
        <p:nvSpPr>
          <p:cNvPr id="1506" name="Google Shape;1506;p85"/>
          <p:cNvSpPr/>
          <p:nvPr/>
        </p:nvSpPr>
        <p:spPr>
          <a:xfrm>
            <a:off x="1049075" y="4304538"/>
            <a:ext cx="374100" cy="93900"/>
          </a:xfrm>
          <a:prstGeom prst="roundRect">
            <a:avLst>
              <a:gd fmla="val 50000" name="adj"/>
            </a:avLst>
          </a:prstGeom>
          <a:solidFill>
            <a:schemeClr val="lt1"/>
          </a:solidFill>
          <a:ln>
            <a:noFill/>
          </a:ln>
          <a:effectLst>
            <a:outerShdw blurRad="57150" rotWithShape="0" algn="bl" dir="540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85"/>
          <p:cNvSpPr/>
          <p:nvPr/>
        </p:nvSpPr>
        <p:spPr>
          <a:xfrm>
            <a:off x="3595800" y="4304538"/>
            <a:ext cx="374100" cy="93900"/>
          </a:xfrm>
          <a:prstGeom prst="roundRect">
            <a:avLst>
              <a:gd fmla="val 50000" name="adj"/>
            </a:avLst>
          </a:prstGeom>
          <a:solidFill>
            <a:schemeClr val="lt1"/>
          </a:solidFill>
          <a:ln>
            <a:noFill/>
          </a:ln>
          <a:effectLst>
            <a:outerShdw blurRad="57150" rotWithShape="0" algn="bl" dir="540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5"/>
          <p:cNvSpPr/>
          <p:nvPr/>
        </p:nvSpPr>
        <p:spPr>
          <a:xfrm>
            <a:off x="6142525" y="4304538"/>
            <a:ext cx="374100" cy="93900"/>
          </a:xfrm>
          <a:prstGeom prst="roundRect">
            <a:avLst>
              <a:gd fmla="val 50000" name="adj"/>
            </a:avLst>
          </a:prstGeom>
          <a:solidFill>
            <a:schemeClr val="lt1"/>
          </a:solidFill>
          <a:ln>
            <a:noFill/>
          </a:ln>
          <a:effectLst>
            <a:outerShdw blurRad="57150" rotWithShape="0" algn="bl" dir="540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5"/>
          <p:cNvSpPr txBox="1"/>
          <p:nvPr>
            <p:ph idx="1" type="subTitle"/>
          </p:nvPr>
        </p:nvSpPr>
        <p:spPr>
          <a:xfrm>
            <a:off x="1008000" y="1205100"/>
            <a:ext cx="7086900" cy="15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InfoMakan adalah aplikasi yang dikembangkan agar mahasiswa baru polinema dapat mengetahui makanan apa saja yang berada di lingkungan sekitar polinema tanpa perlu mencari secara informasi makanan secara langsung ke toko tersebut.</a:t>
            </a:r>
            <a:endParaRPr sz="1800"/>
          </a:p>
        </p:txBody>
      </p:sp>
      <p:sp>
        <p:nvSpPr>
          <p:cNvPr id="1510" name="Google Shape;1510;p85"/>
          <p:cNvSpPr txBox="1"/>
          <p:nvPr>
            <p:ph idx="4294967295" type="title"/>
          </p:nvPr>
        </p:nvSpPr>
        <p:spPr>
          <a:xfrm>
            <a:off x="1115175" y="3243775"/>
            <a:ext cx="1750800" cy="66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dk1"/>
                </a:solidFill>
              </a:rPr>
              <a:t>HEMAT</a:t>
            </a:r>
            <a:endParaRPr sz="2900">
              <a:solidFill>
                <a:schemeClr val="dk1"/>
              </a:solidFill>
            </a:endParaRPr>
          </a:p>
        </p:txBody>
      </p:sp>
      <p:sp>
        <p:nvSpPr>
          <p:cNvPr id="1511" name="Google Shape;1511;p85"/>
          <p:cNvSpPr txBox="1"/>
          <p:nvPr>
            <p:ph idx="4294967295" type="title"/>
          </p:nvPr>
        </p:nvSpPr>
        <p:spPr>
          <a:xfrm>
            <a:off x="3696600" y="3243775"/>
            <a:ext cx="1750800" cy="66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dk1"/>
                </a:solidFill>
              </a:rPr>
              <a:t>CEPAT</a:t>
            </a:r>
            <a:endParaRPr sz="2900">
              <a:solidFill>
                <a:schemeClr val="dk1"/>
              </a:solidFill>
            </a:endParaRPr>
          </a:p>
        </p:txBody>
      </p:sp>
      <p:sp>
        <p:nvSpPr>
          <p:cNvPr id="1512" name="Google Shape;1512;p85"/>
          <p:cNvSpPr txBox="1"/>
          <p:nvPr>
            <p:ph idx="4294967295" type="title"/>
          </p:nvPr>
        </p:nvSpPr>
        <p:spPr>
          <a:xfrm>
            <a:off x="6278025" y="3243775"/>
            <a:ext cx="1750800" cy="66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dk1"/>
                </a:solidFill>
              </a:rPr>
              <a:t>MUDAH</a:t>
            </a:r>
            <a:endParaRPr sz="2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