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8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1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09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97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1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12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388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07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98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73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676D-E622-432F-B9FC-12EA908362D9}" type="datetimeFigureOut">
              <a:rPr lang="cs-CZ" smtClean="0"/>
              <a:t>16.01.2017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1FA1-CB9C-40DF-8919-4B6CC1864A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199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Item 1: Consider static factory methods instead of constructors</a:t>
            </a:r>
            <a:endParaRPr lang="cs-CZ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// Martin Macura</a:t>
            </a:r>
          </a:p>
        </p:txBody>
      </p:sp>
    </p:spTree>
    <p:extLst>
      <p:ext uri="{BB962C8B-B14F-4D97-AF65-F5344CB8AC3E}">
        <p14:creationId xmlns:p14="http://schemas.microsoft.com/office/powerpoint/2010/main" val="4798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Výhoda č.1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 rozdíl od konstruktorů mají jméno.</a:t>
            </a:r>
          </a:p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Využití: složité nebo opakující se konstruktory</a:t>
            </a:r>
          </a:p>
          <a:p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X</a:t>
            </a:r>
          </a:p>
          <a:p>
            <a:pPr marL="0" indent="0">
              <a:buNone/>
            </a:pP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3796"/>
            <a:ext cx="4905375" cy="7429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3454"/>
            <a:ext cx="3209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Výhoda č.2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 rozdíl od konstruktorů nemusí vytvářet novou instanci.</a:t>
            </a:r>
          </a:p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Využití: „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singleton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60" y="3091656"/>
            <a:ext cx="4000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Výhoda č.3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 rozdíl od konstruktorů může vracet jakýkoliv „subtype“ z její „return type“</a:t>
            </a:r>
          </a:p>
          <a:p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6535"/>
            <a:ext cx="3190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5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Výhoda č.4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Zjednodušení čtení kódu</a:t>
            </a:r>
          </a:p>
          <a:p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X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919485"/>
            <a:ext cx="5219700" cy="4000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931404"/>
            <a:ext cx="36290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Nevýhoda č.1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Klásy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bez public nebo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protected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konstruktorů nemůžete dědit.</a:t>
            </a:r>
          </a:p>
          <a:p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Nevýhoda č.2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Metody nejsou příliš odlišitelné od ostatních na rozdíl od konstruktorů.</a:t>
            </a:r>
          </a:p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Typické názvy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factory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metod:</a:t>
            </a:r>
          </a:p>
          <a:p>
            <a:pPr lvl="1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valueOf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vrací v podstatě stejnou hodnotu:</a:t>
            </a:r>
          </a:p>
          <a:p>
            <a:pPr lvl="2"/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boolean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b){return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b?Boolean.TRUE:Boolean.FALSE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;}</a:t>
            </a:r>
          </a:p>
          <a:p>
            <a:pPr lvl="1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jako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valueOf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getIstance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vrací instanci podle parametru nebo defaultní</a:t>
            </a:r>
          </a:p>
          <a:p>
            <a:pPr lvl="1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newInstance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vrací zaručeně novou instanci</a:t>
            </a:r>
          </a:p>
          <a:p>
            <a:pPr lvl="1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getType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jako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getInstance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pokud se metoda nachází v jiné třídě</a:t>
            </a:r>
          </a:p>
          <a:p>
            <a:pPr lvl="1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newType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jako </a:t>
            </a:r>
            <a:r>
              <a:rPr lang="cs-CZ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newInstance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pokud se metoda nachází v jiné třídě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3847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174</Words>
  <Application>Microsoft Office PowerPoint</Application>
  <PresentationFormat>Širokoúhlá obrazovka</PresentationFormat>
  <Paragraphs>30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 Light</vt:lpstr>
      <vt:lpstr>Motiv Office</vt:lpstr>
      <vt:lpstr>Item 1: Consider static factory methods instead of constructors</vt:lpstr>
      <vt:lpstr>Výhoda č.1</vt:lpstr>
      <vt:lpstr>Výhoda č.2</vt:lpstr>
      <vt:lpstr>Výhoda č.3</vt:lpstr>
      <vt:lpstr>Výhoda č.4</vt:lpstr>
      <vt:lpstr>Nevýhoda č.1</vt:lpstr>
      <vt:lpstr>Nevýhoda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1: Consider static factory methods instead of constructors</dc:title>
  <dc:creator>Martin Macura</dc:creator>
  <cp:lastModifiedBy>Martin Macura</cp:lastModifiedBy>
  <cp:revision>11</cp:revision>
  <dcterms:created xsi:type="dcterms:W3CDTF">2017-01-13T16:57:21Z</dcterms:created>
  <dcterms:modified xsi:type="dcterms:W3CDTF">2017-01-16T12:13:59Z</dcterms:modified>
</cp:coreProperties>
</file>