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426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658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306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66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935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360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42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91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178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593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E1A8-11A6-4D15-B67E-8C6722F53D4E}" type="datetimeFigureOut">
              <a:rPr lang="cs-CZ" smtClean="0"/>
              <a:t>15.01.2017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055E-4721-4A00-915F-E0D70568A7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943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applications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web design, web development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/* Martin Macura :-} */</a:t>
            </a:r>
          </a:p>
        </p:txBody>
      </p:sp>
    </p:spTree>
    <p:extLst>
      <p:ext uri="{BB962C8B-B14F-4D97-AF65-F5344CB8AC3E}">
        <p14:creationId xmlns:p14="http://schemas.microsoft.com/office/powerpoint/2010/main" val="355799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HTML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HyperText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Markup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Language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Used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since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1993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6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Every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page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needs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...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HTML</a:t>
            </a:r>
          </a:p>
          <a:p>
            <a:pPr lvl="1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 info</a:t>
            </a:r>
          </a:p>
          <a:p>
            <a:pPr lvl="2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Styles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srcipts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Body</a:t>
            </a:r>
          </a:p>
          <a:p>
            <a:pPr lvl="2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Footer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21526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9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Cascading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Style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Sheets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Style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elements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Classes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ids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element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types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50" y="1825625"/>
            <a:ext cx="3228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4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58" y="3225114"/>
            <a:ext cx="4594859" cy="295184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 design vs. Web development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Front-end vs.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back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-end</a:t>
            </a:r>
          </a:p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Front-end  - HTML, CSS, JS</a:t>
            </a:r>
          </a:p>
          <a:p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Back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-end – PHP, JAVA, ASP.NET, NODEJS</a:t>
            </a:r>
          </a:p>
        </p:txBody>
      </p:sp>
    </p:spTree>
    <p:extLst>
      <p:ext uri="{BB962C8B-B14F-4D97-AF65-F5344CB8AC3E}">
        <p14:creationId xmlns:p14="http://schemas.microsoft.com/office/powerpoint/2010/main" val="67750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websites</a:t>
            </a:r>
            <a:endParaRPr lang="cs-CZ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Depends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on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company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wants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display</a:t>
            </a:r>
          </a:p>
          <a:p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Applications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vs. Just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latest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news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and </a:t>
            </a:r>
            <a:r>
              <a:rPr lang="cs-CZ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some</a:t>
            </a:r>
            <a:r>
              <a:rPr lang="cs-CZ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basic info</a:t>
            </a:r>
          </a:p>
        </p:txBody>
      </p:sp>
    </p:spTree>
    <p:extLst>
      <p:ext uri="{BB962C8B-B14F-4D97-AF65-F5344CB8AC3E}">
        <p14:creationId xmlns:p14="http://schemas.microsoft.com/office/powerpoint/2010/main" val="145976288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95</Words>
  <Application>Microsoft Office PowerPoint</Application>
  <PresentationFormat>Širokoúhlá obrazovka</PresentationFormat>
  <Paragraphs>25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 Light</vt:lpstr>
      <vt:lpstr>Motiv Office</vt:lpstr>
      <vt:lpstr>Web applications, web design, web development</vt:lpstr>
      <vt:lpstr>HTML</vt:lpstr>
      <vt:lpstr>Every page needs...</vt:lpstr>
      <vt:lpstr>Cascading Style Sheets</vt:lpstr>
      <vt:lpstr>Web design vs. Web development</vt:lpstr>
      <vt:lpstr>Business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applications, web design, web development</dc:title>
  <dc:creator>Martin Macura</dc:creator>
  <cp:lastModifiedBy>Martin Macura</cp:lastModifiedBy>
  <cp:revision>10</cp:revision>
  <dcterms:created xsi:type="dcterms:W3CDTF">2017-01-14T09:55:47Z</dcterms:created>
  <dcterms:modified xsi:type="dcterms:W3CDTF">2017-01-15T17:24:14Z</dcterms:modified>
</cp:coreProperties>
</file>