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2D2D2D"/>
    <a:srgbClr val="3C3C3C"/>
    <a:srgbClr val="11151C"/>
    <a:srgbClr val="1E2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8" autoAdjust="0"/>
    <p:restoredTop sz="95761"/>
  </p:normalViewPr>
  <p:slideViewPr>
    <p:cSldViewPr snapToGrid="0" snapToObjects="1">
      <p:cViewPr varScale="1">
        <p:scale>
          <a:sx n="119" d="100"/>
          <a:sy n="119" d="100"/>
        </p:scale>
        <p:origin x="105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BE109-C8E0-A14A-8D60-7CB0C3C8B04D}" type="datetimeFigureOut">
              <a:rPr lang="en-CZ" smtClean="0"/>
              <a:t>09/02/2021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84EA-2314-CB47-8405-041C03BE94B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4368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DF51-CFC0-B041-9656-9DC2EB32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772A1-ED41-8744-8DB1-04AD5C77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6380-5D70-5040-968A-0C37FC89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2A6F-F39F-EB48-BFB3-C95B53C32C74}" type="datetime1">
              <a:rPr lang="cs-CZ" smtClean="0"/>
              <a:t>02.09.2021</a:t>
            </a:fld>
            <a:endParaRPr lang="en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374F-3AD4-A04F-A4CE-73F46B6B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Samuel Kodytek</a:t>
            </a:r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0DDA8-0DD7-334D-8438-7BB19428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4029" y="636327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CB72D6-DE83-D24E-863D-E3E8F6345993}" type="slidenum">
              <a:rPr lang="en-CZ" smtClean="0"/>
              <a:pPr/>
              <a:t>‹#›</a:t>
            </a:fld>
            <a:endParaRPr lang="en-CZ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88BD91-5DC8-8746-A636-1D4779C93961}"/>
              </a:ext>
            </a:extLst>
          </p:cNvPr>
          <p:cNvCxnSpPr/>
          <p:nvPr userDrawn="1"/>
        </p:nvCxnSpPr>
        <p:spPr>
          <a:xfrm>
            <a:off x="5845629" y="3509963"/>
            <a:ext cx="4822371" cy="0"/>
          </a:xfrm>
          <a:prstGeom prst="line">
            <a:avLst/>
          </a:prstGeom>
          <a:ln w="63500">
            <a:solidFill>
              <a:srgbClr val="EBEBE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4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FE9B-4AEE-4C45-9EC1-A6512158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8E84C-54BC-914A-96F9-22C92C994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EF39011-C40C-8A4C-B4BE-C901D001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60" y="6363270"/>
            <a:ext cx="2743200" cy="365125"/>
          </a:xfrm>
        </p:spPr>
        <p:txBody>
          <a:bodyPr/>
          <a:lstStyle/>
          <a:p>
            <a:fld id="{C36A2A6F-F39F-EB48-BFB3-C95B53C32C74}" type="datetime1">
              <a:rPr lang="cs-CZ" smtClean="0"/>
              <a:t>02.09.2021</a:t>
            </a:fld>
            <a:endParaRPr lang="en-CZ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BFB4D3-CBD2-2C4B-AF15-8E1D7006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8740" y="636327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Samuel Kodytek</a:t>
            </a:r>
            <a:endParaRPr lang="en-CZ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09EE48-DA42-B648-BA69-0F74F8DF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4029" y="636327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CB72D6-DE83-D24E-863D-E3E8F6345993}" type="slidenum">
              <a:rPr lang="en-CZ" smtClean="0"/>
              <a:pPr/>
              <a:t>‹#›</a:t>
            </a:fld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5739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0D079-5D1F-5644-9ED7-5F6EC566C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522A8-9360-9D4B-885E-51B98D58F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8FB433-B08B-A144-8345-B8304497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60" y="6363270"/>
            <a:ext cx="2743200" cy="365125"/>
          </a:xfrm>
        </p:spPr>
        <p:txBody>
          <a:bodyPr/>
          <a:lstStyle/>
          <a:p>
            <a:fld id="{C36A2A6F-F39F-EB48-BFB3-C95B53C32C74}" type="datetime1">
              <a:rPr lang="cs-CZ" smtClean="0"/>
              <a:t>02.09.2021</a:t>
            </a:fld>
            <a:endParaRPr lang="en-CZ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C5DB77C-3DE8-1944-98D6-9F431FF7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8740" y="636327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Samuel Kodytek</a:t>
            </a:r>
            <a:endParaRPr lang="en-CZ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E92695-BC4C-EC41-A1CB-4CD28751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4029" y="636327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CB72D6-DE83-D24E-863D-E3E8F6345993}" type="slidenum">
              <a:rPr lang="en-CZ" smtClean="0"/>
              <a:pPr/>
              <a:t>‹#›</a:t>
            </a:fld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04419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D903-B680-FC47-9D1F-A9FEE777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3749-BEDC-874E-9288-26675701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1B0E3D-0C4F-0144-8123-60E2AF55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60" y="6363270"/>
            <a:ext cx="2743200" cy="365125"/>
          </a:xfrm>
        </p:spPr>
        <p:txBody>
          <a:bodyPr/>
          <a:lstStyle/>
          <a:p>
            <a:fld id="{C36A2A6F-F39F-EB48-BFB3-C95B53C32C74}" type="datetime1">
              <a:rPr lang="cs-CZ" smtClean="0"/>
              <a:t>02.09.2021</a:t>
            </a:fld>
            <a:endParaRPr lang="en-CZ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FC01303-DF35-5948-A832-77033080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8740" y="636327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Samuel Kodytek</a:t>
            </a:r>
            <a:endParaRPr lang="en-CZ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6B64EC-B3A4-A447-B7A4-DA90DC71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4029" y="636327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CB72D6-DE83-D24E-863D-E3E8F6345993}" type="slidenum">
              <a:rPr lang="en-CZ" smtClean="0"/>
              <a:pPr/>
              <a:t>‹#›</a:t>
            </a:fld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06551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910E-D9BB-5041-8402-49368081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DFCF-DB43-6F4E-A379-FF8C2AC43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23AA40-ACA5-664D-B870-5429342E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60" y="6363270"/>
            <a:ext cx="2743200" cy="365125"/>
          </a:xfrm>
        </p:spPr>
        <p:txBody>
          <a:bodyPr/>
          <a:lstStyle/>
          <a:p>
            <a:fld id="{C36A2A6F-F39F-EB48-BFB3-C95B53C32C74}" type="datetime1">
              <a:rPr lang="cs-CZ" smtClean="0"/>
              <a:t>02.09.2021</a:t>
            </a:fld>
            <a:endParaRPr lang="en-CZ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A7E3C2-BAC8-F740-90DE-F462FCC7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8740" y="636327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Samuel Kodytek</a:t>
            </a:r>
            <a:endParaRPr lang="en-CZ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5F2151-CEBD-DA4A-B3C2-31EF6682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4029" y="636327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CB72D6-DE83-D24E-863D-E3E8F6345993}" type="slidenum">
              <a:rPr lang="en-CZ" smtClean="0"/>
              <a:pPr/>
              <a:t>‹#›</a:t>
            </a:fld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44903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7CEF-3B28-CA40-B674-35165E0B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F152-409C-F341-AF29-5CE3C3873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FBEAF-06C6-A34E-B681-344C0CB73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C8022E-D022-774D-AB5F-125D221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60" y="6363270"/>
            <a:ext cx="2743200" cy="365125"/>
          </a:xfrm>
        </p:spPr>
        <p:txBody>
          <a:bodyPr/>
          <a:lstStyle/>
          <a:p>
            <a:fld id="{C36A2A6F-F39F-EB48-BFB3-C95B53C32C74}" type="datetime1">
              <a:rPr lang="cs-CZ" smtClean="0"/>
              <a:t>02.09.2021</a:t>
            </a:fld>
            <a:endParaRPr lang="en-CZ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643EF9-45E5-D44A-9D1D-1DB807C8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8740" y="636327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Samuel Kodytek</a:t>
            </a:r>
            <a:endParaRPr lang="en-CZ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BF532F7-D152-AC48-A5C2-F4C31E6B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4029" y="636327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CB72D6-DE83-D24E-863D-E3E8F6345993}" type="slidenum">
              <a:rPr lang="en-CZ" smtClean="0"/>
              <a:pPr/>
              <a:t>‹#›</a:t>
            </a:fld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99017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A8BD-84C3-EB42-8C9C-1E7F6F2B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E018C-3515-BD43-BE0E-7D92C937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B9A24-455E-8A49-8F1B-F349C971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844BA-BDA5-5F4E-9B31-E16076ACB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BE4DC-DDF1-BF4A-8F1D-EA63A8D32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9C26E3C-CB73-9549-8E20-D741267B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60" y="6363270"/>
            <a:ext cx="2743200" cy="365125"/>
          </a:xfrm>
        </p:spPr>
        <p:txBody>
          <a:bodyPr/>
          <a:lstStyle/>
          <a:p>
            <a:fld id="{C36A2A6F-F39F-EB48-BFB3-C95B53C32C74}" type="datetime1">
              <a:rPr lang="cs-CZ" smtClean="0"/>
              <a:t>02.09.2021</a:t>
            </a:fld>
            <a:endParaRPr lang="en-CZ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74005DE-172F-5C45-8A80-35BA2E41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8740" y="636327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Samuel Kodytek</a:t>
            </a:r>
            <a:endParaRPr lang="en-CZ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20D374-73A8-5A45-9B34-1A10739D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4029" y="636327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CB72D6-DE83-D24E-863D-E3E8F6345993}" type="slidenum">
              <a:rPr lang="en-CZ" smtClean="0"/>
              <a:pPr/>
              <a:t>‹#›</a:t>
            </a:fld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41181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D625-C13F-BE4E-8128-F37CCF81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D834F6-2C13-D342-8FD1-DAD8804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60" y="6363270"/>
            <a:ext cx="2743200" cy="365125"/>
          </a:xfrm>
        </p:spPr>
        <p:txBody>
          <a:bodyPr/>
          <a:lstStyle/>
          <a:p>
            <a:fld id="{C36A2A6F-F39F-EB48-BFB3-C95B53C32C74}" type="datetime1">
              <a:rPr lang="cs-CZ" smtClean="0"/>
              <a:t>02.09.2021</a:t>
            </a:fld>
            <a:endParaRPr lang="en-CZ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00F395-A655-8949-8EBB-6BEC5590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8740" y="636327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Samuel Kodytek</a:t>
            </a:r>
            <a:endParaRPr lang="en-CZ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15E838-40B8-B14C-BF8A-8707BDBF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4029" y="636327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CB72D6-DE83-D24E-863D-E3E8F6345993}" type="slidenum">
              <a:rPr lang="en-CZ" smtClean="0"/>
              <a:pPr/>
              <a:t>‹#›</a:t>
            </a:fld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419981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BD9362-4411-5542-B689-CB703883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60" y="6363270"/>
            <a:ext cx="2743200" cy="365125"/>
          </a:xfrm>
        </p:spPr>
        <p:txBody>
          <a:bodyPr/>
          <a:lstStyle/>
          <a:p>
            <a:fld id="{C36A2A6F-F39F-EB48-BFB3-C95B53C32C74}" type="datetime1">
              <a:rPr lang="cs-CZ" smtClean="0"/>
              <a:t>02.09.2021</a:t>
            </a:fld>
            <a:endParaRPr lang="en-CZ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434849-048B-8145-80EF-E919C5DE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8740" y="636327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Samuel Kodytek</a:t>
            </a:r>
            <a:endParaRPr lang="en-CZ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E2FA9B-1ADF-7347-AFFC-812D0C33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4029" y="636327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CB72D6-DE83-D24E-863D-E3E8F6345993}" type="slidenum">
              <a:rPr lang="en-CZ" smtClean="0"/>
              <a:pPr/>
              <a:t>‹#›</a:t>
            </a:fld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12977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3A80-79DB-E34B-B3E8-E4A4C495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8BB74-F62D-C340-B61D-B7A0DBC93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30E0D-A224-EC42-B23F-F45C4CDAE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4DECE4F-6736-6840-ABB0-8971C10E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60" y="6363270"/>
            <a:ext cx="2743200" cy="365125"/>
          </a:xfrm>
        </p:spPr>
        <p:txBody>
          <a:bodyPr/>
          <a:lstStyle/>
          <a:p>
            <a:fld id="{C36A2A6F-F39F-EB48-BFB3-C95B53C32C74}" type="datetime1">
              <a:rPr lang="cs-CZ" smtClean="0"/>
              <a:t>02.09.2021</a:t>
            </a:fld>
            <a:endParaRPr lang="en-CZ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248288A-63C7-BF47-AEFD-EDC71FAD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8740" y="636327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Samuel Kodytek</a:t>
            </a:r>
            <a:endParaRPr lang="en-CZ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00A81AF-93AB-8C46-ABDA-A0E69D6E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4029" y="636327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CB72D6-DE83-D24E-863D-E3E8F6345993}" type="slidenum">
              <a:rPr lang="en-CZ" smtClean="0"/>
              <a:pPr/>
              <a:t>‹#›</a:t>
            </a:fld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93559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9EC0-070D-F643-8653-C63BC2D8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C9665-77E1-AE41-8379-7FA0B0385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A5F92-AE2B-B344-A40B-CAE6A53C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18DF80B-1497-B748-A8D7-9401AD98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60" y="6363270"/>
            <a:ext cx="2743200" cy="365125"/>
          </a:xfrm>
        </p:spPr>
        <p:txBody>
          <a:bodyPr/>
          <a:lstStyle/>
          <a:p>
            <a:fld id="{C36A2A6F-F39F-EB48-BFB3-C95B53C32C74}" type="datetime1">
              <a:rPr lang="cs-CZ" smtClean="0"/>
              <a:t>02.09.2021</a:t>
            </a:fld>
            <a:endParaRPr lang="en-CZ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B64B67F-60A9-134F-9507-310F1EFA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78740" y="636327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Samuel Kodytek</a:t>
            </a:r>
            <a:endParaRPr lang="en-CZ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B191B2-60C9-DD4A-BF75-9B81AA38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4029" y="636327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CB72D6-DE83-D24E-863D-E3E8F6345993}" type="slidenum">
              <a:rPr lang="en-CZ" smtClean="0"/>
              <a:pPr/>
              <a:t>‹#›</a:t>
            </a:fld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04723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67F0F-AB22-5242-B7B3-05E4D134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F23D7-2B38-C741-8529-651286D7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FA4FD-E8E7-EB47-8AE3-D8B0E1BF4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60" y="6363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69C113-9BAA-4C4E-ABEA-5B9D14080DC1}" type="datetime1">
              <a:rPr lang="cs-CZ" smtClean="0"/>
              <a:pPr/>
              <a:t>02.09.2021</a:t>
            </a:fld>
            <a:endParaRPr lang="en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5B0D-D406-2146-81D3-F15153074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78740" y="63632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CZ"/>
              <a:t>Samuel Kodytek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00428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BEBEB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EBEBE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rgbClr val="EBEBE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rgbClr val="EBEBE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rgbClr val="EBEBE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rgbClr val="EBEBE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0A61-18D8-6442-B70D-A60B66D46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Opakování</a:t>
            </a:r>
            <a:r>
              <a:rPr lang="en-GB" dirty="0"/>
              <a:t> - </a:t>
            </a:r>
            <a:r>
              <a:rPr lang="en-GB" dirty="0" err="1"/>
              <a:t>Základy</a:t>
            </a:r>
            <a:r>
              <a:rPr lang="en-GB" dirty="0"/>
              <a:t> </a:t>
            </a:r>
            <a:r>
              <a:rPr lang="en-GB" dirty="0" err="1"/>
              <a:t>jazyka</a:t>
            </a:r>
            <a:r>
              <a:rPr lang="en-GB" dirty="0"/>
              <a:t> Java</a:t>
            </a:r>
            <a:endParaRPr lang="cs-CZ" sz="3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38B46-9503-CF47-9EF7-9826E81AC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 dirty="0"/>
              <a:t>Samuel Kodytek</a:t>
            </a:r>
          </a:p>
        </p:txBody>
      </p:sp>
    </p:spTree>
    <p:extLst>
      <p:ext uri="{BB962C8B-B14F-4D97-AF65-F5344CB8AC3E}">
        <p14:creationId xmlns:p14="http://schemas.microsoft.com/office/powerpoint/2010/main" val="203343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34A4-35D8-425B-B38C-A9B94E11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97AC6-4841-4608-872C-7B0644B6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Metody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startsWith</a:t>
            </a:r>
            <a:r>
              <a:rPr lang="en-GB" dirty="0"/>
              <a:t>(), </a:t>
            </a:r>
            <a:r>
              <a:rPr lang="en-GB" dirty="0" err="1"/>
              <a:t>endsWith</a:t>
            </a:r>
            <a:r>
              <a:rPr lang="en-GB" dirty="0"/>
              <a:t>(), contains()</a:t>
            </a:r>
          </a:p>
          <a:p>
            <a:pPr lvl="1"/>
            <a:r>
              <a:rPr lang="en-GB" dirty="0" err="1"/>
              <a:t>isEmpty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toUpperCase</a:t>
            </a:r>
            <a:r>
              <a:rPr lang="en-GB" dirty="0"/>
              <a:t>(), </a:t>
            </a:r>
            <a:r>
              <a:rPr lang="en-GB" dirty="0" err="1"/>
              <a:t>toLowerCase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replace(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co,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čím</a:t>
            </a:r>
            <a:r>
              <a:rPr lang="en-GB" dirty="0"/>
              <a:t>),</a:t>
            </a:r>
          </a:p>
          <a:p>
            <a:pPr lvl="1"/>
            <a:r>
              <a:rPr lang="en-GB" dirty="0"/>
              <a:t>length()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substring(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zacatek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konec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indexOf</a:t>
            </a:r>
            <a:r>
              <a:rPr lang="en-GB" dirty="0"/>
              <a:t>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hledanyVyraz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charAt</a:t>
            </a:r>
            <a:r>
              <a:rPr lang="en-GB" dirty="0"/>
              <a:t>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index</a:t>
            </a:r>
            <a:r>
              <a:rPr lang="en-GB" dirty="0"/>
              <a:t>)</a:t>
            </a:r>
          </a:p>
          <a:p>
            <a:r>
              <a:rPr lang="en-GB" dirty="0" err="1"/>
              <a:t>Nová</a:t>
            </a:r>
            <a:r>
              <a:rPr lang="en-GB" dirty="0"/>
              <a:t> </a:t>
            </a:r>
            <a:r>
              <a:rPr lang="en-GB" dirty="0" err="1"/>
              <a:t>řádka</a:t>
            </a:r>
            <a:r>
              <a:rPr lang="en-GB" dirty="0"/>
              <a:t> - \n</a:t>
            </a: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24BA2-7C7A-4306-A940-68B02AB8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Samuel Kodytek</a:t>
            </a:r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9906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A1A2-30BB-4E6E-ACDE-C8459FF7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Vstup</a:t>
            </a:r>
            <a:r>
              <a:rPr lang="en-GB" dirty="0"/>
              <a:t> od </a:t>
            </a:r>
            <a:r>
              <a:rPr lang="en-GB" dirty="0" err="1"/>
              <a:t>uživatele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06BE-3073-4F1E-8B24-D517D6A1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Scanner</a:t>
            </a: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9D615-A9EB-463A-86AC-CEE07B50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Samuel Kodytek</a:t>
            </a:r>
            <a:endParaRPr lang="en-C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F2981-754D-4F52-9657-3E600CBE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18" y="2542116"/>
            <a:ext cx="9783963" cy="23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5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C09915-597D-43A8-BC51-97746F141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4" y="4892336"/>
            <a:ext cx="5370164" cy="1643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9779F-D758-4242-A126-05E71ED9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Podmínky</a:t>
            </a: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73628-C0E6-49D8-B39D-CEE08382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Samuel Kodytek</a:t>
            </a:r>
            <a:endParaRPr lang="en-C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6A292-8BD6-4C58-8643-5B27810B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91" y="1825625"/>
            <a:ext cx="6089618" cy="4297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7CC18E-BB0A-45AB-89CB-D24F4E19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err="1"/>
              <a:t>Pokud</a:t>
            </a:r>
            <a:r>
              <a:rPr lang="en-GB" dirty="0"/>
              <a:t>,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něco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411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9B23-BDF9-44A6-B3FF-AEFCC7F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Podmínky</a:t>
            </a: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77635-2A64-4639-8AD6-42C13822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Samuel Kodytek</a:t>
            </a:r>
            <a:endParaRPr lang="en-C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B602C-E56E-489E-B8BE-E4372932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83" y="1337137"/>
            <a:ext cx="4761484" cy="5293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8B867-961E-488C-85C1-8CE12C09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34" y="1512263"/>
            <a:ext cx="4969466" cy="49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2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9B23-BDF9-44A6-B3FF-AEFCC7F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Podmínky</a:t>
            </a: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77635-2A64-4639-8AD6-42C13822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Samuel Kodytek</a:t>
            </a:r>
            <a:endParaRPr lang="en-C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E22ED-68AA-4DD4-9E78-6442CA6AE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01"/>
          <a:stretch/>
        </p:blipFill>
        <p:spPr>
          <a:xfrm>
            <a:off x="838200" y="2128232"/>
            <a:ext cx="5583299" cy="3705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332FE-9D05-4573-9A28-376A1BCB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373" y="2430209"/>
            <a:ext cx="5938407" cy="3101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E6FDEE-6BD5-45F8-BF5F-1528CDD5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92"/>
            <a:ext cx="10515600" cy="4351338"/>
          </a:xfrm>
        </p:spPr>
        <p:txBody>
          <a:bodyPr/>
          <a:lstStyle/>
          <a:p>
            <a:r>
              <a:rPr lang="en-GB" dirty="0"/>
              <a:t>Od </a:t>
            </a:r>
            <a:r>
              <a:rPr lang="en-GB" dirty="0" err="1"/>
              <a:t>verze</a:t>
            </a:r>
            <a:r>
              <a:rPr lang="en-GB" dirty="0"/>
              <a:t> 14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054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E4FC-DB0D-4F84-BE51-4E79FD3D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Podmínky</a:t>
            </a:r>
            <a:r>
              <a:rPr lang="en-GB" dirty="0"/>
              <a:t> – </a:t>
            </a:r>
            <a:r>
              <a:rPr lang="en-GB" dirty="0" err="1"/>
              <a:t>ternární</a:t>
            </a:r>
            <a:r>
              <a:rPr lang="en-GB" dirty="0"/>
              <a:t> operator</a:t>
            </a: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35711-58E5-49B5-8729-FDB3DE6C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Samuel Kodytek</a:t>
            </a:r>
            <a:endParaRPr lang="en-C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B5002-B235-42D1-AFCB-9A96D682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17" y="1867437"/>
            <a:ext cx="8744766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6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E605-1C27-41AE-A0EC-2DE84796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Cykly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EDF0-55FC-4A34-99EE-19E8C549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Když chci něco opakovat…</a:t>
            </a:r>
          </a:p>
          <a:p>
            <a:r>
              <a:rPr lang="cs-CZ" dirty="0"/>
              <a:t>Typy:</a:t>
            </a:r>
          </a:p>
          <a:p>
            <a:pPr lvl="1"/>
            <a:r>
              <a:rPr lang="cs-CZ" dirty="0" err="1"/>
              <a:t>For</a:t>
            </a:r>
            <a:endParaRPr lang="cs-CZ" dirty="0"/>
          </a:p>
          <a:p>
            <a:pPr lvl="1"/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9213B-BCBF-4A49-8E7C-B349FBA5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Samuel Kodytek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E64D1-2744-4066-BBF1-E3F0DDF6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87" y="3778158"/>
            <a:ext cx="5020122" cy="2585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8AEAB-374A-48FF-97D5-AA6DCB371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94" y="4700289"/>
            <a:ext cx="5400406" cy="16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E605-1C27-41AE-A0EC-2DE84796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Cykly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EDF0-55FC-4A34-99EE-19E8C549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 -&gt; </a:t>
            </a:r>
            <a:r>
              <a:rPr lang="en-GB" dirty="0" err="1"/>
              <a:t>ukoční</a:t>
            </a:r>
            <a:r>
              <a:rPr lang="en-GB" dirty="0"/>
              <a:t> </a:t>
            </a:r>
            <a:r>
              <a:rPr lang="en-GB" dirty="0" err="1"/>
              <a:t>cyklus</a:t>
            </a:r>
            <a:endParaRPr lang="en-GB" dirty="0"/>
          </a:p>
          <a:p>
            <a:r>
              <a:rPr lang="en-GB" dirty="0"/>
              <a:t>Continue -&gt; </a:t>
            </a:r>
            <a:r>
              <a:rPr lang="en-GB" dirty="0" err="1"/>
              <a:t>přeskočí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další</a:t>
            </a:r>
            <a:r>
              <a:rPr lang="en-GB" dirty="0"/>
              <a:t> </a:t>
            </a:r>
            <a:r>
              <a:rPr lang="en-GB" dirty="0" err="1"/>
              <a:t>iteraci</a:t>
            </a: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9213B-BCBF-4A49-8E7C-B349FBA5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Samuel Kodytek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3BA1A-2DA1-4657-846B-6B3ED7E6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0930"/>
            <a:ext cx="5020421" cy="2339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B78E32-40EE-482A-8113-E32EFC8B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45" y="3296992"/>
            <a:ext cx="4973731" cy="29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1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C67-4104-455A-A092-1D238908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Obsah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C32B-B56C-4DF0-9295-99F030AE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Proměnné</a:t>
            </a:r>
            <a:r>
              <a:rPr lang="en-GB" dirty="0"/>
              <a:t> a </a:t>
            </a:r>
            <a:r>
              <a:rPr lang="en-GB" dirty="0" err="1"/>
              <a:t>datové</a:t>
            </a:r>
            <a:r>
              <a:rPr lang="en-GB" dirty="0"/>
              <a:t> </a:t>
            </a:r>
            <a:r>
              <a:rPr lang="en-GB" dirty="0" err="1"/>
              <a:t>typy</a:t>
            </a:r>
            <a:endParaRPr lang="en-GB" dirty="0"/>
          </a:p>
          <a:p>
            <a:r>
              <a:rPr lang="en-GB" dirty="0" err="1"/>
              <a:t>Podmínky</a:t>
            </a:r>
            <a:endParaRPr lang="en-GB" dirty="0"/>
          </a:p>
          <a:p>
            <a:r>
              <a:rPr lang="en-GB" dirty="0" err="1"/>
              <a:t>Cykly</a:t>
            </a: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4E492-B520-4690-9503-59E4625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Samuel Kodytek</a:t>
            </a:r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7562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792B-B9BB-4C75-9ED8-77E906BE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Metoda `Main()`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1A3D-0E2C-42B2-BA18-CB5E9F39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“Vstupní bod” naší aplikace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0E6BB-873B-4DB4-935B-86D1F008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Samuel Kodytek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8FF98-8586-4F37-ACB0-E5B5DE36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06" y="2730137"/>
            <a:ext cx="6272588" cy="22990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829FC4-2BCB-4045-A4C0-B17228B6FCB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173584"/>
            <a:ext cx="1612006" cy="1248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B08760-AFC2-47FC-B683-6F4253F64324}"/>
              </a:ext>
            </a:extLst>
          </p:cNvPr>
          <p:cNvSpPr txBox="1"/>
          <p:nvPr/>
        </p:nvSpPr>
        <p:spPr>
          <a:xfrm>
            <a:off x="7244366" y="543015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tab</a:t>
            </a:r>
            <a:endParaRPr lang="cs-CZ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C1F4-BB30-490C-B4D2-AF287960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 a datové typy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D1C5-E252-4353-9095-D36BA2B5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Datové typy</a:t>
            </a:r>
          </a:p>
          <a:p>
            <a:pPr lvl="1"/>
            <a:r>
              <a:rPr lang="cs-CZ" dirty="0"/>
              <a:t>Chci používat celé číslo (</a:t>
            </a:r>
            <a:r>
              <a:rPr lang="cs-CZ" dirty="0" err="1"/>
              <a:t>int</a:t>
            </a:r>
            <a:r>
              <a:rPr lang="cs-CZ" dirty="0"/>
              <a:t>), text (</a:t>
            </a:r>
            <a:r>
              <a:rPr lang="cs-CZ" dirty="0" err="1"/>
              <a:t>string</a:t>
            </a:r>
            <a:r>
              <a:rPr lang="cs-CZ" dirty="0"/>
              <a:t>) apod.?</a:t>
            </a:r>
          </a:p>
          <a:p>
            <a:r>
              <a:rPr lang="cs-CZ" dirty="0"/>
              <a:t>Proměnné</a:t>
            </a:r>
          </a:p>
          <a:p>
            <a:pPr lvl="1"/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5D36-473A-4FBE-99AD-7830F58E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Samuel Kodytek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ACA28-DB96-46BC-852E-6A38EC58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048" y="3523199"/>
            <a:ext cx="7279904" cy="14341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2B6EBA-77E3-403D-88DF-A96305F61E79}"/>
              </a:ext>
            </a:extLst>
          </p:cNvPr>
          <p:cNvCxnSpPr>
            <a:cxnSpLocks/>
          </p:cNvCxnSpPr>
          <p:nvPr/>
        </p:nvCxnSpPr>
        <p:spPr>
          <a:xfrm flipH="1" flipV="1">
            <a:off x="4251960" y="4774474"/>
            <a:ext cx="907870" cy="64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996857-997C-424C-9E8E-0B7CEF91BB13}"/>
              </a:ext>
            </a:extLst>
          </p:cNvPr>
          <p:cNvSpPr txBox="1"/>
          <p:nvPr/>
        </p:nvSpPr>
        <p:spPr>
          <a:xfrm>
            <a:off x="4657920" y="542200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Proměnná</a:t>
            </a:r>
            <a:endParaRPr lang="cs-CZ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937FEC-43A1-4B20-8EAA-AFBF5E9DC139}"/>
              </a:ext>
            </a:extLst>
          </p:cNvPr>
          <p:cNvCxnSpPr>
            <a:cxnSpLocks/>
          </p:cNvCxnSpPr>
          <p:nvPr/>
        </p:nvCxnSpPr>
        <p:spPr>
          <a:xfrm flipH="1" flipV="1">
            <a:off x="2830286" y="4775070"/>
            <a:ext cx="265611" cy="730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ACE19E-A59C-4B80-B4F6-49934242C244}"/>
              </a:ext>
            </a:extLst>
          </p:cNvPr>
          <p:cNvSpPr txBox="1"/>
          <p:nvPr/>
        </p:nvSpPr>
        <p:spPr>
          <a:xfrm>
            <a:off x="2542878" y="550599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Datový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endParaRPr lang="cs-CZ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36E9A3-9168-4644-980D-532447FF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75" y="4650440"/>
            <a:ext cx="4229190" cy="1140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0FD783-295F-4E06-B783-E8B82A448CDF}"/>
              </a:ext>
            </a:extLst>
          </p:cNvPr>
          <p:cNvCxnSpPr>
            <a:cxnSpLocks/>
          </p:cNvCxnSpPr>
          <p:nvPr/>
        </p:nvCxnSpPr>
        <p:spPr>
          <a:xfrm flipH="1" flipV="1">
            <a:off x="9735953" y="5560726"/>
            <a:ext cx="596767" cy="432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FCF732-60FE-4362-8A27-B91D5EBCE530}"/>
              </a:ext>
            </a:extLst>
          </p:cNvPr>
          <p:cNvSpPr txBox="1"/>
          <p:nvPr/>
        </p:nvSpPr>
        <p:spPr>
          <a:xfrm>
            <a:off x="8787258" y="59747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Změna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hodnoty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proměnné</a:t>
            </a:r>
            <a:endParaRPr lang="cs-CZ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46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1A5C-6562-43E2-B17A-5E4D280D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Proměnné a datové typy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BE68-0779-4626-8820-2B53EF27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Mutabilní</a:t>
            </a:r>
          </a:p>
          <a:p>
            <a:r>
              <a:rPr lang="cs-CZ"/>
              <a:t>Imutabilní (neměnná) proměnná</a:t>
            </a:r>
          </a:p>
          <a:p>
            <a:endParaRPr lang="cs-CZ"/>
          </a:p>
          <a:p>
            <a:r>
              <a:rPr lang="cs-CZ"/>
              <a:t>Od Java 10:</a:t>
            </a:r>
          </a:p>
          <a:p>
            <a:pPr lvl="1"/>
            <a:r>
              <a:rPr lang="cs-CZ"/>
              <a:t>Klíčové slovíčko `var`</a:t>
            </a:r>
          </a:p>
          <a:p>
            <a:endParaRPr lang="cs-CZ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55040-6A18-4B8F-80B7-9B2DCA25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Samuel Kodytek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9400F-B053-45DF-9D8C-D0B01B0E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06" y="3061726"/>
            <a:ext cx="6590740" cy="218954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789C48-AF8F-41FE-820A-6147FC1799CE}"/>
              </a:ext>
            </a:extLst>
          </p:cNvPr>
          <p:cNvCxnSpPr>
            <a:cxnSpLocks/>
          </p:cNvCxnSpPr>
          <p:nvPr/>
        </p:nvCxnSpPr>
        <p:spPr>
          <a:xfrm flipH="1">
            <a:off x="5858691" y="1949723"/>
            <a:ext cx="1754778" cy="1289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B999A7-E07F-48CF-97C7-794CEBECD24A}"/>
              </a:ext>
            </a:extLst>
          </p:cNvPr>
          <p:cNvSpPr txBox="1"/>
          <p:nvPr/>
        </p:nvSpPr>
        <p:spPr>
          <a:xfrm>
            <a:off x="7671396" y="1434991"/>
            <a:ext cx="273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Označuje tzv. neměnnou proměnnou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6D1487-0850-468E-AFC6-DE2145041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2" y="5115843"/>
            <a:ext cx="7201264" cy="1567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D7D935-FE31-49AB-87FE-4BA107D574B7}"/>
              </a:ext>
            </a:extLst>
          </p:cNvPr>
          <p:cNvSpPr txBox="1"/>
          <p:nvPr/>
        </p:nvSpPr>
        <p:spPr>
          <a:xfrm>
            <a:off x="7978740" y="5908506"/>
            <a:ext cx="273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zjistí, že se jedná o `String`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12805-5DBC-4603-AE2C-1C82ED80163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547949" y="5506477"/>
            <a:ext cx="6430791" cy="72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9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544A-6E68-4682-886E-62D948F5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Proměnné a datové typy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9C1A-53A4-4F03-B371-63732DE1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Co bude výsledek kódu níže?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848C9-5260-4042-82FC-59D99944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Samuel Kodytek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5F257-07DC-48D3-A6E6-F1F8AF38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85" y="2698124"/>
            <a:ext cx="6065030" cy="22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7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E98B-C110-4DAF-84BF-6F5A4427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Aritmetické</a:t>
            </a:r>
            <a:r>
              <a:rPr lang="en-GB" dirty="0"/>
              <a:t> </a:t>
            </a:r>
            <a:r>
              <a:rPr lang="en-GB" dirty="0" err="1"/>
              <a:t>operace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6625-1B8F-4CD7-8985-02606003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+, -, /, *, %</a:t>
            </a:r>
          </a:p>
          <a:p>
            <a:r>
              <a:rPr lang="en-GB" dirty="0" err="1"/>
              <a:t>i</a:t>
            </a:r>
            <a:r>
              <a:rPr lang="en-GB" dirty="0"/>
              <a:t>++, ++</a:t>
            </a:r>
            <a:r>
              <a:rPr lang="en-GB" dirty="0" err="1"/>
              <a:t>i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--, --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 err="1"/>
              <a:t>i</a:t>
            </a:r>
            <a:r>
              <a:rPr lang="en-GB" dirty="0"/>
              <a:t> *= 2;</a:t>
            </a: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E6A11-07AD-48A6-900D-12AEEE41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Samuel Kodytek</a:t>
            </a:r>
            <a:endParaRPr lang="en-C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C2358-FAE6-4855-BDDD-46AB8823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66" y="3641860"/>
            <a:ext cx="4255012" cy="2247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0B5FC6-C65E-495B-8B04-9B482E8C9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26" y="4202984"/>
            <a:ext cx="5610298" cy="1686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D69138-4BE4-4464-9B6F-2055664AE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307" y="1628688"/>
            <a:ext cx="6196535" cy="13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544A-6E68-4682-886E-62D948F5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Výčet datových typů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9C1A-53A4-4F03-B371-63732DE1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Celé čísla – `byte`, `short`, `int`, `long`</a:t>
            </a:r>
          </a:p>
          <a:p>
            <a:r>
              <a:rPr lang="cs-CZ"/>
              <a:t>Desetinná čísla – `double`, `float`</a:t>
            </a:r>
          </a:p>
          <a:p>
            <a:r>
              <a:rPr lang="cs-CZ"/>
              <a:t>Ostatní - `char`, `String`, `bolean`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848C9-5260-4042-82FC-59D99944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Samuel Kodytek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B3183-3040-4D0D-8307-0385DF6F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80" y="3429000"/>
            <a:ext cx="7594240" cy="32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8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71D5-B35A-4515-B9F1-6B32486A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Přetypování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9C81-5791-4F96-84F7-BFC8969A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Samuel Kodytek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BE97-DBB1-482A-A817-1CD86DFD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465"/>
            <a:ext cx="6277906" cy="2571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38D520-0A9D-43DC-A6E3-A7FEFBBE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49" y="4467400"/>
            <a:ext cx="7437120" cy="17202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41CB2C-8961-4778-81B0-CCD3FE150D76}"/>
              </a:ext>
            </a:extLst>
          </p:cNvPr>
          <p:cNvCxnSpPr>
            <a:cxnSpLocks/>
          </p:cNvCxnSpPr>
          <p:nvPr/>
        </p:nvCxnSpPr>
        <p:spPr>
          <a:xfrm flipH="1">
            <a:off x="10122794" y="4212771"/>
            <a:ext cx="393780" cy="1423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2161F3-58E9-45A0-813A-92A62A4A683D}"/>
              </a:ext>
            </a:extLst>
          </p:cNvPr>
          <p:cNvSpPr txBox="1"/>
          <p:nvPr/>
        </p:nvSpPr>
        <p:spPr>
          <a:xfrm>
            <a:off x="8968973" y="3566440"/>
            <a:ext cx="273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Označíme, že se jedná o dvojkovou soustavu</a:t>
            </a:r>
          </a:p>
        </p:txBody>
      </p:sp>
    </p:spTree>
    <p:extLst>
      <p:ext uri="{BB962C8B-B14F-4D97-AF65-F5344CB8AC3E}">
        <p14:creationId xmlns:p14="http://schemas.microsoft.com/office/powerpoint/2010/main" val="27181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8008</TotalTime>
  <Words>278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Office Theme</vt:lpstr>
      <vt:lpstr>Opakování - Základy jazyka Java</vt:lpstr>
      <vt:lpstr>Obsah</vt:lpstr>
      <vt:lpstr>Metoda `Main()`</vt:lpstr>
      <vt:lpstr>Proměnné a datové typy</vt:lpstr>
      <vt:lpstr>Proměnné a datové typy</vt:lpstr>
      <vt:lpstr>Proměnné a datové typy</vt:lpstr>
      <vt:lpstr>Aritmetické operace</vt:lpstr>
      <vt:lpstr>Výčet datových typů</vt:lpstr>
      <vt:lpstr>Přetypování</vt:lpstr>
      <vt:lpstr>String</vt:lpstr>
      <vt:lpstr>Vstup od uživatele</vt:lpstr>
      <vt:lpstr>Podmínky</vt:lpstr>
      <vt:lpstr>Podmínky</vt:lpstr>
      <vt:lpstr>Podmínky</vt:lpstr>
      <vt:lpstr>Podmínky – ternární operator</vt:lpstr>
      <vt:lpstr>Cykly</vt:lpstr>
      <vt:lpstr>Cykly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Kodytek</dc:creator>
  <cp:lastModifiedBy>Samuel Kodytek</cp:lastModifiedBy>
  <cp:revision>69</cp:revision>
  <dcterms:created xsi:type="dcterms:W3CDTF">2021-01-21T14:49:04Z</dcterms:created>
  <dcterms:modified xsi:type="dcterms:W3CDTF">2021-09-02T18:39:35Z</dcterms:modified>
</cp:coreProperties>
</file>