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7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3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86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34E5433-AD7D-4C19-BB40-1987E1C1E43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B0AA03C-3F8F-4F65-82A0-028AE18DD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Brady Dean – 2bdkid.github.io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6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Lambda Calculus is a mathematical model of computation created by </a:t>
            </a:r>
            <a:r>
              <a:rPr lang="en-US" sz="3200" dirty="0" smtClean="0"/>
              <a:t>Alonzo </a:t>
            </a:r>
            <a:r>
              <a:rPr lang="en-US" sz="3200" dirty="0"/>
              <a:t>Church in the 1930s.</a:t>
            </a:r>
          </a:p>
          <a:p>
            <a:r>
              <a:rPr lang="en-US" sz="3200" dirty="0" smtClean="0"/>
              <a:t>Lambda Calculus can encode any computable thing in the same way Turing Machines can.</a:t>
            </a:r>
          </a:p>
          <a:p>
            <a:r>
              <a:rPr lang="en-US" sz="3200" dirty="0" smtClean="0"/>
              <a:t>Both models of computation can be shown to be equivalent.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5" y="1832810"/>
            <a:ext cx="3513221" cy="3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589964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Expressions are combinations of three terms.</a:t>
                </a:r>
              </a:p>
              <a:p>
                <a:r>
                  <a:rPr lang="en-US" sz="2800" dirty="0" smtClean="0"/>
                  <a:t>Variable: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Abstraction: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&gt;.&lt;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Application: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Ther</a:t>
                </a:r>
                <a:r>
                  <a:rPr lang="en-US" sz="2800" dirty="0" smtClean="0"/>
                  <a:t>e are no types until a type system is introduced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72126" y="1684421"/>
                <a:ext cx="7636042" cy="263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𝑥𝑦𝑧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𝑥𝑧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𝑦𝑧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40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𝑥𝑦𝑦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4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𝑦𝑧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26" y="1684421"/>
                <a:ext cx="7636042" cy="2633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Numbers are encoded by successive applications of a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0≔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𝑠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𝑧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𝑧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1≔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𝑠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𝑧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𝑠𝑧</m:t>
                    </m:r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2≔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𝑠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𝑧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𝑠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𝑠𝑧</m:t>
                        </m:r>
                      </m:e>
                    </m:d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3≔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𝑠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𝑧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𝑠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𝑠</m:t>
                        </m:r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a:rPr lang="en-US" sz="2400" i="1"/>
                              <m:t>𝑠𝑧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𝑛</m:t>
                    </m:r>
                    <m:r>
                      <m:rPr>
                        <m:aln/>
                      </m:rPr>
                      <a:rPr lang="en-US" sz="2400" i="1"/>
                      <m:t>≔</m:t>
                    </m:r>
                    <m:r>
                      <a:rPr lang="en-US" sz="2400" i="1"/>
                      <m:t>…</m:t>
                    </m:r>
                    <m:r>
                      <a:rPr lang="en-US" sz="2400" i="1"/>
                      <m:t>𝑒𝑡𝑐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Similar for operators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𝑚</m:t>
                    </m:r>
                    <m:r>
                      <a:rPr lang="en-US" sz="2400" i="1"/>
                      <m:t>+</m:t>
                    </m:r>
                    <m:r>
                      <a:rPr lang="en-US" sz="2400" i="1"/>
                      <m:t>𝑛</m:t>
                    </m:r>
                    <m:r>
                      <m:rPr>
                        <m:aln/>
                      </m:rPr>
                      <a:rPr lang="en-US" sz="2400" i="1"/>
                      <m:t>≔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𝑚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𝑛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𝑚𝑓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𝑛𝑓𝑥</m:t>
                        </m:r>
                      </m:e>
                    </m:d>
                  </m:oMath>
                </a14:m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𝑚</m:t>
                    </m:r>
                    <m:r>
                      <a:rPr lang="en-US" sz="2400" i="1"/>
                      <m:t>∗</m:t>
                    </m:r>
                    <m:r>
                      <a:rPr lang="en-US" sz="2400" i="1"/>
                      <m:t>𝑛</m:t>
                    </m:r>
                    <m:r>
                      <m:rPr>
                        <m:aln/>
                      </m:rPr>
                      <a:rPr lang="en-US" sz="2400" i="1"/>
                      <m:t>≔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𝑚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𝑛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𝑚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𝑛𝑓</m:t>
                        </m:r>
                      </m:e>
                    </m:d>
                    <m:r>
                      <a:rPr lang="en-US" sz="2400" i="1"/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68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Equivalence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Two expressions are equivalent if match after renaming bound variables.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𝜆</m:t>
                    </m:r>
                    <m:r>
                      <a:rPr lang="en-US" sz="2800" i="1"/>
                      <m:t>𝑥</m:t>
                    </m:r>
                    <m:r>
                      <a:rPr lang="en-US" sz="2800" i="1"/>
                      <m:t>.</m:t>
                    </m:r>
                    <m:r>
                      <a:rPr lang="en-US" sz="2800" i="1"/>
                      <m:t>𝑥</m:t>
                    </m:r>
                    <m:r>
                      <m:rPr>
                        <m:aln/>
                      </m:rPr>
                      <a:rPr lang="en-US" sz="2800" i="1"/>
                      <m:t>=</m:t>
                    </m:r>
                    <m:r>
                      <a:rPr lang="en-US" sz="2800" i="1"/>
                      <m:t>𝜆</m:t>
                    </m:r>
                    <m:r>
                      <a:rPr lang="en-US" sz="2800" i="1"/>
                      <m:t>𝑦</m:t>
                    </m:r>
                    <m:r>
                      <a:rPr lang="en-US" sz="2800" i="1"/>
                      <m:t>.</m:t>
                    </m:r>
                    <m:r>
                      <a:rPr lang="en-US" sz="2800" i="1"/>
                      <m:t>𝑦</m:t>
                    </m:r>
                  </m:oMath>
                </a14:m>
                <a:endParaRPr lang="en-US" sz="28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𝜆</m:t>
                    </m:r>
                    <m:r>
                      <a:rPr lang="en-US" sz="2800" i="1"/>
                      <m:t>𝑥</m:t>
                    </m:r>
                    <m:r>
                      <a:rPr lang="en-US" sz="2800" i="1"/>
                      <m:t>.</m:t>
                    </m:r>
                    <m:r>
                      <a:rPr lang="en-US" sz="2800" i="1"/>
                      <m:t>𝑥𝑦</m:t>
                    </m:r>
                    <m:r>
                      <m:rPr>
                        <m:aln/>
                      </m:rPr>
                      <a:rPr lang="en-US" sz="2800" i="1"/>
                      <m:t>=</m:t>
                    </m:r>
                    <m:r>
                      <a:rPr lang="en-US" sz="2800" i="1"/>
                      <m:t>𝜆</m:t>
                    </m:r>
                    <m:r>
                      <a:rPr lang="en-US" sz="2800" i="1"/>
                      <m:t>𝑧</m:t>
                    </m:r>
                    <m:r>
                      <a:rPr lang="en-US" sz="2800" i="1"/>
                      <m:t>.</m:t>
                    </m:r>
                    <m:r>
                      <a:rPr lang="en-US" sz="2800" i="1"/>
                      <m:t>𝑧𝑦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/>
                  <a:t>This rule can be used to rename conflicting variables in applications.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800" i="1"/>
                        </m:ctrlPr>
                      </m:dPr>
                      <m:e>
                        <m:r>
                          <a:rPr lang="en-US" sz="2800" i="1"/>
                          <m:t>𝜆</m:t>
                        </m:r>
                        <m:r>
                          <a:rPr lang="en-US" sz="2800" i="1"/>
                          <m:t>𝑥</m:t>
                        </m:r>
                        <m:r>
                          <a:rPr lang="en-US" sz="2800" i="1"/>
                          <m:t>.</m:t>
                        </m:r>
                        <m:r>
                          <a:rPr lang="en-US" sz="2800" i="1"/>
                          <m:t>𝑥𝑥</m:t>
                        </m:r>
                      </m:e>
                    </m:d>
                    <m:d>
                      <m:dPr>
                        <m:ctrlPr>
                          <a:rPr lang="en-US" sz="2800" i="1"/>
                        </m:ctrlPr>
                      </m:dPr>
                      <m:e>
                        <m:r>
                          <a:rPr lang="en-US" sz="2800" i="1"/>
                          <m:t>𝜆</m:t>
                        </m:r>
                        <m:r>
                          <a:rPr lang="en-US" sz="2800" i="1"/>
                          <m:t>𝑥</m:t>
                        </m:r>
                        <m:r>
                          <a:rPr lang="en-US" sz="2800" i="1"/>
                          <m:t>.</m:t>
                        </m:r>
                        <m:r>
                          <a:rPr lang="en-US" sz="2800" i="1"/>
                          <m:t>𝑥𝑥</m:t>
                        </m:r>
                      </m:e>
                    </m:d>
                    <m:r>
                      <a:rPr lang="en-US" sz="2800" i="1"/>
                      <m:t>→(</m:t>
                    </m:r>
                    <m:r>
                      <a:rPr lang="en-US" sz="2800" i="1"/>
                      <m:t>𝜆</m:t>
                    </m:r>
                    <m:r>
                      <a:rPr lang="en-US" sz="2800" i="1"/>
                      <m:t>𝑥</m:t>
                    </m:r>
                    <m:r>
                      <a:rPr lang="en-US" sz="2800" i="1"/>
                      <m:t>.</m:t>
                    </m:r>
                    <m:r>
                      <a:rPr lang="en-US" sz="2800" i="1"/>
                      <m:t>𝑥𝑥</m:t>
                    </m:r>
                    <m:r>
                      <a:rPr lang="en-US" sz="2800" i="1"/>
                      <m:t>)(</m:t>
                    </m:r>
                    <m:r>
                      <a:rPr lang="en-US" sz="2800" i="1"/>
                      <m:t>𝜆</m:t>
                    </m:r>
                    <m:r>
                      <a:rPr lang="en-US" sz="2800" i="1"/>
                      <m:t>𝑥</m:t>
                    </m:r>
                    <m:r>
                      <a:rPr lang="en-US" sz="2800" i="1"/>
                      <m:t>′.</m:t>
                    </m:r>
                    <m:r>
                      <a:rPr lang="en-US" sz="2800" i="1"/>
                      <m:t>𝑥</m:t>
                    </m:r>
                    <m:r>
                      <a:rPr lang="en-US" sz="2800" i="1"/>
                      <m:t>′</m:t>
                    </m:r>
                    <m:r>
                      <a:rPr lang="en-US" sz="2800" i="1"/>
                      <m:t>𝑥</m:t>
                    </m:r>
                    <m:r>
                      <a:rPr lang="en-US" sz="2800" i="1"/>
                      <m:t>′)</m:t>
                    </m:r>
                  </m:oMath>
                </a14:m>
                <a:endParaRPr lang="en-US" sz="28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38090"/>
          </a:xfrm>
        </p:spPr>
        <p:txBody>
          <a:bodyPr/>
          <a:lstStyle/>
          <a:p>
            <a:r>
              <a:rPr lang="en-US" dirty="0" smtClean="0"/>
              <a:t>Beta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𝑥𝑦𝑧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𝑥𝑦𝑧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𝑥𝑥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r>
                        <a:rPr lang="en-US" sz="3100" i="1"/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𝑦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𝑧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𝑥𝑦𝑧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𝑥𝑥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r>
                        <a:rPr lang="en-US" sz="3100" i="1"/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𝑦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𝑧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𝑥𝑦𝑧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  <m:r>
                            <a:rPr lang="en-US" sz="3100" i="1"/>
                            <m:t>.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r>
                        <a:rPr lang="en-US" sz="3100" i="1"/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𝑦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𝑧</m:t>
                          </m:r>
                          <m:r>
                            <a:rPr lang="en-US" sz="3100" i="1"/>
                            <m:t>.</m:t>
                          </m:r>
                          <m:d>
                            <m:dPr>
                              <m:ctrlPr>
                                <a:rPr lang="en-US" sz="3100" i="1"/>
                              </m:ctrlPr>
                            </m:dPr>
                            <m:e>
                              <m:r>
                                <a:rPr lang="en-US" sz="3100" i="1"/>
                                <m:t>𝜆</m:t>
                              </m:r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  <m:r>
                                <a:rPr lang="en-US" sz="3100" i="1"/>
                                <m:t>.</m:t>
                              </m:r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100" i="1"/>
                            <m:t>𝑦𝑧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r>
                        <a:rPr lang="en-US" sz="3100" i="1"/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𝑧</m:t>
                          </m:r>
                          <m:r>
                            <a:rPr lang="en-US" sz="3100" i="1"/>
                            <m:t>.</m:t>
                          </m:r>
                          <m:d>
                            <m:dPr>
                              <m:ctrlPr>
                                <a:rPr lang="en-US" sz="3100" i="1"/>
                              </m:ctrlPr>
                            </m:dPr>
                            <m:e>
                              <m:r>
                                <a:rPr lang="en-US" sz="3100" i="1"/>
                                <m:t>𝜆</m:t>
                              </m:r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  <m:r>
                                <a:rPr lang="en-US" sz="3100" i="1"/>
                                <m:t>.</m:t>
                              </m:r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3100" i="1"/>
                              </m:ctrlPr>
                            </m:dPr>
                            <m:e>
                              <m:r>
                                <a:rPr lang="en-US" sz="3100" i="1"/>
                                <m:t>𝜆</m:t>
                              </m:r>
                              <m:r>
                                <a:rPr lang="en-US" sz="3100" i="1"/>
                                <m:t>𝑥</m:t>
                              </m:r>
                              <m:r>
                                <a:rPr lang="en-US" sz="3100" i="1"/>
                                <m:t>.</m:t>
                              </m:r>
                              <m:r>
                                <a:rPr lang="en-US" sz="3100" i="1"/>
                                <m:t>𝑥</m:t>
                              </m:r>
                            </m:e>
                          </m:d>
                          <m:r>
                            <a:rPr lang="en-US" sz="3100" i="1"/>
                            <m:t>𝑧</m:t>
                          </m:r>
                        </m:e>
                      </m:d>
                      <m:r>
                        <a:rPr lang="en-US" sz="3100" i="1"/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𝑧</m:t>
                          </m:r>
                          <m:r>
                            <a:rPr lang="en-US" sz="3100" i="1"/>
                            <m:t>.</m:t>
                          </m:r>
                          <m:d>
                            <m:dPr>
                              <m:ctrlPr>
                                <a:rPr lang="en-US" sz="3100" i="1"/>
                              </m:ctrlPr>
                            </m:dPr>
                            <m:e>
                              <m:r>
                                <a:rPr lang="en-US" sz="3100" i="1"/>
                                <m:t>𝜆</m:t>
                              </m:r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  <m:r>
                                <a:rPr lang="en-US" sz="3100" i="1"/>
                                <m:t>.</m:t>
                              </m:r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100" i="1"/>
                                  </m:ctrlPr>
                                </m:sSupPr>
                                <m:e>
                                  <m:r>
                                    <a:rPr lang="en-US" sz="3100" i="1"/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i="1"/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3100" i="1"/>
                              </m:ctrlPr>
                            </m:dPr>
                            <m:e>
                              <m:r>
                                <a:rPr lang="en-US" sz="3100" i="1"/>
                                <m:t>𝜆</m:t>
                              </m:r>
                              <m:r>
                                <a:rPr lang="en-US" sz="3100" i="1"/>
                                <m:t>𝑥</m:t>
                              </m:r>
                              <m:r>
                                <a:rPr lang="en-US" sz="3100" i="1"/>
                                <m:t>.</m:t>
                              </m:r>
                              <m:r>
                                <a:rPr lang="en-US" sz="3100" i="1"/>
                                <m:t>𝑥</m:t>
                              </m:r>
                            </m:e>
                          </m:d>
                          <m:r>
                            <a:rPr lang="en-US" sz="3100" i="1"/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3100" i="1"/>
                          </m:ctrlPr>
                        </m:sSupPr>
                        <m:e>
                          <m:r>
                            <a:rPr lang="en-US" sz="3100" i="1"/>
                            <m:t>𝑥</m:t>
                          </m:r>
                        </m:e>
                        <m:sup>
                          <m:r>
                            <a:rPr lang="en-US" sz="3100" i="1"/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  <m:r>
                            <a:rPr lang="en-US" sz="3100" i="1"/>
                            <m:t>.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3100" i="1"/>
                          </m:ctrlPr>
                        </m:sSupPr>
                        <m:e>
                          <m:r>
                            <a:rPr lang="en-US" sz="3100" i="1"/>
                            <m:t>𝑥</m:t>
                          </m:r>
                        </m:e>
                        <m:sup>
                          <m:r>
                            <a:rPr lang="en-US" sz="3100" i="1"/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3100" i="1"/>
                          </m:ctrlPr>
                        </m:sSupPr>
                        <m:e>
                          <m:r>
                            <a:rPr lang="en-US" sz="3100" i="1"/>
                            <m:t>𝑥</m:t>
                          </m:r>
                        </m:e>
                        <m:sup>
                          <m:r>
                            <a:rPr lang="en-US" sz="3100" i="1"/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r>
                            <a:rPr lang="en-US" sz="3100" i="1"/>
                            <m:t>𝑥</m:t>
                          </m:r>
                          <m:r>
                            <a:rPr lang="en-US" sz="3100" i="1"/>
                            <m:t>.</m:t>
                          </m:r>
                          <m:r>
                            <a:rPr lang="en-US" sz="3100" i="1"/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  <m:r>
                            <a:rPr lang="en-US" sz="3100" i="1"/>
                            <m:t>.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100" i="1"/>
                          </m:ctrlPr>
                        </m:sSupPr>
                        <m:e>
                          <m:r>
                            <a:rPr lang="en-US" sz="3100" i="1"/>
                            <m:t>𝑥</m:t>
                          </m:r>
                        </m:e>
                        <m:sup>
                          <m:r>
                            <a:rPr lang="en-US" sz="3100" i="1"/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3100" i="1"/>
                          </m:ctrlPr>
                        </m:dPr>
                        <m:e>
                          <m:r>
                            <a:rPr lang="en-US" sz="3100" i="1"/>
                            <m:t>𝜆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  <m:r>
                            <a:rPr lang="en-US" sz="3100" i="1"/>
                            <m:t>.</m:t>
                          </m:r>
                          <m:sSup>
                            <m:sSupPr>
                              <m:ctrlPr>
                                <a:rPr lang="en-US" sz="3100" i="1"/>
                              </m:ctrlPr>
                            </m:sSupPr>
                            <m:e>
                              <m:r>
                                <a:rPr lang="en-US" sz="3100" i="1"/>
                                <m:t>𝑥</m:t>
                              </m:r>
                            </m:e>
                            <m:sup>
                              <m:r>
                                <a:rPr lang="en-US" sz="3100" i="1"/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100" i="1"/>
                          </m:ctrlPr>
                        </m:sSupPr>
                        <m:e>
                          <m:r>
                            <a:rPr lang="en-US" sz="3100" i="1"/>
                            <m:t>𝑥</m:t>
                          </m:r>
                        </m:e>
                        <m:sup>
                          <m:r>
                            <a:rPr lang="en-US" sz="3100" i="1"/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100" i="1"/>
                          </m:ctrlPr>
                        </m:sSupPr>
                        <m:e>
                          <m:r>
                            <a:rPr lang="en-US" sz="3100" i="1"/>
                            <m:t>𝑥</m:t>
                          </m:r>
                        </m:e>
                        <m:sup>
                          <m:r>
                            <a:rPr lang="en-US" sz="3100" i="1"/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100" i="1"/>
                        <m:t>𝑥</m:t>
                      </m:r>
                    </m:oMath>
                  </m:oMathPara>
                </a14:m>
                <a:endParaRPr lang="en-US" sz="3100" dirty="0"/>
              </a:p>
              <a:p>
                <a:pPr lvl="1"/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0" y="2197768"/>
                <a:ext cx="470835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Take an application in the form </a:t>
                </a:r>
                <a14:m>
                  <m:oMath xmlns:m="http://schemas.openxmlformats.org/officeDocument/2006/math">
                    <m:r>
                      <a:rPr lang="en-US" sz="2400" i="1"/>
                      <m:t>(</m:t>
                    </m:r>
                    <m:r>
                      <a:rPr lang="en-US" sz="2400" i="1"/>
                      <m:t>𝜆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.</m:t>
                    </m:r>
                    <m:r>
                      <a:rPr lang="en-US" sz="2400" i="1"/>
                      <m:t>𝐸</m:t>
                    </m:r>
                    <m:r>
                      <a:rPr lang="en-US" sz="2400" i="1"/>
                      <m:t>)</m:t>
                    </m:r>
                    <m:r>
                      <a:rPr lang="en-US" sz="2400" i="1"/>
                      <m:t>𝑀</m:t>
                    </m:r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Perform alpha conversion if a bound variable in </a:t>
                </a:r>
                <a14:m>
                  <m:oMath xmlns:m="http://schemas.openxmlformats.org/officeDocument/2006/math">
                    <m:r>
                      <a:rPr lang="en-US" sz="2400" i="1"/>
                      <m:t>𝑀</m:t>
                    </m:r>
                  </m:oMath>
                </a14:m>
                <a:r>
                  <a:rPr lang="en-US" sz="2400" dirty="0"/>
                  <a:t> appears in the left term.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Substitute all occurrences of </a:t>
                </a:r>
                <a14:m>
                  <m:oMath xmlns:m="http://schemas.openxmlformats.org/officeDocument/2006/math">
                    <m:r>
                      <a:rPr lang="en-US" sz="2400" i="1"/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/>
                      <m:t>𝐸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/>
                      <m:t>𝑀</m:t>
                    </m:r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Remove the head, </a:t>
                </a:r>
                <a14:m>
                  <m:oMath xmlns:m="http://schemas.openxmlformats.org/officeDocument/2006/math">
                    <m:r>
                      <a:rPr lang="en-US" sz="2400" i="1"/>
                      <m:t>𝜆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.</m:t>
                    </m:r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/>
                  <a:t>If another application remains, go to step 1.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97768"/>
                <a:ext cx="4708358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2073" t="-1610" r="-90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381417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Possible with the Y-combinatory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/>
                      <m:t>𝑌</m:t>
                    </m:r>
                    <m:r>
                      <a:rPr lang="en-US" sz="2600" i="1"/>
                      <m:t>≔</m:t>
                    </m:r>
                    <m:r>
                      <a:rPr lang="en-US" sz="2600" i="1"/>
                      <m:t>𝜆</m:t>
                    </m:r>
                    <m:r>
                      <a:rPr lang="en-US" sz="2600" i="1"/>
                      <m:t>𝑓</m:t>
                    </m:r>
                    <m:r>
                      <a:rPr lang="en-US" sz="2600" i="1"/>
                      <m:t>.</m:t>
                    </m:r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𝑥</m:t>
                        </m:r>
                        <m:r>
                          <a:rPr lang="en-US" sz="2600" i="1"/>
                          <m:t>.</m:t>
                        </m:r>
                        <m:r>
                          <a:rPr lang="en-US" sz="2600" i="1"/>
                          <m:t>𝑓</m:t>
                        </m:r>
                        <m:d>
                          <m:dPr>
                            <m:ctrlPr>
                              <a:rPr lang="en-US" sz="2600" i="1"/>
                            </m:ctrlPr>
                          </m:dPr>
                          <m:e>
                            <m:r>
                              <a:rPr lang="en-US" sz="2600" i="1"/>
                              <m:t>𝑥𝑥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en-US" sz="2600" i="1"/>
                          <m:t>𝜆</m:t>
                        </m:r>
                        <m:r>
                          <a:rPr lang="en-US" sz="2600" i="1"/>
                          <m:t>𝑥</m:t>
                        </m:r>
                        <m:r>
                          <a:rPr lang="en-US" sz="2600" i="1"/>
                          <m:t>.</m:t>
                        </m:r>
                        <m:r>
                          <a:rPr lang="en-US" sz="2600" i="1"/>
                          <m:t>𝑓</m:t>
                        </m:r>
                        <m:d>
                          <m:dPr>
                            <m:ctrlPr>
                              <a:rPr lang="en-US" sz="2600" i="1"/>
                            </m:ctrlPr>
                          </m:dPr>
                          <m:e>
                            <m:r>
                              <a:rPr lang="en-US" sz="2600" i="1"/>
                              <m:t>𝑥𝑥</m:t>
                            </m:r>
                          </m:e>
                        </m:d>
                      </m:e>
                    </m:d>
                  </m:oMath>
                </a14:m>
                <a:endParaRPr lang="en-US" sz="2600" dirty="0"/>
              </a:p>
              <a:p>
                <a:r>
                  <a:rPr lang="en-US" sz="2800" dirty="0" smtClean="0"/>
                  <a:t>When applied to a function, it creates an expression that is called on itself infinitely many times.</a:t>
                </a:r>
              </a:p>
              <a:p>
                <a:r>
                  <a:rPr lang="en-US" sz="2800" dirty="0" smtClean="0"/>
                  <a:t>Recursion is repeated application of a function on itself.</a:t>
                </a:r>
              </a:p>
              <a:p>
                <a:r>
                  <a:rPr lang="en-US" sz="2800" dirty="0" smtClean="0"/>
                  <a:t>Add a base case to create a recursive function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" y="1941095"/>
                <a:ext cx="5181600" cy="316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ea typeface="Cambria Math" panose="02040503050406030204" pitchFamily="18" charset="0"/>
                  </a:rPr>
                  <a:t>Notice that factorial is created by making an infinite loop and applying an argument to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41095"/>
                <a:ext cx="5181600" cy="3164008"/>
              </a:xfrm>
              <a:prstGeom prst="rect">
                <a:avLst/>
              </a:prstGeom>
              <a:blipFill rotWithShape="0"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5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38090"/>
          </a:xfrm>
        </p:spPr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2542245"/>
            <a:ext cx="10339137" cy="304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2bdkid.github.io/lambda_quickstart.pdf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61615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57</TotalTime>
  <Words>245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Schoolbook</vt:lpstr>
      <vt:lpstr>Corbel</vt:lpstr>
      <vt:lpstr>Headlines</vt:lpstr>
      <vt:lpstr>Lambda Calculus</vt:lpstr>
      <vt:lpstr>What is it?</vt:lpstr>
      <vt:lpstr>How does it work?</vt:lpstr>
      <vt:lpstr>Examples</vt:lpstr>
      <vt:lpstr>How to use it?</vt:lpstr>
      <vt:lpstr>Alpha Equivalence</vt:lpstr>
      <vt:lpstr>Beta Reduction</vt:lpstr>
      <vt:lpstr>Recursion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Brady</dc:creator>
  <cp:lastModifiedBy>Brady</cp:lastModifiedBy>
  <cp:revision>33</cp:revision>
  <dcterms:created xsi:type="dcterms:W3CDTF">2018-11-27T01:04:46Z</dcterms:created>
  <dcterms:modified xsi:type="dcterms:W3CDTF">2018-11-27T02:03:30Z</dcterms:modified>
</cp:coreProperties>
</file>