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5" r:id="rId6"/>
    <p:sldId id="259" r:id="rId7"/>
    <p:sldId id="261" r:id="rId8"/>
    <p:sldId id="262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34E5433-AD7D-4C19-BB40-1987E1C1E43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6B0AA03C-3F8F-4F65-82A0-028AE18DD0E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3710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5433-AD7D-4C19-BB40-1987E1C1E43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A03C-3F8F-4F65-82A0-028AE18D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C34E5433-AD7D-4C19-BB40-1987E1C1E43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6B0AA03C-3F8F-4F65-82A0-028AE18DD0EC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2344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5433-AD7D-4C19-BB40-1987E1C1E43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A03C-3F8F-4F65-82A0-028AE18D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4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C34E5433-AD7D-4C19-BB40-1987E1C1E43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B0AA03C-3F8F-4F65-82A0-028AE18DD0E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6864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5433-AD7D-4C19-BB40-1987E1C1E43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A03C-3F8F-4F65-82A0-028AE18D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5433-AD7D-4C19-BB40-1987E1C1E43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A03C-3F8F-4F65-82A0-028AE18D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1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5433-AD7D-4C19-BB40-1987E1C1E43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A03C-3F8F-4F65-82A0-028AE18D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4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5433-AD7D-4C19-BB40-1987E1C1E43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A03C-3F8F-4F65-82A0-028AE18D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4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5433-AD7D-4C19-BB40-1987E1C1E43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A03C-3F8F-4F65-82A0-028AE18D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8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5433-AD7D-4C19-BB40-1987E1C1E43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A03C-3F8F-4F65-82A0-028AE18D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1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C34E5433-AD7D-4C19-BB40-1987E1C1E43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6B0AA03C-3F8F-4F65-82A0-028AE18DD0E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62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Lambda Calculus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Brady Dean – 2bdkid.github.io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16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1381417"/>
          </a:xfrm>
        </p:spPr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Possible with the </a:t>
                </a:r>
                <a:r>
                  <a:rPr lang="en-US" sz="2800" dirty="0" smtClean="0"/>
                  <a:t>Y-</a:t>
                </a:r>
                <a:r>
                  <a:rPr lang="en-US" sz="2800" dirty="0" err="1" smtClean="0"/>
                  <a:t>combinator</a:t>
                </a:r>
                <a:endParaRPr lang="en-US" sz="2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e>
                        </m:d>
                      </m:e>
                    </m:d>
                  </m:oMath>
                </a14:m>
                <a:endParaRPr lang="en-US" sz="2600" dirty="0"/>
              </a:p>
              <a:p>
                <a:r>
                  <a:rPr lang="en-US" sz="2800" dirty="0" smtClean="0"/>
                  <a:t>When applied to a function, it creates an expression that is called on itself infinitely many times.</a:t>
                </a:r>
              </a:p>
              <a:p>
                <a:r>
                  <a:rPr lang="en-US" sz="2800" dirty="0" smtClean="0"/>
                  <a:t>Recursion is repeated application of a function on itself.</a:t>
                </a:r>
              </a:p>
              <a:p>
                <a:r>
                  <a:rPr lang="en-US" sz="2800" dirty="0" smtClean="0"/>
                  <a:t>Add a base case to create a recursive function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6" t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" y="1941095"/>
                <a:ext cx="5181600" cy="3164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sz="2800" b="0" dirty="0" smtClean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𝐹𝑎𝑐𝑡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≔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𝑖𝑓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𝑡h𝑒𝑛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𝑒𝑙𝑠𝑒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800" b="0" dirty="0" smtClean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b="0" dirty="0" smtClean="0">
                    <a:ea typeface="Cambria Math" panose="02040503050406030204" pitchFamily="18" charset="0"/>
                  </a:rPr>
                  <a:t>Notice that factorial is created by making an infinite loop and applying an argument to it.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941095"/>
                <a:ext cx="5181600" cy="3164008"/>
              </a:xfrm>
              <a:prstGeom prst="rect">
                <a:avLst/>
              </a:prstGeom>
              <a:blipFill rotWithShape="0">
                <a:blip r:embed="rId3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950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1638090"/>
          </a:xfrm>
        </p:spPr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2542245"/>
            <a:ext cx="10339137" cy="3040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2bdkid.github.io/lambda_quickstart.pdf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9616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Lambda Calculus is a mathematical model of computation created by </a:t>
            </a:r>
            <a:r>
              <a:rPr lang="en-US" sz="3200" dirty="0" smtClean="0"/>
              <a:t>Alonzo </a:t>
            </a:r>
            <a:r>
              <a:rPr lang="en-US" sz="3200" dirty="0"/>
              <a:t>Church in the 1930s.</a:t>
            </a:r>
          </a:p>
          <a:p>
            <a:r>
              <a:rPr lang="en-US" sz="3200" dirty="0" smtClean="0"/>
              <a:t>Lambda Calculus can encode any computable thing in the same way Turing Machines can.</a:t>
            </a:r>
          </a:p>
          <a:p>
            <a:r>
              <a:rPr lang="en-US" sz="3200" dirty="0" smtClean="0"/>
              <a:t>Both models of computation can be shown to be equivalent.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85" y="1832810"/>
            <a:ext cx="3513221" cy="351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3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1589964"/>
          </a:xfrm>
        </p:spPr>
        <p:txBody>
          <a:bodyPr>
            <a:normAutofit/>
          </a:bodyPr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Expressions are combinations of three terms.</a:t>
                </a:r>
              </a:p>
              <a:p>
                <a:r>
                  <a:rPr lang="en-US" sz="2800" dirty="0" smtClean="0"/>
                  <a:t>Variable: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𝑒𝑡𝑐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 smtClean="0"/>
              </a:p>
              <a:p>
                <a:r>
                  <a:rPr lang="en-US" sz="2800" dirty="0" smtClean="0"/>
                  <a:t>Abstraction: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𝑣𝑎𝑟𝑖𝑎𝑏𝑙𝑒𝑠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&gt;.&lt;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𝑡𝑒𝑟𝑚𝑠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400" dirty="0" smtClean="0"/>
              </a:p>
              <a:p>
                <a:r>
                  <a:rPr lang="en-US" sz="2800" dirty="0" smtClean="0"/>
                  <a:t>Application: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𝑡𝑒𝑟𝑚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𝑡𝑒𝑟𝑚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400" dirty="0" smtClean="0"/>
              </a:p>
              <a:p>
                <a:r>
                  <a:rPr lang="en-US" sz="2800" dirty="0" smtClean="0"/>
                  <a:t>There are no types until a type system is introduced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6" t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7899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72126" y="1684421"/>
                <a:ext cx="7636042" cy="2633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𝑥𝑦𝑧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𝑥𝑧</m:t>
                        </m:r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𝑦𝑧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4000" b="0" dirty="0" smtClean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𝑥𝑦𝑦</m:t>
                        </m:r>
                      </m:e>
                    </m:d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4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𝑧𝑧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𝑧𝑦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4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𝑥𝑦𝑧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𝑥𝑧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𝑦𝑧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400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126" y="1684421"/>
                <a:ext cx="7636042" cy="26337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32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Variables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Free variables may appear inside of an abstraction</a:t>
                </a:r>
              </a:p>
              <a:p>
                <a:r>
                  <a:rPr lang="en-US" sz="2800" dirty="0" smtClean="0"/>
                  <a:t>A free variable is any variable that is not bound in the head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𝑥𝑦</m:t>
                        </m:r>
                      </m:e>
                    </m:d>
                  </m:oMath>
                </a14:m>
                <a:r>
                  <a:rPr lang="en-US" sz="2800" b="0" dirty="0" smtClean="0">
                    <a:ea typeface="Cambria Math" panose="02040503050406030204" pitchFamily="18" charset="0"/>
                  </a:rPr>
                  <a:t> - free y</a:t>
                </a:r>
              </a:p>
              <a:p>
                <a:r>
                  <a:rPr lang="en-US" sz="2800" dirty="0" smtClean="0"/>
                  <a:t>(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𝑧𝑥𝑦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 – free z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6" t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173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it?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Numbers are encoded by successive applications of a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0≔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1≔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𝑠𝑧</m:t>
                    </m:r>
                  </m:oMath>
                </a14:m>
                <a:endParaRPr lang="en-US" sz="2400" i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2≔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𝑠𝑧</m:t>
                        </m:r>
                      </m:e>
                    </m:d>
                  </m:oMath>
                </a14:m>
                <a:endParaRPr lang="en-US" sz="2400" i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3≔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𝑠𝑧</m:t>
                            </m:r>
                          </m:e>
                        </m:d>
                      </m:e>
                    </m:d>
                  </m:oMath>
                </a14:m>
                <a:endParaRPr lang="en-US" sz="2400" i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aln/>
                      </m:rPr>
                      <a:rPr lang="en-US" sz="2400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𝑒𝑡𝑐</m:t>
                    </m:r>
                  </m:oMath>
                </a14:m>
                <a:endParaRPr lang="en-US" sz="2400" dirty="0" smtClean="0"/>
              </a:p>
              <a:p>
                <a:r>
                  <a:rPr lang="en-US" sz="2800" dirty="0" smtClean="0"/>
                  <a:t>Similar for operators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aln/>
                      </m:rPr>
                      <a:rPr lang="en-US" sz="2400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𝑛𝑓𝑥</m:t>
                        </m:r>
                      </m:e>
                    </m:d>
                  </m:oMath>
                </a14:m>
                <a:endParaRPr lang="en-US" sz="2400" i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aln/>
                      </m:rPr>
                      <a:rPr lang="en-US" sz="2400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𝑛𝑓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6" t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68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 Equivalence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Two expressions are equivalent if match after renaming bound variables.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aln/>
                      </m:rP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800" i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𝑥𝑦</m:t>
                    </m:r>
                    <m:r>
                      <m:rPr>
                        <m:aln/>
                      </m:rP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𝑧𝑦</m:t>
                    </m:r>
                  </m:oMath>
                </a14:m>
                <a:endParaRPr lang="en-US" sz="2800" dirty="0" smtClean="0"/>
              </a:p>
              <a:p>
                <a:pPr lvl="1"/>
                <a:r>
                  <a:rPr lang="en-US" sz="2800" dirty="0" smtClean="0"/>
                  <a:t>Notice the free variables must match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/>
                  <a:t>This rule can be used to rename conflicting variables in applications.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𝑥𝑥</m:t>
                        </m:r>
                      </m:e>
                    </m:d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′.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US" sz="2800" dirty="0"/>
              </a:p>
              <a:p>
                <a:pPr lvl="1"/>
                <a:endParaRPr lang="en-US" sz="2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6" t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64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1638090"/>
          </a:xfrm>
        </p:spPr>
        <p:txBody>
          <a:bodyPr/>
          <a:lstStyle/>
          <a:p>
            <a:r>
              <a:rPr lang="en-US" dirty="0" smtClean="0"/>
              <a:t>Beta Reduction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𝑥𝑦𝑧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𝑥𝑦𝑧</m:t>
                          </m:r>
                        </m:e>
                      </m:d>
                      <m:d>
                        <m:dPr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𝑥𝑥</m:t>
                          </m:r>
                        </m:e>
                      </m:d>
                      <m:d>
                        <m:dPr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1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𝑥𝑦𝑧</m:t>
                          </m:r>
                        </m:e>
                      </m:d>
                      <m:d>
                        <m:dPr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𝑥𝑥</m:t>
                          </m:r>
                        </m:e>
                      </m:d>
                      <m:d>
                        <m:dPr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1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𝑥𝑦𝑧</m:t>
                          </m:r>
                        </m:e>
                      </m:d>
                      <m:d>
                        <m:dPr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sz="3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sz="3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3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1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en-US" sz="3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𝑦𝑧</m:t>
                          </m:r>
                        </m:e>
                      </m:d>
                      <m:d>
                        <m:dPr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1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en-US" sz="3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sz="3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31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en-US" sz="3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sz="3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  <m:oMath xmlns:m="http://schemas.openxmlformats.org/officeDocument/2006/math">
                      <m:d>
                        <m:dPr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sz="3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sz="3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3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  <m:oMath xmlns:m="http://schemas.openxmlformats.org/officeDocument/2006/math">
                      <m:d>
                        <m:dPr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  <m:oMath xmlns:m="http://schemas.openxmlformats.org/officeDocument/2006/math">
                      <m:d>
                        <m:dPr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sz="3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sz="3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  <m:oMath xmlns:m="http://schemas.openxmlformats.org/officeDocument/2006/math">
                      <m:d>
                        <m:dPr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sz="3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sz="3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sz="31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00" dirty="0"/>
              </a:p>
              <a:p>
                <a:pPr lvl="1"/>
                <a:endParaRPr lang="en-US" sz="2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2000" y="2197768"/>
                <a:ext cx="4708358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>
                  <a:buFont typeface="+mj-lt"/>
                  <a:buAutoNum type="arabicPeriod"/>
                </a:pPr>
                <a:r>
                  <a:rPr lang="en-US" sz="2400" dirty="0"/>
                  <a:t>Take an application in the form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400" dirty="0"/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sz="2400" dirty="0"/>
                  <a:t>Perform alpha conversion if a bound variable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appears in the left term.</a:t>
                </a: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sz="2400" dirty="0"/>
                  <a:t>Substitute all occurrences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400" dirty="0"/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sz="2400" dirty="0"/>
                  <a:t>Remove the head,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sz="2400" dirty="0"/>
                  <a:t>If another application remains, go to step 1.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197768"/>
                <a:ext cx="4708358" cy="3785652"/>
              </a:xfrm>
              <a:prstGeom prst="rect">
                <a:avLst/>
              </a:prstGeom>
              <a:blipFill rotWithShape="0">
                <a:blip r:embed="rId3"/>
                <a:stretch>
                  <a:fillRect l="-2073" t="-1610" r="-907" b="-2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0090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Divergence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Some expressions are irreducible to normal form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/>
                  <a:t>…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6" t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8720571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69</TotalTime>
  <Words>325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Century Schoolbook</vt:lpstr>
      <vt:lpstr>Corbel</vt:lpstr>
      <vt:lpstr>Headlines</vt:lpstr>
      <vt:lpstr>Lambda Calculus</vt:lpstr>
      <vt:lpstr>What is it?</vt:lpstr>
      <vt:lpstr>How does it work?</vt:lpstr>
      <vt:lpstr>Examples</vt:lpstr>
      <vt:lpstr>Free Variables</vt:lpstr>
      <vt:lpstr>How to use it?</vt:lpstr>
      <vt:lpstr>Alpha Equivalence</vt:lpstr>
      <vt:lpstr>Beta Reduction</vt:lpstr>
      <vt:lpstr>Divergence</vt:lpstr>
      <vt:lpstr>Recursion</vt:lpstr>
      <vt:lpstr>More Information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Calculus</dc:title>
  <dc:creator>Brady</dc:creator>
  <cp:lastModifiedBy>Brady</cp:lastModifiedBy>
  <cp:revision>41</cp:revision>
  <dcterms:created xsi:type="dcterms:W3CDTF">2018-11-27T01:04:46Z</dcterms:created>
  <dcterms:modified xsi:type="dcterms:W3CDTF">2018-12-05T00:19:39Z</dcterms:modified>
</cp:coreProperties>
</file>