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01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49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947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07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88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0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6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83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3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547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73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182A51-A9A2-4F03-BE00-F5898417753D}" type="datetimeFigureOut">
              <a:rPr lang="en-AU" smtClean="0"/>
              <a:t>9/11/2021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4A4D8B-7B81-4E43-937D-6C244B91EF71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30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F8D455-6F84-4F90-B367-F14B21911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6000" dirty="0"/>
              <a:t>Lending Club Case Study</a:t>
            </a:r>
            <a:br>
              <a:rPr lang="en-AU" sz="6000" dirty="0"/>
            </a:br>
            <a:br>
              <a:rPr lang="en-AU" dirty="0"/>
            </a:br>
            <a:r>
              <a:rPr lang="en-AU" sz="4800" i="1" dirty="0"/>
              <a:t>EDA - Presentation</a:t>
            </a:r>
            <a:endParaRPr lang="en-AU" i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4BA9B0-AB57-4DE5-9A5F-6FEBFE46F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Contributors: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Uday </a:t>
            </a:r>
            <a:r>
              <a:rPr lang="en-AU" dirty="0" err="1"/>
              <a:t>kumar</a:t>
            </a:r>
            <a:r>
              <a:rPr lang="en-AU" dirty="0"/>
              <a:t> </a:t>
            </a:r>
            <a:r>
              <a:rPr lang="en-AU" dirty="0" err="1"/>
              <a:t>adavi</a:t>
            </a:r>
            <a:r>
              <a:rPr lang="en-AU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err="1"/>
              <a:t>bibhu</a:t>
            </a:r>
            <a:r>
              <a:rPr lang="en-AU" dirty="0"/>
              <a:t> </a:t>
            </a:r>
            <a:r>
              <a:rPr lang="en-AU" dirty="0" err="1"/>
              <a:t>sundar</a:t>
            </a:r>
            <a:r>
              <a:rPr lang="en-AU" dirty="0"/>
              <a:t> </a:t>
            </a:r>
            <a:r>
              <a:rPr lang="en-AU" dirty="0" err="1"/>
              <a:t>sahoo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621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3CB3D9-D307-40FB-A6EA-7E4EB0B2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Lending Club business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E0F2E-B999-487B-82E5-0F284D8437BE}"/>
              </a:ext>
            </a:extLst>
          </p:cNvPr>
          <p:cNvSpPr txBox="1"/>
          <p:nvPr/>
        </p:nvSpPr>
        <p:spPr>
          <a:xfrm>
            <a:off x="939567" y="1737361"/>
            <a:ext cx="654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Background of the lending club business and the problem of default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DFD14E-E2ED-4ACC-AB9E-0AF7AD739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5" y="3557450"/>
            <a:ext cx="5304002" cy="272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1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3CB3D9-D307-40FB-A6EA-7E4EB0B2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E0F2E-B999-487B-82E5-0F284D8437BE}"/>
              </a:ext>
            </a:extLst>
          </p:cNvPr>
          <p:cNvSpPr txBox="1"/>
          <p:nvPr/>
        </p:nvSpPr>
        <p:spPr>
          <a:xfrm>
            <a:off x="1149292" y="2843868"/>
            <a:ext cx="177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Approach to EDA</a:t>
            </a:r>
          </a:p>
        </p:txBody>
      </p:sp>
    </p:spTree>
    <p:extLst>
      <p:ext uri="{BB962C8B-B14F-4D97-AF65-F5344CB8AC3E}">
        <p14:creationId xmlns:p14="http://schemas.microsoft.com/office/powerpoint/2010/main" val="339960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3CB3D9-D307-40FB-A6EA-7E4EB0B2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E0F2E-B999-487B-82E5-0F284D8437BE}"/>
              </a:ext>
            </a:extLst>
          </p:cNvPr>
          <p:cNvSpPr txBox="1"/>
          <p:nvPr/>
        </p:nvSpPr>
        <p:spPr>
          <a:xfrm>
            <a:off x="1342239" y="2290194"/>
            <a:ext cx="5897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Example of categorical variable and how we analysed it, came up with findings, insights &amp; recommendation</a:t>
            </a:r>
          </a:p>
          <a:p>
            <a:pPr marL="285750" indent="-285750">
              <a:buFontTx/>
              <a:buChar char="-"/>
            </a:pPr>
            <a:r>
              <a:rPr lang="en-AU" dirty="0"/>
              <a:t>All related charts form python notebook</a:t>
            </a:r>
          </a:p>
          <a:p>
            <a:pPr marL="285750" indent="-285750">
              <a:buFontTx/>
              <a:buChar char="-"/>
            </a:pPr>
            <a:r>
              <a:rPr lang="en-AU" dirty="0"/>
              <a:t>Write some text box comments</a:t>
            </a:r>
          </a:p>
          <a:p>
            <a:pPr marL="285750" indent="-285750"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70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3CB3D9-D307-40FB-A6EA-7E4EB0B2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E0F2E-B999-487B-82E5-0F284D8437BE}"/>
              </a:ext>
            </a:extLst>
          </p:cNvPr>
          <p:cNvSpPr txBox="1"/>
          <p:nvPr/>
        </p:nvSpPr>
        <p:spPr>
          <a:xfrm>
            <a:off x="1149292" y="2843868"/>
            <a:ext cx="5897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Example of numerical variable and how we analysed it, came up with findings, insights &amp; recommendation</a:t>
            </a:r>
          </a:p>
          <a:p>
            <a:pPr marL="285750" indent="-285750">
              <a:buFontTx/>
              <a:buChar char="-"/>
            </a:pPr>
            <a:r>
              <a:rPr lang="en-AU" dirty="0"/>
              <a:t>All related charts form python notebook</a:t>
            </a:r>
          </a:p>
          <a:p>
            <a:pPr marL="285750" indent="-285750">
              <a:buFontTx/>
              <a:buChar char="-"/>
            </a:pPr>
            <a:r>
              <a:rPr lang="en-AU" dirty="0"/>
              <a:t>Write some text box comments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463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3CB3D9-D307-40FB-A6EA-7E4EB0B2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E0F2E-B999-487B-82E5-0F284D8437BE}"/>
              </a:ext>
            </a:extLst>
          </p:cNvPr>
          <p:cNvSpPr txBox="1"/>
          <p:nvPr/>
        </p:nvSpPr>
        <p:spPr>
          <a:xfrm>
            <a:off x="491878" y="2508308"/>
            <a:ext cx="820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 summary slide – can be the same as the summary table in the python note book</a:t>
            </a:r>
          </a:p>
        </p:txBody>
      </p:sp>
    </p:spTree>
    <p:extLst>
      <p:ext uri="{BB962C8B-B14F-4D97-AF65-F5344CB8AC3E}">
        <p14:creationId xmlns:p14="http://schemas.microsoft.com/office/powerpoint/2010/main" val="32551034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109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Lending Club Case Study  EDA - Presentation</vt:lpstr>
      <vt:lpstr>Lending Club business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EDA - Presentation</dc:title>
  <dc:creator>Yukay</dc:creator>
  <cp:lastModifiedBy>Yukay</cp:lastModifiedBy>
  <cp:revision>7</cp:revision>
  <dcterms:created xsi:type="dcterms:W3CDTF">2021-11-09T09:20:50Z</dcterms:created>
  <dcterms:modified xsi:type="dcterms:W3CDTF">2021-11-09T09:29:27Z</dcterms:modified>
</cp:coreProperties>
</file>