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C2CC-3037-4BAC-BAF4-BD67E13A8311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6B1D-BCBA-4144-9B37-7B8092CC4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18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C2CC-3037-4BAC-BAF4-BD67E13A8311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6B1D-BCBA-4144-9B37-7B8092CC4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12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C2CC-3037-4BAC-BAF4-BD67E13A8311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6B1D-BCBA-4144-9B37-7B8092CC4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75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C2CC-3037-4BAC-BAF4-BD67E13A8311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6B1D-BCBA-4144-9B37-7B8092CC4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89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C2CC-3037-4BAC-BAF4-BD67E13A8311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6B1D-BCBA-4144-9B37-7B8092CC4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21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C2CC-3037-4BAC-BAF4-BD67E13A8311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6B1D-BCBA-4144-9B37-7B8092CC4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C2CC-3037-4BAC-BAF4-BD67E13A8311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6B1D-BCBA-4144-9B37-7B8092CC4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38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C2CC-3037-4BAC-BAF4-BD67E13A8311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6B1D-BCBA-4144-9B37-7B8092CC4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99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C2CC-3037-4BAC-BAF4-BD67E13A8311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6B1D-BCBA-4144-9B37-7B8092CC4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02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C2CC-3037-4BAC-BAF4-BD67E13A8311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6B1D-BCBA-4144-9B37-7B8092CC4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42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C2CC-3037-4BAC-BAF4-BD67E13A8311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6B1D-BCBA-4144-9B37-7B8092CC4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50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AC2CC-3037-4BAC-BAF4-BD67E13A8311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16B1D-BCBA-4144-9B37-7B8092CC4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85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1" y="360218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82" y="568325"/>
            <a:ext cx="10332156" cy="5811838"/>
          </a:xfrm>
        </p:spPr>
      </p:pic>
    </p:spTree>
    <p:extLst>
      <p:ext uri="{BB962C8B-B14F-4D97-AF65-F5344CB8AC3E}">
        <p14:creationId xmlns:p14="http://schemas.microsoft.com/office/powerpoint/2010/main" val="181653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01" y="683491"/>
            <a:ext cx="10110997" cy="5687436"/>
          </a:xfrm>
        </p:spPr>
      </p:pic>
    </p:spTree>
    <p:extLst>
      <p:ext uri="{BB962C8B-B14F-4D97-AF65-F5344CB8AC3E}">
        <p14:creationId xmlns:p14="http://schemas.microsoft.com/office/powerpoint/2010/main" val="95839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9" y="714304"/>
            <a:ext cx="10351783" cy="5822878"/>
          </a:xfrm>
        </p:spPr>
      </p:pic>
    </p:spTree>
    <p:extLst>
      <p:ext uri="{BB962C8B-B14F-4D97-AF65-F5344CB8AC3E}">
        <p14:creationId xmlns:p14="http://schemas.microsoft.com/office/powerpoint/2010/main" val="245492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04" y="286328"/>
            <a:ext cx="11243991" cy="6324745"/>
          </a:xfrm>
        </p:spPr>
      </p:pic>
    </p:spTree>
    <p:extLst>
      <p:ext uri="{BB962C8B-B14F-4D97-AF65-F5344CB8AC3E}">
        <p14:creationId xmlns:p14="http://schemas.microsoft.com/office/powerpoint/2010/main" val="2330264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46" y="831272"/>
            <a:ext cx="9388508" cy="5281036"/>
          </a:xfrm>
        </p:spPr>
      </p:pic>
    </p:spTree>
    <p:extLst>
      <p:ext uri="{BB962C8B-B14F-4D97-AF65-F5344CB8AC3E}">
        <p14:creationId xmlns:p14="http://schemas.microsoft.com/office/powerpoint/2010/main" val="4276453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73" y="822036"/>
            <a:ext cx="9831854" cy="5530418"/>
          </a:xfrm>
        </p:spPr>
      </p:pic>
    </p:spTree>
    <p:extLst>
      <p:ext uri="{BB962C8B-B14F-4D97-AF65-F5344CB8AC3E}">
        <p14:creationId xmlns:p14="http://schemas.microsoft.com/office/powerpoint/2010/main" val="202364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715457"/>
            <a:ext cx="10037747" cy="5646233"/>
          </a:xfrm>
        </p:spPr>
      </p:pic>
    </p:spTree>
    <p:extLst>
      <p:ext uri="{BB962C8B-B14F-4D97-AF65-F5344CB8AC3E}">
        <p14:creationId xmlns:p14="http://schemas.microsoft.com/office/powerpoint/2010/main" val="183303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80" y="740280"/>
            <a:ext cx="10157820" cy="5713774"/>
          </a:xfrm>
        </p:spPr>
      </p:pic>
    </p:spTree>
    <p:extLst>
      <p:ext uri="{BB962C8B-B14F-4D97-AF65-F5344CB8AC3E}">
        <p14:creationId xmlns:p14="http://schemas.microsoft.com/office/powerpoint/2010/main" val="358758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72" y="714880"/>
            <a:ext cx="10268656" cy="5776119"/>
          </a:xfrm>
        </p:spPr>
      </p:pic>
    </p:spTree>
    <p:extLst>
      <p:ext uri="{BB962C8B-B14F-4D97-AF65-F5344CB8AC3E}">
        <p14:creationId xmlns:p14="http://schemas.microsoft.com/office/powerpoint/2010/main" val="290862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72" y="775494"/>
            <a:ext cx="9963856" cy="5604669"/>
          </a:xfrm>
        </p:spPr>
      </p:pic>
    </p:spTree>
    <p:extLst>
      <p:ext uri="{BB962C8B-B14F-4D97-AF65-F5344CB8AC3E}">
        <p14:creationId xmlns:p14="http://schemas.microsoft.com/office/powerpoint/2010/main" val="173084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454" y="1027906"/>
            <a:ext cx="9465092" cy="5324114"/>
          </a:xfrm>
        </p:spPr>
      </p:pic>
    </p:spTree>
    <p:extLst>
      <p:ext uri="{BB962C8B-B14F-4D97-AF65-F5344CB8AC3E}">
        <p14:creationId xmlns:p14="http://schemas.microsoft.com/office/powerpoint/2010/main" val="163781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</cp:revision>
  <dcterms:created xsi:type="dcterms:W3CDTF">2024-06-29T16:22:10Z</dcterms:created>
  <dcterms:modified xsi:type="dcterms:W3CDTF">2024-06-29T16:24:13Z</dcterms:modified>
</cp:coreProperties>
</file>