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1AA-C89D-64F2-E11F-445FA2DC3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EC4C4-2BE4-FAD5-F2F7-10B06A2D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D976-4B5A-6A75-1AFF-AE59CC02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E3CB-72D1-3F5C-5478-0DC7770A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1504-6BD1-91DC-8C15-1D3A4BE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ABEC-F53C-2269-3138-9C2D3082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9607-0C53-571E-144B-8AE8A63C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6FE-1A9B-0899-3807-3AA6A01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E154-F213-CE0B-B85B-7C8F4098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2BA6-7431-82DB-0FA9-22EEF971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FCA60-D509-39D4-A4CE-36C831031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C2C5-1321-75D7-5C6A-E96AF37A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FA68-9442-59DF-D665-592847E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B4E4-819F-0CD7-5986-8458C7EC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F936-3A9F-D90A-C388-47F367E2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4715-A6C9-40F6-DC09-671F6DB3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D5E-5EEC-57EF-4938-FA53B0CE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DAD5-589A-FB4B-E1BD-ED84E3BB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0099-35C1-6F61-2504-37231B77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FB5A-BDE4-5A9B-71CA-49C5A391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9680-74F3-BC4C-8325-1315653F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544B-A6BE-0637-03D7-4D22E2C5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9F52-C21B-C3CD-C317-45B0C8F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8A9D-0732-25D5-3B36-676372C3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BF17-573A-8418-C3F9-C9DB32F5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3C7F-867C-DB19-61AF-C6323AB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E90-5587-CEDA-9118-816104BB2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78DA-5214-CEAC-5A02-AFC8AED6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708F-0EC1-F5C4-5DE7-30868624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EA40-E5E3-317D-D112-4526E87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94F7-9A49-00BB-CBB9-87B8EE0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F86-1C6B-66CC-69F2-D6EA23B1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2957-7AFB-A4AA-917E-D5899F25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9E25-DDD1-46CA-EEEB-F1928AC3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CB16E-6DCD-CE36-111B-21169D84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EE43E-0B2F-11F7-D5AF-1C142A60F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EBCF7-5484-3B5A-5C4A-1854963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AE084-3309-D5C6-268F-8DAAAC6A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CE52-8C76-486F-17BC-24139E4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4CD1-7A45-DDDF-F316-60650947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58591-F70A-38BB-5006-E4C63F8C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256A5-756C-8BB9-F74F-203CE5BF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F7E3-B5BC-D908-EC27-6C193281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5BE30-DB7C-A26E-F7C6-9D1413E0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3CD17-75C8-B7BC-21AD-B76CB43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A15D-2516-5DF4-A292-2DDE0506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E586-93FD-8BE8-3C4B-F92AB2CD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D76E-E70E-DB39-C3B1-DFFAC856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22B2E-88FA-697B-A257-3B0D4098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E2C8-41DD-AA9B-6E3B-BBC53948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7B02-F008-E7F2-4F16-692893D2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AB00-3AD7-A6C4-96EF-CC0047A2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56FB-9106-E373-8035-74467E12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1B4B8-2F08-B8E6-DEB9-E5E195E8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EF40-3690-9550-7502-4180F59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8A18-C2BD-51CF-F40C-CE974482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B613-E118-D861-5B59-DA3D4C43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8ADF-579F-01ED-DE4B-91C1F09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CCFCE-6070-CEC9-A973-B57FFEEA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550A-67AE-6C93-5536-1B07154E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B7F8-B852-9D3E-B8A8-FE5D79606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D878-3960-09A7-FD75-B72DA3A7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731E-882F-5267-B889-4BEB35C1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F28-F001-0EF1-2FEB-2189B585D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26B40-7C6D-9EF2-20D2-05683939B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4F002F-C0E2-6E1F-AFCC-C74B0E5A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033463"/>
            <a:ext cx="50863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3A36643-7E39-554E-BC70-6C827194C842}"/>
              </a:ext>
            </a:extLst>
          </p:cNvPr>
          <p:cNvGrpSpPr/>
          <p:nvPr/>
        </p:nvGrpSpPr>
        <p:grpSpPr>
          <a:xfrm>
            <a:off x="1985417" y="1743323"/>
            <a:ext cx="5974725" cy="2455241"/>
            <a:chOff x="1985417" y="1743323"/>
            <a:chExt cx="5974725" cy="245524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CE71114-304A-90DB-B97E-B46027366763}"/>
                </a:ext>
              </a:extLst>
            </p:cNvPr>
            <p:cNvGrpSpPr/>
            <p:nvPr/>
          </p:nvGrpSpPr>
          <p:grpSpPr>
            <a:xfrm>
              <a:off x="1985417" y="1743323"/>
              <a:ext cx="5974725" cy="2455241"/>
              <a:chOff x="1139597" y="874643"/>
              <a:chExt cx="5974725" cy="245524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884AEC6-F760-3C29-8AD1-286F8C125830}"/>
                  </a:ext>
                </a:extLst>
              </p:cNvPr>
              <p:cNvGrpSpPr/>
              <p:nvPr/>
            </p:nvGrpSpPr>
            <p:grpSpPr>
              <a:xfrm>
                <a:off x="3973288" y="874643"/>
                <a:ext cx="3141034" cy="1231574"/>
                <a:chOff x="3973288" y="874643"/>
                <a:chExt cx="3141034" cy="123157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B8BCE0C-728C-90B8-FB28-58D25145AA7B}"/>
                    </a:ext>
                  </a:extLst>
                </p:cNvPr>
                <p:cNvGrpSpPr/>
                <p:nvPr/>
              </p:nvGrpSpPr>
              <p:grpSpPr>
                <a:xfrm>
                  <a:off x="3973288" y="874643"/>
                  <a:ext cx="3141034" cy="1231574"/>
                  <a:chOff x="3973288" y="874643"/>
                  <a:chExt cx="3141034" cy="1231574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53B63FF7-271E-027F-1337-B9BDCA95E9A8}"/>
                      </a:ext>
                    </a:extLst>
                  </p:cNvPr>
                  <p:cNvGrpSpPr/>
                  <p:nvPr/>
                </p:nvGrpSpPr>
                <p:grpSpPr>
                  <a:xfrm>
                    <a:off x="3973288" y="874643"/>
                    <a:ext cx="1516234" cy="1231574"/>
                    <a:chOff x="1109944" y="2197426"/>
                    <a:chExt cx="1516234" cy="1231574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A69CA2D5-1E31-562E-0819-1F4B16CD3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7903" y="2325716"/>
                      <a:ext cx="1438275" cy="1028830"/>
                      <a:chOff x="1416316" y="2235909"/>
                      <a:chExt cx="1438275" cy="1028830"/>
                    </a:xfrm>
                  </p:grpSpPr>
                  <p:pic>
                    <p:nvPicPr>
                      <p:cNvPr id="24" name="Picture 23">
                        <a:extLst>
                          <a:ext uri="{FF2B5EF4-FFF2-40B4-BE49-F238E27FC236}">
                            <a16:creationId xmlns:a16="http://schemas.microsoft.com/office/drawing/2014/main" id="{AC38B139-A866-A4A1-F1C8-0A013E9612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316" y="2235909"/>
                        <a:ext cx="1438275" cy="9620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59A775E7-0C30-1E07-DD83-453A9C498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1651" y="3157114"/>
                        <a:ext cx="342900" cy="10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7FCD5E84-6B9C-0BD3-91E0-DD80A5F39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9944" y="2197426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662E30C8-E618-5CA2-C6C0-11A6DC851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2CBF7C0-BB17-856F-D25F-ABD2D91264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6EBDA22B-A058-D6F7-FC23-E0E4848EC5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11A1A99B-27D8-E912-1A3E-E55B3ACFBA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8C103CC4-1FEE-351C-AA99-3A1C54DABEF4}"/>
                      </a:ext>
                    </a:extLst>
                  </p:cNvPr>
                  <p:cNvGrpSpPr/>
                  <p:nvPr/>
                </p:nvGrpSpPr>
                <p:grpSpPr>
                  <a:xfrm>
                    <a:off x="5406894" y="874643"/>
                    <a:ext cx="1586407" cy="1231574"/>
                    <a:chOff x="3906796" y="2781813"/>
                    <a:chExt cx="1586407" cy="1231574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2B6134B4-B398-EFA2-8A8D-47C242621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8728" y="2864008"/>
                      <a:ext cx="1514475" cy="1058891"/>
                      <a:chOff x="3978728" y="2864008"/>
                      <a:chExt cx="1514475" cy="1058891"/>
                    </a:xfrm>
                  </p:grpSpPr>
                  <p:pic>
                    <p:nvPicPr>
                      <p:cNvPr id="36" name="Picture 35">
                        <a:extLst>
                          <a:ext uri="{FF2B5EF4-FFF2-40B4-BE49-F238E27FC236}">
                            <a16:creationId xmlns:a16="http://schemas.microsoft.com/office/drawing/2014/main" id="{A63B7141-F425-5CD5-ED08-3F2330F9BA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8728" y="2864008"/>
                        <a:ext cx="1514475" cy="98107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1960DED0-7C8C-3047-17BB-25A9002B6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5169" y="3815274"/>
                        <a:ext cx="342900" cy="10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C143185B-F28C-22C7-44B0-C3190125D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06796" y="2781813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15D77541-5720-B7FD-DE74-61173B75D7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E77A8108-03A1-73E7-8EB0-69D3F22AC8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18F5294F-A9A4-E504-00D3-EC047F689A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130110A9-95A3-AFD1-DC63-A49AACD7A3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F9C3E69-6413-2AF5-1FD3-25E4B3F17AB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5216" y="1129377"/>
                    <a:ext cx="191561" cy="773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D2B76C1-A0EA-4F54-9F47-77B676B1B7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31510" y="1456032"/>
                    <a:ext cx="406024" cy="1435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08DBB32-93CA-AD26-B2A1-57C604380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32274" y="1104162"/>
                    <a:ext cx="190117" cy="773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29A76FC-49D3-085C-F30E-177DF2C218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99172" y="1402647"/>
                    <a:ext cx="305831" cy="1674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Arrow: Right 56">
                  <a:extLst>
                    <a:ext uri="{FF2B5EF4-FFF2-40B4-BE49-F238E27FC236}">
                      <a16:creationId xmlns:a16="http://schemas.microsoft.com/office/drawing/2014/main" id="{A9F37438-056C-466E-F560-24EF3BE8C6BD}"/>
                    </a:ext>
                  </a:extLst>
                </p:cNvPr>
                <p:cNvSpPr/>
                <p:nvPr/>
              </p:nvSpPr>
              <p:spPr>
                <a:xfrm>
                  <a:off x="4457767" y="1402065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133BF421-C61E-C688-FC1D-F01F968D4BE4}"/>
                    </a:ext>
                  </a:extLst>
                </p:cNvPr>
                <p:cNvSpPr/>
                <p:nvPr/>
              </p:nvSpPr>
              <p:spPr>
                <a:xfrm rot="10800000">
                  <a:off x="5880435" y="1372065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5EA688-AEBC-8169-CE0C-FF99E6EF9565}"/>
                  </a:ext>
                </a:extLst>
              </p:cNvPr>
              <p:cNvGrpSpPr/>
              <p:nvPr/>
            </p:nvGrpSpPr>
            <p:grpSpPr>
              <a:xfrm>
                <a:off x="1140278" y="874644"/>
                <a:ext cx="2838450" cy="1253640"/>
                <a:chOff x="1140278" y="874644"/>
                <a:chExt cx="2838450" cy="125364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B1C84ED-78D3-6C48-4812-B8B0B29C4BD1}"/>
                    </a:ext>
                  </a:extLst>
                </p:cNvPr>
                <p:cNvGrpSpPr/>
                <p:nvPr/>
              </p:nvGrpSpPr>
              <p:grpSpPr>
                <a:xfrm>
                  <a:off x="1140278" y="874644"/>
                  <a:ext cx="2838450" cy="1253640"/>
                  <a:chOff x="1140278" y="874644"/>
                  <a:chExt cx="2838450" cy="125364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A4CADC4D-6E97-67C3-7A42-0D1857582CBC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78" y="896710"/>
                    <a:ext cx="1409700" cy="1231574"/>
                    <a:chOff x="1140278" y="896710"/>
                    <a:chExt cx="1409700" cy="1231574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48982BF6-E511-AE9B-61B1-F302331139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16478" y="964746"/>
                      <a:ext cx="1333500" cy="10096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0FBB112D-5766-3B6D-6992-EC689317F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0278" y="896710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335E81A5-33A4-FC21-3DE1-3985D4D6DC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B10788E-81B0-C58F-20AC-CDB8D8B905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3316AA09-9231-8A85-E304-408D3F1D47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6123BF8-D6B7-5571-8ACC-7F41B2A5E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D4D67663-0F63-47BF-7EC2-5DED4DDBC1FA}"/>
                      </a:ext>
                    </a:extLst>
                  </p:cNvPr>
                  <p:cNvGrpSpPr/>
                  <p:nvPr/>
                </p:nvGrpSpPr>
                <p:grpSpPr>
                  <a:xfrm>
                    <a:off x="2549978" y="874644"/>
                    <a:ext cx="1428750" cy="1231574"/>
                    <a:chOff x="2549978" y="874644"/>
                    <a:chExt cx="1428750" cy="1231574"/>
                  </a:xfrm>
                </p:grpSpPr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F871F2C3-F6CB-F87B-7381-8F9BE5A9D7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626178" y="978479"/>
                      <a:ext cx="1352550" cy="9906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622D09C8-2886-7E9E-E626-CF54019DC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9978" y="874644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378B343-CF1F-54F0-8685-FAE7F19138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EB09A61-C591-8389-0F8A-3CD39B6364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62D5F867-3911-CC78-F278-A9FDFCEDE7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A5E13D95-F703-FBEB-B616-B7CE666248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B35ABF6C-3C87-4960-5559-66F352424116}"/>
                      </a:ext>
                    </a:extLst>
                  </p:cNvPr>
                  <p:cNvSpPr/>
                  <p:nvPr/>
                </p:nvSpPr>
                <p:spPr>
                  <a:xfrm>
                    <a:off x="2268895" y="1188159"/>
                    <a:ext cx="295275" cy="70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32DCABE9-F92B-D6EF-0777-3D7C495B9153}"/>
                      </a:ext>
                    </a:extLst>
                  </p:cNvPr>
                  <p:cNvSpPr/>
                  <p:nvPr/>
                </p:nvSpPr>
                <p:spPr>
                  <a:xfrm>
                    <a:off x="3637775" y="1127730"/>
                    <a:ext cx="295275" cy="70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Arrow: Right 55">
                  <a:extLst>
                    <a:ext uri="{FF2B5EF4-FFF2-40B4-BE49-F238E27FC236}">
                      <a16:creationId xmlns:a16="http://schemas.microsoft.com/office/drawing/2014/main" id="{C19908EC-2C56-59C4-D179-AFA9FEF88808}"/>
                    </a:ext>
                  </a:extLst>
                </p:cNvPr>
                <p:cNvSpPr/>
                <p:nvPr/>
              </p:nvSpPr>
              <p:spPr>
                <a:xfrm rot="16200000">
                  <a:off x="2993958" y="1402066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BFE6B675-5B58-5238-0A03-040698AFC942}"/>
                    </a:ext>
                  </a:extLst>
                </p:cNvPr>
                <p:cNvSpPr/>
                <p:nvPr/>
              </p:nvSpPr>
              <p:spPr>
                <a:xfrm rot="5400000">
                  <a:off x="1610697" y="1402066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1BF3C85-930B-ECD9-C02C-39D67A78AF6D}"/>
                  </a:ext>
                </a:extLst>
              </p:cNvPr>
              <p:cNvGrpSpPr/>
              <p:nvPr/>
            </p:nvGrpSpPr>
            <p:grpSpPr>
              <a:xfrm>
                <a:off x="1142229" y="2076450"/>
                <a:ext cx="2616556" cy="1243391"/>
                <a:chOff x="1142229" y="2076450"/>
                <a:chExt cx="2616556" cy="1243391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026F0CD-7D42-AFC4-9003-C2ED46F3231A}"/>
                    </a:ext>
                  </a:extLst>
                </p:cNvPr>
                <p:cNvGrpSpPr/>
                <p:nvPr/>
              </p:nvGrpSpPr>
              <p:grpSpPr>
                <a:xfrm>
                  <a:off x="1142229" y="2076450"/>
                  <a:ext cx="1343271" cy="1231574"/>
                  <a:chOff x="1142229" y="2076450"/>
                  <a:chExt cx="1343271" cy="123157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A09413A1-8D84-7084-96BD-53D549F57F2A}"/>
                      </a:ext>
                    </a:extLst>
                  </p:cNvPr>
                  <p:cNvGrpSpPr/>
                  <p:nvPr/>
                </p:nvGrpSpPr>
                <p:grpSpPr>
                  <a:xfrm>
                    <a:off x="1142229" y="2076450"/>
                    <a:ext cx="1343271" cy="1231574"/>
                    <a:chOff x="5477276" y="2801395"/>
                    <a:chExt cx="1343271" cy="1231574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E3B5D18D-D920-615E-9904-659023C401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1650" y="2947987"/>
                      <a:ext cx="1238897" cy="1036185"/>
                      <a:chOff x="5581650" y="2947987"/>
                      <a:chExt cx="1238897" cy="1036185"/>
                    </a:xfrm>
                  </p:grpSpPr>
                  <p:pic>
                    <p:nvPicPr>
                      <p:cNvPr id="60" name="Picture 59">
                        <a:extLst>
                          <a:ext uri="{FF2B5EF4-FFF2-40B4-BE49-F238E27FC236}">
                            <a16:creationId xmlns:a16="http://schemas.microsoft.com/office/drawing/2014/main" id="{B3917095-052B-E55D-5A14-78BEEDA825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1650" y="2947987"/>
                        <a:ext cx="1028700" cy="9620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DDFE52CD-54B7-D6D6-FA3D-1F058B2F2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68092" y="3833221"/>
                        <a:ext cx="264567" cy="1509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9438889F-822B-AA01-23D8-8203450EE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32390" y="327804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B3DD788-FA04-5ED6-01C4-4223C1307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8497" y="331512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C08C1E1-D65B-BD45-B561-09AA4AAA2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2087" y="337193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A19BFA98-F296-E86A-E231-FA3E5AF33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5980" y="340901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575D2677-6D54-155F-11B1-B544EC9E98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77276" y="2801395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5604CCF9-CC66-2C09-2CC9-AE767D39E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BC6FD0CF-6F37-1923-A222-4F063BAE6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C44A5869-93D9-7D71-B7BF-7E64F995A0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983FF1D-E622-EDD7-E187-1BE8C4C9BD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7287D978-D000-8E24-E48B-7B9170753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8974" b="89744" l="8000" r="90857">
                                <a14:foregroundMark x1="8571" y1="47436" x2="17143" y2="25641"/>
                                <a14:foregroundMark x1="36571" y1="10256" x2="57143" y2="11538"/>
                                <a14:foregroundMark x1="21714" y1="83333" x2="22286" y2="89103"/>
                                <a14:foregroundMark x1="85714" y1="60897" x2="90857" y2="5384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2401" y="2532223"/>
                    <a:ext cx="435572" cy="3882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B52747B-1979-3A0A-78DF-6C4EB24E801A}"/>
                    </a:ext>
                  </a:extLst>
                </p:cNvPr>
                <p:cNvGrpSpPr/>
                <p:nvPr/>
              </p:nvGrpSpPr>
              <p:grpSpPr>
                <a:xfrm>
                  <a:off x="2549297" y="2088267"/>
                  <a:ext cx="1209488" cy="1231574"/>
                  <a:chOff x="2549297" y="2088267"/>
                  <a:chExt cx="1209488" cy="1231574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1187A29-F5A2-25FF-70FE-99AB1623CEA2}"/>
                      </a:ext>
                    </a:extLst>
                  </p:cNvPr>
                  <p:cNvGrpSpPr/>
                  <p:nvPr/>
                </p:nvGrpSpPr>
                <p:grpSpPr>
                  <a:xfrm>
                    <a:off x="2549297" y="2088267"/>
                    <a:ext cx="1209488" cy="1231574"/>
                    <a:chOff x="3506563" y="2784109"/>
                    <a:chExt cx="1209488" cy="1231574"/>
                  </a:xfrm>
                </p:grpSpPr>
                <p:pic>
                  <p:nvPicPr>
                    <p:cNvPr id="62" name="Picture 61">
                      <a:extLst>
                        <a:ext uri="{FF2B5EF4-FFF2-40B4-BE49-F238E27FC236}">
                          <a16:creationId xmlns:a16="http://schemas.microsoft.com/office/drawing/2014/main" id="{70D67683-2298-0881-1932-82E057DC99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569154" y="2886163"/>
                      <a:ext cx="1000125" cy="9715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85EA0F96-3382-F924-3A65-154089FDA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7767" y="3399896"/>
                      <a:ext cx="215886" cy="938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C884EBC5-022E-F500-1C29-9C66CD5A6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53" y="3797065"/>
                      <a:ext cx="369526" cy="770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33B939E0-ABA0-F561-1436-7CE3A51A7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6563" y="2784109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A9281647-F9EE-C3EA-8E7D-9909F26A3C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393436B4-06CC-651B-871D-8D78B0F83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78976A8-973A-1883-590A-2F714CFC0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2C9F7B49-1B8F-5FD7-2392-7D5481890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E2685C3F-D1F7-031C-7F81-D0A125CF5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8974" b="89744" l="8000" r="90857">
                                <a14:foregroundMark x1="8571" y1="47436" x2="17143" y2="25641"/>
                                <a14:foregroundMark x1="36571" y1="10256" x2="57143" y2="11538"/>
                                <a14:foregroundMark x1="21714" y1="83333" x2="22286" y2="89103"/>
                                <a14:foregroundMark x1="85714" y1="60897" x2="90857" y2="5384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918157" y="2498160"/>
                    <a:ext cx="435572" cy="38828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73C91B-E94E-84ED-1DEA-CA38482F2504}"/>
                  </a:ext>
                </a:extLst>
              </p:cNvPr>
              <p:cNvSpPr/>
              <p:nvPr/>
            </p:nvSpPr>
            <p:spPr>
              <a:xfrm>
                <a:off x="1140278" y="874643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A84341-87EF-C2B7-98FC-9636EEEFA707}"/>
                  </a:ext>
                </a:extLst>
              </p:cNvPr>
              <p:cNvSpPr/>
              <p:nvPr/>
            </p:nvSpPr>
            <p:spPr>
              <a:xfrm>
                <a:off x="3964532" y="879010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93A3C4-18BD-4743-B8DF-7E1531CF76C1}"/>
                  </a:ext>
                </a:extLst>
              </p:cNvPr>
              <p:cNvSpPr/>
              <p:nvPr/>
            </p:nvSpPr>
            <p:spPr>
              <a:xfrm>
                <a:off x="1139597" y="2103625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16782B5-DAEB-51E2-18CF-50BAA5D7C694}"/>
                  </a:ext>
                </a:extLst>
              </p:cNvPr>
              <p:cNvSpPr/>
              <p:nvPr/>
            </p:nvSpPr>
            <p:spPr>
              <a:xfrm>
                <a:off x="3964532" y="2103625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364D24-621B-822C-00BE-B01945698DDF}"/>
                  </a:ext>
                </a:extLst>
              </p:cNvPr>
              <p:cNvGrpSpPr/>
              <p:nvPr/>
            </p:nvGrpSpPr>
            <p:grpSpPr>
              <a:xfrm>
                <a:off x="3983268" y="2063557"/>
                <a:ext cx="2678393" cy="1244531"/>
                <a:chOff x="3983268" y="2063557"/>
                <a:chExt cx="2678393" cy="1244531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5AED7FC-946E-FD1C-72BE-D402F544EAA4}"/>
                    </a:ext>
                  </a:extLst>
                </p:cNvPr>
                <p:cNvGrpSpPr/>
                <p:nvPr/>
              </p:nvGrpSpPr>
              <p:grpSpPr>
                <a:xfrm>
                  <a:off x="3983268" y="2076514"/>
                  <a:ext cx="1209488" cy="1231574"/>
                  <a:chOff x="3983268" y="2076514"/>
                  <a:chExt cx="1209488" cy="1231574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D12D68E1-70B6-879F-8761-308B6C775A90}"/>
                      </a:ext>
                    </a:extLst>
                  </p:cNvPr>
                  <p:cNvGrpSpPr/>
                  <p:nvPr/>
                </p:nvGrpSpPr>
                <p:grpSpPr>
                  <a:xfrm>
                    <a:off x="3983268" y="2076514"/>
                    <a:ext cx="1209488" cy="1231574"/>
                    <a:chOff x="2574388" y="3631564"/>
                    <a:chExt cx="1209488" cy="1231574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4F8EDF76-B86F-CDE1-05ED-F36F81D8E6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5039" y="3731890"/>
                      <a:ext cx="1178340" cy="1104901"/>
                      <a:chOff x="2394762" y="3665537"/>
                      <a:chExt cx="1243013" cy="1165543"/>
                    </a:xfrm>
                  </p:grpSpPr>
                  <p:pic>
                    <p:nvPicPr>
                      <p:cNvPr id="98" name="Picture 97">
                        <a:extLst>
                          <a:ext uri="{FF2B5EF4-FFF2-40B4-BE49-F238E27FC236}">
                            <a16:creationId xmlns:a16="http://schemas.microsoft.com/office/drawing/2014/main" id="{35E3118C-0397-6C3D-2188-56355238DD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4762" y="3665537"/>
                        <a:ext cx="1162050" cy="10763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082CC3FB-0111-AE7F-45BB-56B6D70A26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0501" y="4038600"/>
                        <a:ext cx="137274" cy="1066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74B472BF-133A-D9B1-648B-30CAE2401A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960" y="4654232"/>
                        <a:ext cx="336960" cy="1768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F7E81BF4-E24C-2D63-FADE-301BF4B6E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4388" y="3631564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9E74672-679C-AFE9-A698-56E75A55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1A96526C-61A6-972C-E8D9-936ED41430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EF05CD1E-D23E-5A6E-C413-E619435216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AE61F328-2AEA-78B8-0166-4293B9943D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27" name="Arrow: Striped Right 126">
                    <a:extLst>
                      <a:ext uri="{FF2B5EF4-FFF2-40B4-BE49-F238E27FC236}">
                        <a16:creationId xmlns:a16="http://schemas.microsoft.com/office/drawing/2014/main" id="{5902F34E-D7F3-97F5-1B8F-632939D51E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24818" y="2580428"/>
                    <a:ext cx="331072" cy="247252"/>
                  </a:xfrm>
                  <a:prstGeom prst="stripedRight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B06F458-E3C8-45BC-7928-4F044AB8B810}"/>
                    </a:ext>
                  </a:extLst>
                </p:cNvPr>
                <p:cNvGrpSpPr/>
                <p:nvPr/>
              </p:nvGrpSpPr>
              <p:grpSpPr>
                <a:xfrm>
                  <a:off x="5399183" y="2063557"/>
                  <a:ext cx="1262478" cy="1231574"/>
                  <a:chOff x="5399183" y="2063557"/>
                  <a:chExt cx="1262478" cy="1231574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F79CA3D9-45F4-5E28-7A4D-BB2AA8DF309B}"/>
                      </a:ext>
                    </a:extLst>
                  </p:cNvPr>
                  <p:cNvGrpSpPr/>
                  <p:nvPr/>
                </p:nvGrpSpPr>
                <p:grpSpPr>
                  <a:xfrm>
                    <a:off x="5399183" y="2063557"/>
                    <a:ext cx="1262478" cy="1231574"/>
                    <a:chOff x="4260012" y="3538431"/>
                    <a:chExt cx="1262478" cy="1231574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18AECBAD-ADF1-2109-DACE-6C74576BC4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2902" y="3636963"/>
                      <a:ext cx="1199588" cy="1087438"/>
                      <a:chOff x="4322901" y="3636962"/>
                      <a:chExt cx="1305085" cy="1183072"/>
                    </a:xfrm>
                  </p:grpSpPr>
                  <p:pic>
                    <p:nvPicPr>
                      <p:cNvPr id="100" name="Picture 99">
                        <a:extLst>
                          <a:ext uri="{FF2B5EF4-FFF2-40B4-BE49-F238E27FC236}">
                            <a16:creationId xmlns:a16="http://schemas.microsoft.com/office/drawing/2014/main" id="{C67A422F-C371-0DEB-B9BF-A881DA0967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2901" y="3636962"/>
                        <a:ext cx="1152525" cy="11049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F08D226D-12F7-3F95-527E-BF6D94071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0384" y="4652387"/>
                        <a:ext cx="319428" cy="1676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EB1108D7-B597-6CB7-ED4E-75348CFF1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11370" y="4270986"/>
                        <a:ext cx="216616" cy="186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81E1A26E-AA0A-5338-AE07-97E01B19E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60012" y="3538431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AA0AB03-B7F4-053C-6EB0-9C0D6FBA39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F5AAE73-2E11-661A-5D11-A5F2EE901F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CF87B6D-9939-4D06-6530-44F767C858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15F0F919-3780-2F4A-987B-EF48F469CD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29" name="Arrow: Striped Right 128">
                    <a:extLst>
                      <a:ext uri="{FF2B5EF4-FFF2-40B4-BE49-F238E27FC236}">
                        <a16:creationId xmlns:a16="http://schemas.microsoft.com/office/drawing/2014/main" id="{447ACDB9-EA23-A208-17A7-5F031DDB7A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8525" y="2597280"/>
                    <a:ext cx="331072" cy="247252"/>
                  </a:xfrm>
                  <a:prstGeom prst="stripedRightArrow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B630A81-1E19-4863-CC92-6A991EE57740}"/>
                </a:ext>
              </a:extLst>
            </p:cNvPr>
            <p:cNvSpPr/>
            <p:nvPr/>
          </p:nvSpPr>
          <p:spPr>
            <a:xfrm>
              <a:off x="3096248" y="2187174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06327D6-4942-DD8B-E0FC-FFD80C4AFD69}"/>
                </a:ext>
              </a:extLst>
            </p:cNvPr>
            <p:cNvSpPr/>
            <p:nvPr/>
          </p:nvSpPr>
          <p:spPr>
            <a:xfrm>
              <a:off x="5954342" y="2202988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811D56A-6009-B097-ADEB-1A33EDBF1E60}"/>
                </a:ext>
              </a:extLst>
            </p:cNvPr>
            <p:cNvSpPr/>
            <p:nvPr/>
          </p:nvSpPr>
          <p:spPr>
            <a:xfrm>
              <a:off x="3089302" y="3399293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C9B3CE9-F838-A23C-832E-DD6DC7D72A5A}"/>
                </a:ext>
              </a:extLst>
            </p:cNvPr>
            <p:cNvSpPr/>
            <p:nvPr/>
          </p:nvSpPr>
          <p:spPr>
            <a:xfrm>
              <a:off x="5977486" y="3407197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1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A11658D-0464-78AB-8FF1-8DC1116B7079}"/>
              </a:ext>
            </a:extLst>
          </p:cNvPr>
          <p:cNvGrpSpPr/>
          <p:nvPr/>
        </p:nvGrpSpPr>
        <p:grpSpPr>
          <a:xfrm>
            <a:off x="2765515" y="1992243"/>
            <a:ext cx="4386629" cy="4397514"/>
            <a:chOff x="1854514" y="189000"/>
            <a:chExt cx="6480000" cy="6480000"/>
          </a:xfrm>
          <a:solidFill>
            <a:schemeClr val="bg1">
              <a:lumMod val="8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CD5F4D-627B-BABE-0055-44F8057040C5}"/>
                </a:ext>
              </a:extLst>
            </p:cNvPr>
            <p:cNvSpPr/>
            <p:nvPr/>
          </p:nvSpPr>
          <p:spPr>
            <a:xfrm>
              <a:off x="1854514" y="189000"/>
              <a:ext cx="6480000" cy="64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EAFC023-E4DC-9845-023E-E8F1578F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330" y="3581816"/>
              <a:ext cx="2934369" cy="2934369"/>
            </a:xfrm>
            <a:prstGeom prst="rect">
              <a:avLst/>
            </a:prstGeom>
            <a:grpFill/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03588-9685-79C1-9F08-77FE4FBF275C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094514" y="189000"/>
              <a:ext cx="0" cy="6480000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1E0C0B-D4D3-B741-4051-5AB2E3D50B5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1854514" y="3429000"/>
              <a:ext cx="6480000" cy="0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F21444-BFDA-DB72-BB12-FDDDD2524211}"/>
                </a:ext>
              </a:extLst>
            </p:cNvPr>
            <p:cNvSpPr/>
            <p:nvPr/>
          </p:nvSpPr>
          <p:spPr>
            <a:xfrm>
              <a:off x="4992914" y="3339000"/>
              <a:ext cx="180000" cy="180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3F409-67B1-9283-B11C-3675CAB91F72}"/>
                </a:ext>
              </a:extLst>
            </p:cNvPr>
            <p:cNvSpPr/>
            <p:nvPr/>
          </p:nvSpPr>
          <p:spPr>
            <a:xfrm>
              <a:off x="6669514" y="5004000"/>
              <a:ext cx="90000" cy="90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F7B892-B55A-2FF5-BABE-3B9E83C1C489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5094514" y="5049000"/>
              <a:ext cx="1575000" cy="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7FEABC4-E08E-771B-F8A4-497485F6E1A8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714514" y="3429000"/>
              <a:ext cx="0" cy="157500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07C29F-D3E6-3F37-2DFE-5CFE07C7E09F}"/>
                </a:ext>
              </a:extLst>
            </p:cNvPr>
            <p:cNvSpPr txBox="1"/>
            <p:nvPr/>
          </p:nvSpPr>
          <p:spPr>
            <a:xfrm>
              <a:off x="5631031" y="4634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D46A54-A363-CD0C-13C4-6649FEEF3904}"/>
                </a:ext>
              </a:extLst>
            </p:cNvPr>
            <p:cNvSpPr txBox="1"/>
            <p:nvPr/>
          </p:nvSpPr>
          <p:spPr>
            <a:xfrm>
              <a:off x="6607068" y="4216500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pic>
        <p:nvPicPr>
          <p:cNvPr id="2054" name="Picture 6" descr="DJI Mavic 2 Pro Plus Drone Original » SoftCom">
            <a:extLst>
              <a:ext uri="{FF2B5EF4-FFF2-40B4-BE49-F238E27FC236}">
                <a16:creationId xmlns:a16="http://schemas.microsoft.com/office/drawing/2014/main" id="{79DCE49D-4C27-AC14-BDAF-FB6A6C169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19" b="25248"/>
          <a:stretch/>
        </p:blipFill>
        <p:spPr bwMode="auto">
          <a:xfrm>
            <a:off x="4085309" y="81644"/>
            <a:ext cx="1747043" cy="8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DEF4A-B646-1D55-D9F0-8EC9CE8D9B32}"/>
              </a:ext>
            </a:extLst>
          </p:cNvPr>
          <p:cNvCxnSpPr/>
          <p:nvPr/>
        </p:nvCxnSpPr>
        <p:spPr>
          <a:xfrm flipH="1">
            <a:off x="2765515" y="460426"/>
            <a:ext cx="2185461" cy="153181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16FE-B51E-C734-705E-4EFACC55F4E2}"/>
              </a:ext>
            </a:extLst>
          </p:cNvPr>
          <p:cNvCxnSpPr>
            <a:cxnSpLocks/>
          </p:cNvCxnSpPr>
          <p:nvPr/>
        </p:nvCxnSpPr>
        <p:spPr>
          <a:xfrm flipH="1">
            <a:off x="2757661" y="460426"/>
            <a:ext cx="2193315" cy="59293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403CF6-4ED7-3107-177D-584EB0914549}"/>
              </a:ext>
            </a:extLst>
          </p:cNvPr>
          <p:cNvCxnSpPr>
            <a:cxnSpLocks/>
          </p:cNvCxnSpPr>
          <p:nvPr/>
        </p:nvCxnSpPr>
        <p:spPr>
          <a:xfrm>
            <a:off x="4950976" y="460425"/>
            <a:ext cx="2193315" cy="59371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20F7EE-DFC6-A4A9-E2D4-A9CA424F098B}"/>
              </a:ext>
            </a:extLst>
          </p:cNvPr>
          <p:cNvCxnSpPr>
            <a:cxnSpLocks/>
          </p:cNvCxnSpPr>
          <p:nvPr/>
        </p:nvCxnSpPr>
        <p:spPr>
          <a:xfrm>
            <a:off x="4943123" y="468243"/>
            <a:ext cx="2209021" cy="15545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A50BFE-BCE8-6C92-BB2B-5638B5C8DAA9}"/>
              </a:ext>
            </a:extLst>
          </p:cNvPr>
          <p:cNvSpPr txBox="1"/>
          <p:nvPr/>
        </p:nvSpPr>
        <p:spPr>
          <a:xfrm>
            <a:off x="2749807" y="1984426"/>
            <a:ext cx="108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Camera Capture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FDD932-70DF-210F-0161-9E2B8D859033}"/>
              </a:ext>
            </a:extLst>
          </p:cNvPr>
          <p:cNvSpPr txBox="1"/>
          <p:nvPr/>
        </p:nvSpPr>
        <p:spPr>
          <a:xfrm>
            <a:off x="3250811" y="303491"/>
            <a:ext cx="120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Camera Gimbal facing down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9C1F5ED-4372-176F-CDB4-BA4B972CBED4}"/>
              </a:ext>
            </a:extLst>
          </p:cNvPr>
          <p:cNvSpPr/>
          <p:nvPr/>
        </p:nvSpPr>
        <p:spPr>
          <a:xfrm rot="20858521">
            <a:off x="4255277" y="468979"/>
            <a:ext cx="577155" cy="13069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0D1A07C-7E89-9FC0-B196-6B6FE9EC0C61}"/>
              </a:ext>
            </a:extLst>
          </p:cNvPr>
          <p:cNvGrpSpPr/>
          <p:nvPr/>
        </p:nvGrpSpPr>
        <p:grpSpPr>
          <a:xfrm>
            <a:off x="1768402" y="220435"/>
            <a:ext cx="7235033" cy="4792436"/>
            <a:chOff x="1768402" y="220435"/>
            <a:chExt cx="7235033" cy="4792436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45FDC590-0AAF-F4D4-B612-C7A74578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402" y="220435"/>
              <a:ext cx="7235033" cy="47924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35FF52-456A-3DF7-E687-9DB23A3FAB13}"/>
                </a:ext>
              </a:extLst>
            </p:cNvPr>
            <p:cNvSpPr/>
            <p:nvPr/>
          </p:nvSpPr>
          <p:spPr>
            <a:xfrm>
              <a:off x="2277755" y="446364"/>
              <a:ext cx="780483" cy="4196805"/>
            </a:xfrm>
            <a:prstGeom prst="rect">
              <a:avLst/>
            </a:prstGeom>
            <a:solidFill>
              <a:srgbClr val="E2F0D9">
                <a:alpha val="40000"/>
              </a:srgb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0F8A60-25E8-307B-3AE1-B3D053DC7444}"/>
                </a:ext>
              </a:extLst>
            </p:cNvPr>
            <p:cNvSpPr/>
            <p:nvPr/>
          </p:nvSpPr>
          <p:spPr>
            <a:xfrm>
              <a:off x="3058237" y="446364"/>
              <a:ext cx="684634" cy="419680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E21A0B-97DC-7C80-3A01-F4F0AC3BC25F}"/>
                </a:ext>
              </a:extLst>
            </p:cNvPr>
            <p:cNvSpPr/>
            <p:nvPr/>
          </p:nvSpPr>
          <p:spPr>
            <a:xfrm>
              <a:off x="3742871" y="446364"/>
              <a:ext cx="1321343" cy="419680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47FAA-A141-0ACA-B067-84B29C70978C}"/>
                </a:ext>
              </a:extLst>
            </p:cNvPr>
            <p:cNvSpPr/>
            <p:nvPr/>
          </p:nvSpPr>
          <p:spPr>
            <a:xfrm>
              <a:off x="5064214" y="446364"/>
              <a:ext cx="1841665" cy="4196805"/>
            </a:xfrm>
            <a:prstGeom prst="rect">
              <a:avLst/>
            </a:prstGeom>
            <a:solidFill>
              <a:schemeClr val="bg2">
                <a:lumMod val="90000"/>
                <a:alpha val="40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A95E2-AEDB-CED1-479C-07DB9717DE4D}"/>
                </a:ext>
              </a:extLst>
            </p:cNvPr>
            <p:cNvSpPr/>
            <p:nvPr/>
          </p:nvSpPr>
          <p:spPr>
            <a:xfrm>
              <a:off x="6901610" y="446364"/>
              <a:ext cx="661519" cy="419680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47BB19-CE99-A104-5283-650100BFAF99}"/>
                </a:ext>
              </a:extLst>
            </p:cNvPr>
            <p:cNvSpPr txBox="1"/>
            <p:nvPr/>
          </p:nvSpPr>
          <p:spPr>
            <a:xfrm>
              <a:off x="2277753" y="2093433"/>
              <a:ext cx="780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Initial Condition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EDA871-C956-20E9-B5BD-72F6382CACC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3057680" y="1072123"/>
              <a:ext cx="342875" cy="3081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37E9CE-38E0-3C34-80D9-733418A18FD1}"/>
                </a:ext>
              </a:extLst>
            </p:cNvPr>
            <p:cNvSpPr txBox="1"/>
            <p:nvPr/>
          </p:nvSpPr>
          <p:spPr>
            <a:xfrm>
              <a:off x="3010313" y="1380305"/>
              <a:ext cx="7804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Return to Home Active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C19C20-37C8-26E8-3C51-56E92003CDAB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4756685" y="661307"/>
              <a:ext cx="274275" cy="5035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2AB0DE-CFDD-3AF2-47FF-DDABA7A4C052}"/>
                </a:ext>
              </a:extLst>
            </p:cNvPr>
            <p:cNvSpPr txBox="1"/>
            <p:nvPr/>
          </p:nvSpPr>
          <p:spPr>
            <a:xfrm>
              <a:off x="4366443" y="1164861"/>
              <a:ext cx="780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Marker Detected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5EFD80-5478-8677-52F8-7F9828CB41BC}"/>
                </a:ext>
              </a:extLst>
            </p:cNvPr>
            <p:cNvSpPr txBox="1"/>
            <p:nvPr/>
          </p:nvSpPr>
          <p:spPr>
            <a:xfrm>
              <a:off x="3694945" y="890739"/>
              <a:ext cx="780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At Height 20 meter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1BA0E0-4A86-DC36-CF0A-B385EA9E8DD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3778706" y="661307"/>
              <a:ext cx="306481" cy="22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002690E-062C-B3ED-61B1-BD94C5043307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6901610" y="2824402"/>
              <a:ext cx="332895" cy="1882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C51F40-4F78-A913-2A12-547039396ECF}"/>
                </a:ext>
              </a:extLst>
            </p:cNvPr>
            <p:cNvSpPr txBox="1"/>
            <p:nvPr/>
          </p:nvSpPr>
          <p:spPr>
            <a:xfrm>
              <a:off x="6844263" y="2393515"/>
              <a:ext cx="780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Land at Home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9D4EA24-11B8-6546-9F7D-91F626B32306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4935909" y="3110593"/>
              <a:ext cx="768313" cy="3184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B1F275-CFEB-B7C5-5D60-BAC39018BFE2}"/>
                </a:ext>
              </a:extLst>
            </p:cNvPr>
            <p:cNvSpPr txBox="1"/>
            <p:nvPr/>
          </p:nvSpPr>
          <p:spPr>
            <a:xfrm>
              <a:off x="5064214" y="3429000"/>
              <a:ext cx="128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X and Y Position close to Home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66BE8F-E5E2-1B39-66C3-9D5F9F0F1965}"/>
                </a:ext>
              </a:extLst>
            </p:cNvPr>
            <p:cNvSpPr txBox="1"/>
            <p:nvPr/>
          </p:nvSpPr>
          <p:spPr>
            <a:xfrm>
              <a:off x="2391122" y="3041861"/>
              <a:ext cx="12800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X and Y Position Correction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38B6C4-DA07-8726-9A2B-72074643C851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3031130" y="3472748"/>
              <a:ext cx="765709" cy="517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387BADF-31EE-7096-385F-6B73A01D20F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3031130" y="3472748"/>
              <a:ext cx="768312" cy="88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7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6252ABF-E118-0CA6-D7B1-6DC93DD9C37F}"/>
              </a:ext>
            </a:extLst>
          </p:cNvPr>
          <p:cNvGrpSpPr/>
          <p:nvPr/>
        </p:nvGrpSpPr>
        <p:grpSpPr>
          <a:xfrm>
            <a:off x="2255680" y="579663"/>
            <a:ext cx="6242637" cy="4873019"/>
            <a:chOff x="2255680" y="579663"/>
            <a:chExt cx="6242637" cy="487301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F42D8DA-8721-7BBD-35EE-7869D45EFDED}"/>
                </a:ext>
              </a:extLst>
            </p:cNvPr>
            <p:cNvGrpSpPr/>
            <p:nvPr/>
          </p:nvGrpSpPr>
          <p:grpSpPr>
            <a:xfrm>
              <a:off x="2255680" y="579663"/>
              <a:ext cx="6242637" cy="4873019"/>
              <a:chOff x="786109" y="321905"/>
              <a:chExt cx="8319487" cy="649421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855EBFA-47FB-737E-FA11-63CCF9F30BE4}"/>
                  </a:ext>
                </a:extLst>
              </p:cNvPr>
              <p:cNvGrpSpPr/>
              <p:nvPr/>
            </p:nvGrpSpPr>
            <p:grpSpPr>
              <a:xfrm>
                <a:off x="786109" y="321905"/>
                <a:ext cx="2753217" cy="2102888"/>
                <a:chOff x="786109" y="321905"/>
                <a:chExt cx="2753217" cy="210288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EC6CEF8-4127-EEB8-A08A-7FD51C00F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6109" y="321905"/>
                  <a:ext cx="2753217" cy="2102888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316BFC0-BCC4-FF3A-74D6-953DBC7C17F6}"/>
                    </a:ext>
                  </a:extLst>
                </p:cNvPr>
                <p:cNvSpPr/>
                <p:nvPr/>
              </p:nvSpPr>
              <p:spPr>
                <a:xfrm>
                  <a:off x="786109" y="321905"/>
                  <a:ext cx="1561227" cy="108394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D84FDCE-850C-CF82-DC06-14CC20E6A844}"/>
                    </a:ext>
                  </a:extLst>
                </p:cNvPr>
                <p:cNvSpPr/>
                <p:nvPr/>
              </p:nvSpPr>
              <p:spPr>
                <a:xfrm>
                  <a:off x="3172517" y="681306"/>
                  <a:ext cx="140885" cy="134175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6701141-A943-EABA-3D2B-6DBC971C7957}"/>
                    </a:ext>
                  </a:extLst>
                </p:cNvPr>
                <p:cNvSpPr/>
                <p:nvPr/>
              </p:nvSpPr>
              <p:spPr>
                <a:xfrm>
                  <a:off x="3200471" y="2161712"/>
                  <a:ext cx="140885" cy="134175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1263687-2077-80D8-937E-3758BFC84D0F}"/>
                  </a:ext>
                </a:extLst>
              </p:cNvPr>
              <p:cNvGrpSpPr/>
              <p:nvPr/>
            </p:nvGrpSpPr>
            <p:grpSpPr>
              <a:xfrm>
                <a:off x="3667684" y="321905"/>
                <a:ext cx="2640504" cy="2102888"/>
                <a:chOff x="3667684" y="321905"/>
                <a:chExt cx="2640504" cy="2102888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2753DBC-80F3-EC5E-9F2C-9B2412655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7684" y="321905"/>
                  <a:ext cx="2640504" cy="2102888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10FEB8-8699-D5B8-B479-93E7EC52DB15}"/>
                    </a:ext>
                  </a:extLst>
                </p:cNvPr>
                <p:cNvSpPr/>
                <p:nvPr/>
              </p:nvSpPr>
              <p:spPr>
                <a:xfrm>
                  <a:off x="3667684" y="321905"/>
                  <a:ext cx="1571999" cy="1082765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6E8E27E-8888-7DFE-3383-9816F85052AA}"/>
                    </a:ext>
                  </a:extLst>
                </p:cNvPr>
                <p:cNvSpPr/>
                <p:nvPr/>
              </p:nvSpPr>
              <p:spPr>
                <a:xfrm>
                  <a:off x="6066423" y="514421"/>
                  <a:ext cx="135117" cy="128682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DCE8F9A-5EAB-8E0E-5630-8304EB312A1D}"/>
                    </a:ext>
                  </a:extLst>
                </p:cNvPr>
                <p:cNvSpPr/>
                <p:nvPr/>
              </p:nvSpPr>
              <p:spPr>
                <a:xfrm>
                  <a:off x="6091586" y="2172524"/>
                  <a:ext cx="135117" cy="128682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BCB6579-0643-5635-90A1-31B5FC448031}"/>
                  </a:ext>
                </a:extLst>
              </p:cNvPr>
              <p:cNvGrpSpPr/>
              <p:nvPr/>
            </p:nvGrpSpPr>
            <p:grpSpPr>
              <a:xfrm>
                <a:off x="6436546" y="321905"/>
                <a:ext cx="2669050" cy="2102888"/>
                <a:chOff x="6436546" y="321905"/>
                <a:chExt cx="2669050" cy="2102888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528D83B-94C9-A851-C0C0-124FED672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6546" y="321905"/>
                  <a:ext cx="2669050" cy="2102888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2A96C08-4091-A4A7-AEF3-EC5AEE19B6CB}"/>
                    </a:ext>
                  </a:extLst>
                </p:cNvPr>
                <p:cNvSpPr/>
                <p:nvPr/>
              </p:nvSpPr>
              <p:spPr>
                <a:xfrm>
                  <a:off x="6436546" y="321905"/>
                  <a:ext cx="1571999" cy="1082765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E726EA2-C8EA-FF50-1603-EC4952CA3E72}"/>
                    </a:ext>
                  </a:extLst>
                </p:cNvPr>
                <p:cNvSpPr/>
                <p:nvPr/>
              </p:nvSpPr>
              <p:spPr>
                <a:xfrm>
                  <a:off x="8844119" y="634939"/>
                  <a:ext cx="135117" cy="128682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E4B9F74-652E-7112-FDDD-84D4DD88BA03}"/>
                    </a:ext>
                  </a:extLst>
                </p:cNvPr>
                <p:cNvSpPr/>
                <p:nvPr/>
              </p:nvSpPr>
              <p:spPr>
                <a:xfrm>
                  <a:off x="8860448" y="2172524"/>
                  <a:ext cx="135117" cy="128682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6D19E-4F45-7FDE-E538-18819D3071F1}"/>
                  </a:ext>
                </a:extLst>
              </p:cNvPr>
              <p:cNvGrpSpPr/>
              <p:nvPr/>
            </p:nvGrpSpPr>
            <p:grpSpPr>
              <a:xfrm>
                <a:off x="786109" y="2518099"/>
                <a:ext cx="2756166" cy="2102888"/>
                <a:chOff x="2483517" y="3016121"/>
                <a:chExt cx="2756166" cy="2102888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650E3B1F-35BC-E068-4DA0-DC5DBDD60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3517" y="3016121"/>
                  <a:ext cx="2756166" cy="2102888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F838C80-EA56-769C-0895-54EF9C051089}"/>
                    </a:ext>
                  </a:extLst>
                </p:cNvPr>
                <p:cNvSpPr/>
                <p:nvPr/>
              </p:nvSpPr>
              <p:spPr>
                <a:xfrm>
                  <a:off x="2483517" y="3016121"/>
                  <a:ext cx="1561227" cy="108394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9F21047-BABE-380A-6BA7-B4CD2C2BC390}"/>
                    </a:ext>
                  </a:extLst>
                </p:cNvPr>
                <p:cNvSpPr/>
                <p:nvPr/>
              </p:nvSpPr>
              <p:spPr>
                <a:xfrm>
                  <a:off x="4894417" y="3514316"/>
                  <a:ext cx="140885" cy="134175"/>
                </a:xfrm>
                <a:prstGeom prst="ellipse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2F95189-AB10-18ED-C405-0114C594A595}"/>
                    </a:ext>
                  </a:extLst>
                </p:cNvPr>
                <p:cNvSpPr/>
                <p:nvPr/>
              </p:nvSpPr>
              <p:spPr>
                <a:xfrm>
                  <a:off x="4906043" y="4864092"/>
                  <a:ext cx="140885" cy="134175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FF27B26-51C7-1069-BE36-4A50A99E0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4650" y="3306536"/>
                  <a:ext cx="73479" cy="207780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663AEB-9305-C52A-1349-2D7ECEA4FC9D}"/>
                    </a:ext>
                  </a:extLst>
                </p:cNvPr>
                <p:cNvSpPr txBox="1"/>
                <p:nvPr/>
              </p:nvSpPr>
              <p:spPr>
                <a:xfrm>
                  <a:off x="2558489" y="3450819"/>
                  <a:ext cx="70564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rgbClr val="FFFF00"/>
                      </a:solidFill>
                    </a:rPr>
                    <a:t>Marker</a:t>
                  </a:r>
                </a:p>
                <a:p>
                  <a:pPr algn="ctr"/>
                  <a:r>
                    <a:rPr lang="en-US" sz="1100" b="1" dirty="0">
                      <a:solidFill>
                        <a:srgbClr val="FFFF00"/>
                      </a:solidFill>
                    </a:rPr>
                    <a:t>detected</a:t>
                  </a: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BDDB8C2-105E-E069-AC2A-7E8D4C68E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2902"/>
              <a:stretch/>
            </p:blipFill>
            <p:spPr>
              <a:xfrm>
                <a:off x="3667684" y="2521769"/>
                <a:ext cx="2640504" cy="210288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FA05503-1879-C059-FA78-0D805B6EC12F}"/>
                  </a:ext>
                </a:extLst>
              </p:cNvPr>
              <p:cNvSpPr/>
              <p:nvPr/>
            </p:nvSpPr>
            <p:spPr>
              <a:xfrm>
                <a:off x="3663825" y="2516976"/>
                <a:ext cx="1561227" cy="108394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5C0A4DC-F5AF-07E6-E9B4-535C842B68F8}"/>
                  </a:ext>
                </a:extLst>
              </p:cNvPr>
              <p:cNvSpPr/>
              <p:nvPr/>
            </p:nvSpPr>
            <p:spPr>
              <a:xfrm>
                <a:off x="6084519" y="3181462"/>
                <a:ext cx="140885" cy="134175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63B767B-776A-1BEA-8A84-A3EB6E8AC26D}"/>
                  </a:ext>
                </a:extLst>
              </p:cNvPr>
              <p:cNvSpPr/>
              <p:nvPr/>
            </p:nvSpPr>
            <p:spPr>
              <a:xfrm>
                <a:off x="6086351" y="4364947"/>
                <a:ext cx="140885" cy="134175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3A3787-F90B-2EC3-2AB8-3396B0D0E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958" y="3015171"/>
                <a:ext cx="281525" cy="6821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1D3299-FFEC-7B73-D583-DDF9F4C57359}"/>
                  </a:ext>
                </a:extLst>
              </p:cNvPr>
              <p:cNvSpPr txBox="1"/>
              <p:nvPr/>
            </p:nvSpPr>
            <p:spPr>
              <a:xfrm>
                <a:off x="3579852" y="2799727"/>
                <a:ext cx="7425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Marker</a:t>
                </a:r>
              </a:p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at Center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8E809E8-49CD-5A2B-C2E1-5BD263CE9B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933"/>
              <a:stretch/>
            </p:blipFill>
            <p:spPr>
              <a:xfrm>
                <a:off x="6433597" y="2518099"/>
                <a:ext cx="2669050" cy="2102888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17D2B9B-3478-E159-5801-A183278FCF99}"/>
                  </a:ext>
                </a:extLst>
              </p:cNvPr>
              <p:cNvSpPr/>
              <p:nvPr/>
            </p:nvSpPr>
            <p:spPr>
              <a:xfrm>
                <a:off x="6433597" y="2516976"/>
                <a:ext cx="1561227" cy="108394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F9256D1-8BD5-5ABA-14D4-DE79EB1E6307}"/>
                  </a:ext>
                </a:extLst>
              </p:cNvPr>
              <p:cNvSpPr/>
              <p:nvPr/>
            </p:nvSpPr>
            <p:spPr>
              <a:xfrm>
                <a:off x="8852284" y="4362001"/>
                <a:ext cx="140885" cy="134175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C19A08-B52A-9901-6577-BBB7A75A0699}"/>
                  </a:ext>
                </a:extLst>
              </p:cNvPr>
              <p:cNvSpPr/>
              <p:nvPr/>
            </p:nvSpPr>
            <p:spPr>
              <a:xfrm>
                <a:off x="8852283" y="4247100"/>
                <a:ext cx="140885" cy="134175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AE08F01-F797-E56C-8AB6-322187969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3825" y="4713231"/>
                <a:ext cx="2627428" cy="2102888"/>
              </a:xfrm>
              <a:prstGeom prst="rect">
                <a:avLst/>
              </a:prstGeom>
            </p:spPr>
          </p:pic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793C3DD-5937-2BAF-94F5-B5BD4EE32DE6}"/>
                  </a:ext>
                </a:extLst>
              </p:cNvPr>
              <p:cNvSpPr/>
              <p:nvPr/>
            </p:nvSpPr>
            <p:spPr>
              <a:xfrm>
                <a:off x="6076354" y="6544259"/>
                <a:ext cx="140885" cy="134175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6C4D23-1C1D-90A2-4022-D46B2577C0B9}"/>
                  </a:ext>
                </a:extLst>
              </p:cNvPr>
              <p:cNvSpPr/>
              <p:nvPr/>
            </p:nvSpPr>
            <p:spPr>
              <a:xfrm>
                <a:off x="3673070" y="4721633"/>
                <a:ext cx="1552074" cy="108394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2EC3691-C364-6F5C-374D-8C62290AD281}"/>
                </a:ext>
              </a:extLst>
            </p:cNvPr>
            <p:cNvSpPr/>
            <p:nvPr/>
          </p:nvSpPr>
          <p:spPr>
            <a:xfrm>
              <a:off x="2324079" y="1455814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C7E8EC4-6DD0-359A-9109-8950771D0FED}"/>
                </a:ext>
              </a:extLst>
            </p:cNvPr>
            <p:cNvSpPr/>
            <p:nvPr/>
          </p:nvSpPr>
          <p:spPr>
            <a:xfrm>
              <a:off x="4475457" y="1472090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1BF6A5-35C0-F247-2368-06FBCFF24D68}"/>
                </a:ext>
              </a:extLst>
            </p:cNvPr>
            <p:cNvSpPr/>
            <p:nvPr/>
          </p:nvSpPr>
          <p:spPr>
            <a:xfrm>
              <a:off x="6580411" y="1472090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EBB83-A997-9C10-7F49-E868F60285F6}"/>
                </a:ext>
              </a:extLst>
            </p:cNvPr>
            <p:cNvSpPr/>
            <p:nvPr/>
          </p:nvSpPr>
          <p:spPr>
            <a:xfrm>
              <a:off x="2296511" y="3103757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3321B6-1741-0A03-7CB6-AB140ED9E281}"/>
                </a:ext>
              </a:extLst>
            </p:cNvPr>
            <p:cNvSpPr/>
            <p:nvPr/>
          </p:nvSpPr>
          <p:spPr>
            <a:xfrm>
              <a:off x="4475457" y="3103756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4FE358-7554-A13B-1159-D3877E6FA4BD}"/>
                </a:ext>
              </a:extLst>
            </p:cNvPr>
            <p:cNvSpPr/>
            <p:nvPr/>
          </p:nvSpPr>
          <p:spPr>
            <a:xfrm>
              <a:off x="6580412" y="3099674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F7545E-9269-86C4-CE55-DFE8F00D3059}"/>
                </a:ext>
              </a:extLst>
            </p:cNvPr>
            <p:cNvSpPr/>
            <p:nvPr/>
          </p:nvSpPr>
          <p:spPr>
            <a:xfrm>
              <a:off x="4475457" y="4763303"/>
              <a:ext cx="310243" cy="31024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Ardy Seto Priambodo</dc:creator>
  <cp:lastModifiedBy>Ardy Seto Priambodo</cp:lastModifiedBy>
  <cp:revision>3</cp:revision>
  <dcterms:created xsi:type="dcterms:W3CDTF">2022-09-10T06:34:23Z</dcterms:created>
  <dcterms:modified xsi:type="dcterms:W3CDTF">2022-09-11T14:03:55Z</dcterms:modified>
</cp:coreProperties>
</file>