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D1AA-C89D-64F2-E11F-445FA2DC3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EC4C4-2BE4-FAD5-F2F7-10B06A2DD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D976-4B5A-6A75-1AFF-AE59CC02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E3CB-72D1-3F5C-5478-0DC7770A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C1504-6BD1-91DC-8C15-1D3A4BE1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ABEC-F53C-2269-3138-9C2D3082B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F9607-0C53-571E-144B-8AE8A63CB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A6FE-1A9B-0899-3807-3AA6A015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E154-F213-CE0B-B85B-7C8F4098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32BA6-7431-82DB-0FA9-22EEF971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FCA60-D509-39D4-A4CE-36C831031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5C2C5-1321-75D7-5C6A-E96AF37AB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FA68-9442-59DF-D665-592847E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B4E4-819F-0CD7-5986-8458C7EC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F936-3A9F-D90A-C388-47F367E2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4715-A6C9-40F6-DC09-671F6DB3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60D5E-5EEC-57EF-4938-FA53B0CE1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8DAD5-589A-FB4B-E1BD-ED84E3BB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A0099-35C1-6F61-2504-37231B77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FB5A-BDE4-5A9B-71CA-49C5A391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9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9680-74F3-BC4C-8325-1315653F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7544B-A6BE-0637-03D7-4D22E2C58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9F52-C21B-C3CD-C317-45B0C8F3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8A9D-0732-25D5-3B36-676372C3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BF17-573A-8418-C3F9-C9DB32F5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3C7F-867C-DB19-61AF-C6323ABD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8AE90-5587-CEDA-9118-816104BB2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D78DA-5214-CEAC-5A02-AFC8AED6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708F-0EC1-F5C4-5DE7-308686243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1EA40-E5E3-317D-D112-4526E87F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94F7-9A49-00BB-CBB9-87B8EE0A9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8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FF86-1C6B-66CC-69F2-D6EA23B1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02957-7AFB-A4AA-917E-D5899F25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D9E25-DDD1-46CA-EEEB-F1928AC3F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4CB16E-6DCD-CE36-111B-21169D842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EE43E-0B2F-11F7-D5AF-1C142A60F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CEBCF7-5484-3B5A-5C4A-18549631F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AE084-3309-D5C6-268F-8DAAAC6A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91CE52-8C76-486F-17BC-24139E46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4CD1-7A45-DDDF-F316-60650947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58591-F70A-38BB-5006-E4C63F8C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256A5-756C-8BB9-F74F-203CE5BF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4F7E3-B5BC-D908-EC27-6C193281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5BE30-DB7C-A26E-F7C6-9D1413E00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3CD17-75C8-B7BC-21AD-B76CB437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8A15D-2516-5DF4-A292-2DDE0506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8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E586-93FD-8BE8-3C4B-F92AB2CD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5D76E-E70E-DB39-C3B1-DFFAC856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22B2E-88FA-697B-A257-3B0D4098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6E2C8-41DD-AA9B-6E3B-BBC53948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D7B02-F008-E7F2-4F16-692893D2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7AB00-3AD7-A6C4-96EF-CC0047A2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7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56FB-9106-E373-8035-74467E129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1B4B8-2F08-B8E6-DEB9-E5E195E8E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CEF40-3690-9550-7502-4180F5926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28A18-C2BD-51CF-F40C-CE9744820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DB613-E118-D861-5B59-DA3D4C433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D8ADF-579F-01ED-DE4B-91C1F094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CCFCE-6070-CEC9-A973-B57FFEEA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9550A-67AE-6C93-5536-1B07154E4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B7F8-B852-9D3E-B8A8-FE5D79606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F27D-E654-45BF-B144-67B8B46B7064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D878-3960-09A7-FD75-B72DA3A73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7731E-882F-5267-B889-4BEB35C11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47FB-FE97-41C3-A085-5717A03A6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3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1F28-F001-0EF1-2FEB-2189B585D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26B40-7C6D-9EF2-20D2-05683939BD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4F002F-C0E2-6E1F-AFCC-C74B0E5A5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1033463"/>
            <a:ext cx="50863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33A36643-7E39-554E-BC70-6C827194C842}"/>
              </a:ext>
            </a:extLst>
          </p:cNvPr>
          <p:cNvGrpSpPr/>
          <p:nvPr/>
        </p:nvGrpSpPr>
        <p:grpSpPr>
          <a:xfrm>
            <a:off x="1985417" y="1743323"/>
            <a:ext cx="5974725" cy="2455241"/>
            <a:chOff x="1985417" y="1743323"/>
            <a:chExt cx="5974725" cy="2455241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CE71114-304A-90DB-B97E-B46027366763}"/>
                </a:ext>
              </a:extLst>
            </p:cNvPr>
            <p:cNvGrpSpPr/>
            <p:nvPr/>
          </p:nvGrpSpPr>
          <p:grpSpPr>
            <a:xfrm>
              <a:off x="1985417" y="1743323"/>
              <a:ext cx="5974725" cy="2455241"/>
              <a:chOff x="1139597" y="874643"/>
              <a:chExt cx="5974725" cy="2455241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E884AEC6-F760-3C29-8AD1-286F8C125830}"/>
                  </a:ext>
                </a:extLst>
              </p:cNvPr>
              <p:cNvGrpSpPr/>
              <p:nvPr/>
            </p:nvGrpSpPr>
            <p:grpSpPr>
              <a:xfrm>
                <a:off x="3973288" y="874643"/>
                <a:ext cx="3141034" cy="1231574"/>
                <a:chOff x="3973288" y="874643"/>
                <a:chExt cx="3141034" cy="123157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DB8BCE0C-728C-90B8-FB28-58D25145AA7B}"/>
                    </a:ext>
                  </a:extLst>
                </p:cNvPr>
                <p:cNvGrpSpPr/>
                <p:nvPr/>
              </p:nvGrpSpPr>
              <p:grpSpPr>
                <a:xfrm>
                  <a:off x="3973288" y="874643"/>
                  <a:ext cx="3141034" cy="1231574"/>
                  <a:chOff x="3973288" y="874643"/>
                  <a:chExt cx="3141034" cy="1231574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53B63FF7-271E-027F-1337-B9BDCA95E9A8}"/>
                      </a:ext>
                    </a:extLst>
                  </p:cNvPr>
                  <p:cNvGrpSpPr/>
                  <p:nvPr/>
                </p:nvGrpSpPr>
                <p:grpSpPr>
                  <a:xfrm>
                    <a:off x="3973288" y="874643"/>
                    <a:ext cx="1516234" cy="1231574"/>
                    <a:chOff x="1109944" y="2197426"/>
                    <a:chExt cx="1516234" cy="1231574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A69CA2D5-1E31-562E-0819-1F4B16CD3D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87903" y="2325716"/>
                      <a:ext cx="1438275" cy="1028830"/>
                      <a:chOff x="1416316" y="2235909"/>
                      <a:chExt cx="1438275" cy="1028830"/>
                    </a:xfrm>
                  </p:grpSpPr>
                  <p:pic>
                    <p:nvPicPr>
                      <p:cNvPr id="24" name="Picture 23">
                        <a:extLst>
                          <a:ext uri="{FF2B5EF4-FFF2-40B4-BE49-F238E27FC236}">
                            <a16:creationId xmlns:a16="http://schemas.microsoft.com/office/drawing/2014/main" id="{AC38B139-A866-A4A1-F1C8-0A013E9612A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6316" y="2235909"/>
                        <a:ext cx="1438275" cy="96202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59A775E7-0C30-1E07-DD83-453A9C4980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71651" y="3157114"/>
                        <a:ext cx="342900" cy="107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7FCD5E84-6B9C-0BD3-91E0-DD80A5F39D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9944" y="2197426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662E30C8-E618-5CA2-C6C0-11A6DC8516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2CBF7C0-BB17-856F-D25F-ABD2D91264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6EBDA22B-A058-D6F7-FC23-E0E4848EC5D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11A1A99B-27D8-E912-1A3E-E55B3ACFBA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8C103CC4-1FEE-351C-AA99-3A1C54DABEF4}"/>
                      </a:ext>
                    </a:extLst>
                  </p:cNvPr>
                  <p:cNvGrpSpPr/>
                  <p:nvPr/>
                </p:nvGrpSpPr>
                <p:grpSpPr>
                  <a:xfrm>
                    <a:off x="5406894" y="874643"/>
                    <a:ext cx="1586407" cy="1231574"/>
                    <a:chOff x="3906796" y="2781813"/>
                    <a:chExt cx="1586407" cy="1231574"/>
                  </a:xfrm>
                </p:grpSpPr>
                <p:grpSp>
                  <p:nvGrpSpPr>
                    <p:cNvPr id="38" name="Group 37">
                      <a:extLst>
                        <a:ext uri="{FF2B5EF4-FFF2-40B4-BE49-F238E27FC236}">
                          <a16:creationId xmlns:a16="http://schemas.microsoft.com/office/drawing/2014/main" id="{2B6134B4-B398-EFA2-8A8D-47C2426215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78728" y="2864008"/>
                      <a:ext cx="1514475" cy="1058891"/>
                      <a:chOff x="3978728" y="2864008"/>
                      <a:chExt cx="1514475" cy="1058891"/>
                    </a:xfrm>
                  </p:grpSpPr>
                  <p:pic>
                    <p:nvPicPr>
                      <p:cNvPr id="36" name="Picture 35">
                        <a:extLst>
                          <a:ext uri="{FF2B5EF4-FFF2-40B4-BE49-F238E27FC236}">
                            <a16:creationId xmlns:a16="http://schemas.microsoft.com/office/drawing/2014/main" id="{A63B7141-F425-5CD5-ED08-3F2330F9BA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8728" y="2864008"/>
                        <a:ext cx="1514475" cy="98107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1960DED0-7C8C-3047-17BB-25A9002B6E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5169" y="3815274"/>
                        <a:ext cx="342900" cy="107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C143185B-F28C-22C7-44B0-C3190125D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06796" y="2781813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15D77541-5720-B7FD-DE74-61173B75D7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E77A8108-03A1-73E7-8EB0-69D3F22AC85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18F5294F-A9A4-E504-00D3-EC047F689AF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130110A9-95A3-AFD1-DC63-A49AACD7A3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BF9C3E69-6413-2AF5-1FD3-25E4B3F17AB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45216" y="1129377"/>
                    <a:ext cx="191561" cy="7739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9D2B76C1-A0EA-4F54-9F47-77B676B1B77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131510" y="1456032"/>
                    <a:ext cx="406024" cy="14356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F08DBB32-93CA-AD26-B2A1-57C6043806E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32274" y="1104162"/>
                    <a:ext cx="190117" cy="77397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129A76FC-49D3-085C-F30E-177DF2C218E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399172" y="1402647"/>
                    <a:ext cx="305831" cy="16743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" name="Arrow: Right 56">
                  <a:extLst>
                    <a:ext uri="{FF2B5EF4-FFF2-40B4-BE49-F238E27FC236}">
                      <a16:creationId xmlns:a16="http://schemas.microsoft.com/office/drawing/2014/main" id="{A9F37438-056C-466E-F560-24EF3BE8C6BD}"/>
                    </a:ext>
                  </a:extLst>
                </p:cNvPr>
                <p:cNvSpPr/>
                <p:nvPr/>
              </p:nvSpPr>
              <p:spPr>
                <a:xfrm>
                  <a:off x="4457767" y="1402065"/>
                  <a:ext cx="276038" cy="2286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133BF421-C61E-C688-FC1D-F01F968D4BE4}"/>
                    </a:ext>
                  </a:extLst>
                </p:cNvPr>
                <p:cNvSpPr/>
                <p:nvPr/>
              </p:nvSpPr>
              <p:spPr>
                <a:xfrm rot="10800000">
                  <a:off x="5880435" y="1372065"/>
                  <a:ext cx="276038" cy="2286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4F5EA688-AEBC-8169-CE0C-FF99E6EF9565}"/>
                  </a:ext>
                </a:extLst>
              </p:cNvPr>
              <p:cNvGrpSpPr/>
              <p:nvPr/>
            </p:nvGrpSpPr>
            <p:grpSpPr>
              <a:xfrm>
                <a:off x="1140278" y="874644"/>
                <a:ext cx="2838450" cy="1253640"/>
                <a:chOff x="1140278" y="874644"/>
                <a:chExt cx="2838450" cy="1253640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B1C84ED-78D3-6C48-4812-B8B0B29C4BD1}"/>
                    </a:ext>
                  </a:extLst>
                </p:cNvPr>
                <p:cNvGrpSpPr/>
                <p:nvPr/>
              </p:nvGrpSpPr>
              <p:grpSpPr>
                <a:xfrm>
                  <a:off x="1140278" y="874644"/>
                  <a:ext cx="2838450" cy="1253640"/>
                  <a:chOff x="1140278" y="874644"/>
                  <a:chExt cx="2838450" cy="1253640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A4CADC4D-6E97-67C3-7A42-0D1857582CBC}"/>
                      </a:ext>
                    </a:extLst>
                  </p:cNvPr>
                  <p:cNvGrpSpPr/>
                  <p:nvPr/>
                </p:nvGrpSpPr>
                <p:grpSpPr>
                  <a:xfrm>
                    <a:off x="1140278" y="896710"/>
                    <a:ext cx="1409700" cy="1231574"/>
                    <a:chOff x="1140278" y="896710"/>
                    <a:chExt cx="1409700" cy="1231574"/>
                  </a:xfrm>
                </p:grpSpPr>
                <p:pic>
                  <p:nvPicPr>
                    <p:cNvPr id="5" name="Picture 4">
                      <a:extLst>
                        <a:ext uri="{FF2B5EF4-FFF2-40B4-BE49-F238E27FC236}">
                          <a16:creationId xmlns:a16="http://schemas.microsoft.com/office/drawing/2014/main" id="{48982BF6-E511-AE9B-61B1-F302331139C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216478" y="964746"/>
                      <a:ext cx="1333500" cy="10096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0FBB112D-5766-3B6D-6992-EC689317FB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40278" y="896710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8" name="TextBox 7">
                        <a:extLst>
                          <a:ext uri="{FF2B5EF4-FFF2-40B4-BE49-F238E27FC236}">
                            <a16:creationId xmlns:a16="http://schemas.microsoft.com/office/drawing/2014/main" id="{335E81A5-33A4-FC21-3DE1-3985D4D6DC4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9" name="TextBox 8">
                        <a:extLst>
                          <a:ext uri="{FF2B5EF4-FFF2-40B4-BE49-F238E27FC236}">
                            <a16:creationId xmlns:a16="http://schemas.microsoft.com/office/drawing/2014/main" id="{CB10788E-81B0-C58F-20AC-CDB8D8B905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10" name="TextBox 9">
                        <a:extLst>
                          <a:ext uri="{FF2B5EF4-FFF2-40B4-BE49-F238E27FC236}">
                            <a16:creationId xmlns:a16="http://schemas.microsoft.com/office/drawing/2014/main" id="{3316AA09-9231-8A85-E304-408D3F1D477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86123BF8-D6B7-5571-8ACC-7F41B2A5E06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D4D67663-0F63-47BF-7EC2-5DED4DDBC1FA}"/>
                      </a:ext>
                    </a:extLst>
                  </p:cNvPr>
                  <p:cNvGrpSpPr/>
                  <p:nvPr/>
                </p:nvGrpSpPr>
                <p:grpSpPr>
                  <a:xfrm>
                    <a:off x="2549978" y="874644"/>
                    <a:ext cx="1428750" cy="1231574"/>
                    <a:chOff x="2549978" y="874644"/>
                    <a:chExt cx="1428750" cy="1231574"/>
                  </a:xfrm>
                </p:grpSpPr>
                <p:pic>
                  <p:nvPicPr>
                    <p:cNvPr id="7" name="Picture 6">
                      <a:extLst>
                        <a:ext uri="{FF2B5EF4-FFF2-40B4-BE49-F238E27FC236}">
                          <a16:creationId xmlns:a16="http://schemas.microsoft.com/office/drawing/2014/main" id="{F871F2C3-F6CB-F87B-7381-8F9BE5A9D7A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2626178" y="978479"/>
                      <a:ext cx="1352550" cy="9906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622D09C8-2886-7E9E-E626-CF54019DCB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9978" y="874644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1378B343-CF1F-54F0-8685-FAE7F19138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20" name="TextBox 19">
                        <a:extLst>
                          <a:ext uri="{FF2B5EF4-FFF2-40B4-BE49-F238E27FC236}">
                            <a16:creationId xmlns:a16="http://schemas.microsoft.com/office/drawing/2014/main" id="{5EB09A61-C591-8389-0F8A-3CD39B6364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62D5F867-3911-CC78-F278-A9FDFCEDE7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22" name="TextBox 21">
                        <a:extLst>
                          <a:ext uri="{FF2B5EF4-FFF2-40B4-BE49-F238E27FC236}">
                            <a16:creationId xmlns:a16="http://schemas.microsoft.com/office/drawing/2014/main" id="{A5E13D95-F703-FBEB-B616-B7CE6662485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B35ABF6C-3C87-4960-5559-66F352424116}"/>
                      </a:ext>
                    </a:extLst>
                  </p:cNvPr>
                  <p:cNvSpPr/>
                  <p:nvPr/>
                </p:nvSpPr>
                <p:spPr>
                  <a:xfrm>
                    <a:off x="2268895" y="1188159"/>
                    <a:ext cx="295275" cy="7036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32DCABE9-F92B-D6EF-0777-3D7C495B9153}"/>
                      </a:ext>
                    </a:extLst>
                  </p:cNvPr>
                  <p:cNvSpPr/>
                  <p:nvPr/>
                </p:nvSpPr>
                <p:spPr>
                  <a:xfrm>
                    <a:off x="3637775" y="1127730"/>
                    <a:ext cx="295275" cy="7036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6" name="Arrow: Right 55">
                  <a:extLst>
                    <a:ext uri="{FF2B5EF4-FFF2-40B4-BE49-F238E27FC236}">
                      <a16:creationId xmlns:a16="http://schemas.microsoft.com/office/drawing/2014/main" id="{C19908EC-2C56-59C4-D179-AFA9FEF88808}"/>
                    </a:ext>
                  </a:extLst>
                </p:cNvPr>
                <p:cNvSpPr/>
                <p:nvPr/>
              </p:nvSpPr>
              <p:spPr>
                <a:xfrm rot="16200000">
                  <a:off x="2993958" y="1402066"/>
                  <a:ext cx="276038" cy="2286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row: Right 46">
                  <a:extLst>
                    <a:ext uri="{FF2B5EF4-FFF2-40B4-BE49-F238E27FC236}">
                      <a16:creationId xmlns:a16="http://schemas.microsoft.com/office/drawing/2014/main" id="{BFE6B675-5B58-5238-0A03-040698AFC942}"/>
                    </a:ext>
                  </a:extLst>
                </p:cNvPr>
                <p:cNvSpPr/>
                <p:nvPr/>
              </p:nvSpPr>
              <p:spPr>
                <a:xfrm rot="5400000">
                  <a:off x="1610697" y="1402066"/>
                  <a:ext cx="276038" cy="2286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61BF3C85-930B-ECD9-C02C-39D67A78AF6D}"/>
                  </a:ext>
                </a:extLst>
              </p:cNvPr>
              <p:cNvGrpSpPr/>
              <p:nvPr/>
            </p:nvGrpSpPr>
            <p:grpSpPr>
              <a:xfrm>
                <a:off x="1142229" y="2076450"/>
                <a:ext cx="2616556" cy="1243391"/>
                <a:chOff x="1142229" y="2076450"/>
                <a:chExt cx="2616556" cy="1243391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1026F0CD-7D42-AFC4-9003-C2ED46F3231A}"/>
                    </a:ext>
                  </a:extLst>
                </p:cNvPr>
                <p:cNvGrpSpPr/>
                <p:nvPr/>
              </p:nvGrpSpPr>
              <p:grpSpPr>
                <a:xfrm>
                  <a:off x="1142229" y="2076450"/>
                  <a:ext cx="1343271" cy="1231574"/>
                  <a:chOff x="1142229" y="2076450"/>
                  <a:chExt cx="1343271" cy="1231574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A09413A1-8D84-7084-96BD-53D549F57F2A}"/>
                      </a:ext>
                    </a:extLst>
                  </p:cNvPr>
                  <p:cNvGrpSpPr/>
                  <p:nvPr/>
                </p:nvGrpSpPr>
                <p:grpSpPr>
                  <a:xfrm>
                    <a:off x="1142229" y="2076450"/>
                    <a:ext cx="1343271" cy="1231574"/>
                    <a:chOff x="5477276" y="2801395"/>
                    <a:chExt cx="1343271" cy="1231574"/>
                  </a:xfrm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E3B5D18D-D920-615E-9904-659023C401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81650" y="2947987"/>
                      <a:ext cx="1238897" cy="1036185"/>
                      <a:chOff x="5581650" y="2947987"/>
                      <a:chExt cx="1238897" cy="1036185"/>
                    </a:xfrm>
                  </p:grpSpPr>
                  <p:pic>
                    <p:nvPicPr>
                      <p:cNvPr id="60" name="Picture 59">
                        <a:extLst>
                          <a:ext uri="{FF2B5EF4-FFF2-40B4-BE49-F238E27FC236}">
                            <a16:creationId xmlns:a16="http://schemas.microsoft.com/office/drawing/2014/main" id="{B3917095-052B-E55D-5A14-78BEEDA82508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81650" y="2947987"/>
                        <a:ext cx="1028700" cy="96202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DDFE52CD-54B7-D6D6-FA3D-1F058B2F25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68092" y="3833221"/>
                        <a:ext cx="264567" cy="15095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9438889F-822B-AA01-23D8-8203450EEE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32390" y="3278048"/>
                        <a:ext cx="264567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AB3DD788-FA04-5ED6-01C4-4223C13070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8497" y="3315128"/>
                        <a:ext cx="264567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6C08C1E1-D65B-BD45-B561-09AA4AAA2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2087" y="3371938"/>
                        <a:ext cx="264567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A19BFA98-F296-E86A-E231-FA3E5AF33A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55980" y="3409018"/>
                        <a:ext cx="264567" cy="30777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575D2677-6D54-155F-11B1-B544EC9E98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77276" y="2801395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5604CCF9-CC66-2C09-2CC9-AE767D39EA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BC6FD0CF-6F37-1923-A222-4F063BAE648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C44A5869-93D9-7D71-B7BF-7E64F995A0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A983FF1D-E622-EDD7-E187-1BE8C4C9BD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7287D978-D000-8E24-E48B-7B9170753F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8974" b="89744" l="8000" r="90857">
                                <a14:foregroundMark x1="8571" y1="47436" x2="17143" y2="25641"/>
                                <a14:foregroundMark x1="36571" y1="10256" x2="57143" y2="11538"/>
                                <a14:foregroundMark x1="21714" y1="83333" x2="22286" y2="89103"/>
                                <a14:foregroundMark x1="85714" y1="60897" x2="90857" y2="5384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562401" y="2532223"/>
                    <a:ext cx="435572" cy="388282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AB52747B-1979-3A0A-78DF-6C4EB24E801A}"/>
                    </a:ext>
                  </a:extLst>
                </p:cNvPr>
                <p:cNvGrpSpPr/>
                <p:nvPr/>
              </p:nvGrpSpPr>
              <p:grpSpPr>
                <a:xfrm>
                  <a:off x="2549297" y="2088267"/>
                  <a:ext cx="1209488" cy="1231574"/>
                  <a:chOff x="2549297" y="2088267"/>
                  <a:chExt cx="1209488" cy="1231574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A1187A29-F5A2-25FF-70FE-99AB1623CEA2}"/>
                      </a:ext>
                    </a:extLst>
                  </p:cNvPr>
                  <p:cNvGrpSpPr/>
                  <p:nvPr/>
                </p:nvGrpSpPr>
                <p:grpSpPr>
                  <a:xfrm>
                    <a:off x="2549297" y="2088267"/>
                    <a:ext cx="1209488" cy="1231574"/>
                    <a:chOff x="3506563" y="2784109"/>
                    <a:chExt cx="1209488" cy="1231574"/>
                  </a:xfrm>
                </p:grpSpPr>
                <p:pic>
                  <p:nvPicPr>
                    <p:cNvPr id="62" name="Picture 61">
                      <a:extLst>
                        <a:ext uri="{FF2B5EF4-FFF2-40B4-BE49-F238E27FC236}">
                          <a16:creationId xmlns:a16="http://schemas.microsoft.com/office/drawing/2014/main" id="{70D67683-2298-0881-1932-82E057DC997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569154" y="2886163"/>
                      <a:ext cx="1000125" cy="97155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85EA0F96-3382-F924-3A65-154089FDA9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57767" y="3399896"/>
                      <a:ext cx="215886" cy="9389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C884EBC5-022E-F500-1C29-9C66CD5A6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053" y="3797065"/>
                      <a:ext cx="369526" cy="7705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33B939E0-ABA0-F561-1436-7CE3A51A75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06563" y="2784109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A9281647-F9EE-C3EA-8E7D-9909F26A3CC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79" name="TextBox 78">
                        <a:extLst>
                          <a:ext uri="{FF2B5EF4-FFF2-40B4-BE49-F238E27FC236}">
                            <a16:creationId xmlns:a16="http://schemas.microsoft.com/office/drawing/2014/main" id="{393436B4-06CC-651B-871D-8D78B0F83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578976A8-973A-1883-590A-2F714CFC00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2C9F7B49-1B8F-5FD7-2392-7D5481890F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E2685C3F-D1F7-031C-7F81-D0A125CF5B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backgroundRemoval t="8974" b="89744" l="8000" r="90857">
                                <a14:foregroundMark x1="8571" y1="47436" x2="17143" y2="25641"/>
                                <a14:foregroundMark x1="36571" y1="10256" x2="57143" y2="11538"/>
                                <a14:foregroundMark x1="21714" y1="83333" x2="22286" y2="89103"/>
                                <a14:foregroundMark x1="85714" y1="60897" x2="90857" y2="53846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2918157" y="2498160"/>
                    <a:ext cx="435572" cy="388282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773C91B-E94E-84ED-1DEA-CA38482F2504}"/>
                  </a:ext>
                </a:extLst>
              </p:cNvPr>
              <p:cNvSpPr/>
              <p:nvPr/>
            </p:nvSpPr>
            <p:spPr>
              <a:xfrm>
                <a:off x="1140278" y="874643"/>
                <a:ext cx="2819400" cy="12262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4A84341-87EF-C2B7-98FC-9636EEEFA707}"/>
                  </a:ext>
                </a:extLst>
              </p:cNvPr>
              <p:cNvSpPr/>
              <p:nvPr/>
            </p:nvSpPr>
            <p:spPr>
              <a:xfrm>
                <a:off x="3964532" y="879010"/>
                <a:ext cx="2819400" cy="12262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5793A3C4-18BD-4743-B8DF-7E1531CF76C1}"/>
                  </a:ext>
                </a:extLst>
              </p:cNvPr>
              <p:cNvSpPr/>
              <p:nvPr/>
            </p:nvSpPr>
            <p:spPr>
              <a:xfrm>
                <a:off x="1139597" y="2103625"/>
                <a:ext cx="2819400" cy="12262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16782B5-DAEB-51E2-18CF-50BAA5D7C694}"/>
                  </a:ext>
                </a:extLst>
              </p:cNvPr>
              <p:cNvSpPr/>
              <p:nvPr/>
            </p:nvSpPr>
            <p:spPr>
              <a:xfrm>
                <a:off x="3964532" y="2103625"/>
                <a:ext cx="2819400" cy="1226259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4364D24-621B-822C-00BE-B01945698DDF}"/>
                  </a:ext>
                </a:extLst>
              </p:cNvPr>
              <p:cNvGrpSpPr/>
              <p:nvPr/>
            </p:nvGrpSpPr>
            <p:grpSpPr>
              <a:xfrm>
                <a:off x="3983268" y="2063557"/>
                <a:ext cx="2678393" cy="1244531"/>
                <a:chOff x="3983268" y="2063557"/>
                <a:chExt cx="2678393" cy="1244531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45AED7FC-946E-FD1C-72BE-D402F544EAA4}"/>
                    </a:ext>
                  </a:extLst>
                </p:cNvPr>
                <p:cNvGrpSpPr/>
                <p:nvPr/>
              </p:nvGrpSpPr>
              <p:grpSpPr>
                <a:xfrm>
                  <a:off x="3983268" y="2076514"/>
                  <a:ext cx="1209488" cy="1231574"/>
                  <a:chOff x="3983268" y="2076514"/>
                  <a:chExt cx="1209488" cy="1231574"/>
                </a:xfrm>
              </p:grpSpPr>
              <p:grpSp>
                <p:nvGrpSpPr>
                  <p:cNvPr id="109" name="Group 108">
                    <a:extLst>
                      <a:ext uri="{FF2B5EF4-FFF2-40B4-BE49-F238E27FC236}">
                        <a16:creationId xmlns:a16="http://schemas.microsoft.com/office/drawing/2014/main" id="{D12D68E1-70B6-879F-8761-308B6C775A90}"/>
                      </a:ext>
                    </a:extLst>
                  </p:cNvPr>
                  <p:cNvGrpSpPr/>
                  <p:nvPr/>
                </p:nvGrpSpPr>
                <p:grpSpPr>
                  <a:xfrm>
                    <a:off x="3983268" y="2076514"/>
                    <a:ext cx="1209488" cy="1231574"/>
                    <a:chOff x="2574388" y="3631564"/>
                    <a:chExt cx="1209488" cy="1231574"/>
                  </a:xfrm>
                </p:grpSpPr>
                <p:grpSp>
                  <p:nvGrpSpPr>
                    <p:cNvPr id="103" name="Group 102">
                      <a:extLst>
                        <a:ext uri="{FF2B5EF4-FFF2-40B4-BE49-F238E27FC236}">
                          <a16:creationId xmlns:a16="http://schemas.microsoft.com/office/drawing/2014/main" id="{4F8EDF76-B86F-CDE1-05ED-F36F81D8E6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95039" y="3731890"/>
                      <a:ext cx="1178340" cy="1104901"/>
                      <a:chOff x="2394762" y="3665537"/>
                      <a:chExt cx="1243013" cy="1165543"/>
                    </a:xfrm>
                  </p:grpSpPr>
                  <p:pic>
                    <p:nvPicPr>
                      <p:cNvPr id="98" name="Picture 97">
                        <a:extLst>
                          <a:ext uri="{FF2B5EF4-FFF2-40B4-BE49-F238E27FC236}">
                            <a16:creationId xmlns:a16="http://schemas.microsoft.com/office/drawing/2014/main" id="{35E3118C-0397-6C3D-2188-56355238DDD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94762" y="3665537"/>
                        <a:ext cx="1162050" cy="107632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01" name="Rectangle 100">
                        <a:extLst>
                          <a:ext uri="{FF2B5EF4-FFF2-40B4-BE49-F238E27FC236}">
                            <a16:creationId xmlns:a16="http://schemas.microsoft.com/office/drawing/2014/main" id="{082CC3FB-0111-AE7F-45BB-56B6D70A26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0501" y="4038600"/>
                        <a:ext cx="137274" cy="1066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74B472BF-133A-D9B1-648B-30CAE2401A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960" y="4654232"/>
                        <a:ext cx="336960" cy="17684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F7E81BF4-E24C-2D63-FADE-301BF4B6E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4388" y="3631564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9E74672-679C-AFE9-A698-56E75A5502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1A96526C-61A6-972C-E8D9-936ED414305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107" name="TextBox 106">
                        <a:extLst>
                          <a:ext uri="{FF2B5EF4-FFF2-40B4-BE49-F238E27FC236}">
                            <a16:creationId xmlns:a16="http://schemas.microsoft.com/office/drawing/2014/main" id="{EF05CD1E-D23E-5A6E-C413-E619435216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108" name="TextBox 107">
                        <a:extLst>
                          <a:ext uri="{FF2B5EF4-FFF2-40B4-BE49-F238E27FC236}">
                            <a16:creationId xmlns:a16="http://schemas.microsoft.com/office/drawing/2014/main" id="{AE61F328-2AEA-78B8-0166-4293B9943D0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127" name="Arrow: Striped Right 126">
                    <a:extLst>
                      <a:ext uri="{FF2B5EF4-FFF2-40B4-BE49-F238E27FC236}">
                        <a16:creationId xmlns:a16="http://schemas.microsoft.com/office/drawing/2014/main" id="{5902F34E-D7F3-97F5-1B8F-632939D51E0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424818" y="2580428"/>
                    <a:ext cx="331072" cy="247252"/>
                  </a:xfrm>
                  <a:prstGeom prst="stripedRightArrow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DB06F458-E3C8-45BC-7928-4F044AB8B810}"/>
                    </a:ext>
                  </a:extLst>
                </p:cNvPr>
                <p:cNvGrpSpPr/>
                <p:nvPr/>
              </p:nvGrpSpPr>
              <p:grpSpPr>
                <a:xfrm>
                  <a:off x="5399183" y="2063557"/>
                  <a:ext cx="1262478" cy="1231574"/>
                  <a:chOff x="5399183" y="2063557"/>
                  <a:chExt cx="1262478" cy="1231574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F79CA3D9-45F4-5E28-7A4D-BB2AA8DF309B}"/>
                      </a:ext>
                    </a:extLst>
                  </p:cNvPr>
                  <p:cNvGrpSpPr/>
                  <p:nvPr/>
                </p:nvGrpSpPr>
                <p:grpSpPr>
                  <a:xfrm>
                    <a:off x="5399183" y="2063557"/>
                    <a:ext cx="1262478" cy="1231574"/>
                    <a:chOff x="4260012" y="3538431"/>
                    <a:chExt cx="1262478" cy="1231574"/>
                  </a:xfrm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18AECBAD-ADF1-2109-DACE-6C74576BC4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22902" y="3636963"/>
                      <a:ext cx="1199588" cy="1087438"/>
                      <a:chOff x="4322901" y="3636962"/>
                      <a:chExt cx="1305085" cy="1183072"/>
                    </a:xfrm>
                  </p:grpSpPr>
                  <p:pic>
                    <p:nvPicPr>
                      <p:cNvPr id="100" name="Picture 99">
                        <a:extLst>
                          <a:ext uri="{FF2B5EF4-FFF2-40B4-BE49-F238E27FC236}">
                            <a16:creationId xmlns:a16="http://schemas.microsoft.com/office/drawing/2014/main" id="{C67A422F-C371-0DEB-B9BF-A881DA0967B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22901" y="3636962"/>
                        <a:ext cx="1152525" cy="110490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21" name="Rectangle 120">
                        <a:extLst>
                          <a:ext uri="{FF2B5EF4-FFF2-40B4-BE49-F238E27FC236}">
                            <a16:creationId xmlns:a16="http://schemas.microsoft.com/office/drawing/2014/main" id="{F08D226D-12F7-3F95-527E-BF6D940715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70384" y="4652387"/>
                        <a:ext cx="319428" cy="16764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22" name="Rectangle 121">
                        <a:extLst>
                          <a:ext uri="{FF2B5EF4-FFF2-40B4-BE49-F238E27FC236}">
                            <a16:creationId xmlns:a16="http://schemas.microsoft.com/office/drawing/2014/main" id="{EB1108D7-B597-6CB7-ED4E-75348CFF1B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11370" y="4270986"/>
                        <a:ext cx="216616" cy="186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81E1A26E-AA0A-5338-AE07-97E01B19EA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60012" y="3538431"/>
                      <a:ext cx="1209488" cy="1231574"/>
                      <a:chOff x="1140278" y="896710"/>
                      <a:chExt cx="1209488" cy="1231574"/>
                    </a:xfrm>
                  </p:grpSpPr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AA0AB03-B7F4-053C-6EB0-9C0D6FBA39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896710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1</a:t>
                        </a:r>
                      </a:p>
                    </p:txBody>
                  </p:sp>
                  <p:sp>
                    <p:nvSpPr>
                      <p:cNvPr id="15" name="TextBox 14">
                        <a:extLst>
                          <a:ext uri="{FF2B5EF4-FFF2-40B4-BE49-F238E27FC236}">
                            <a16:creationId xmlns:a16="http://schemas.microsoft.com/office/drawing/2014/main" id="{AF5AAE73-2E11-661A-5D11-A5F2EE901F3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73728" y="1820507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2</a:t>
                        </a:r>
                      </a:p>
                    </p:txBody>
                  </p:sp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CCF87B6D-9939-4D06-6530-44F767C858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1815191"/>
                        <a:ext cx="27603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3</a:t>
                        </a:r>
                      </a:p>
                    </p:txBody>
                  </p:sp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15F0F919-3780-2F4A-987B-EF48F469CD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0278" y="949357"/>
                        <a:ext cx="276038" cy="3385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b="1" dirty="0"/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129" name="Arrow: Striped Right 128">
                    <a:extLst>
                      <a:ext uri="{FF2B5EF4-FFF2-40B4-BE49-F238E27FC236}">
                        <a16:creationId xmlns:a16="http://schemas.microsoft.com/office/drawing/2014/main" id="{447ACDB9-EA23-A208-17A7-5F031DDB7A9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838525" y="2597280"/>
                    <a:ext cx="331072" cy="247252"/>
                  </a:xfrm>
                  <a:prstGeom prst="stripedRightArrow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B630A81-1E19-4863-CC92-6A991EE57740}"/>
                </a:ext>
              </a:extLst>
            </p:cNvPr>
            <p:cNvSpPr/>
            <p:nvPr/>
          </p:nvSpPr>
          <p:spPr>
            <a:xfrm>
              <a:off x="3096248" y="2187174"/>
              <a:ext cx="381000" cy="381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06327D6-4942-DD8B-E0FC-FFD80C4AFD69}"/>
                </a:ext>
              </a:extLst>
            </p:cNvPr>
            <p:cNvSpPr/>
            <p:nvPr/>
          </p:nvSpPr>
          <p:spPr>
            <a:xfrm>
              <a:off x="5954342" y="2202988"/>
              <a:ext cx="381000" cy="381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811D56A-6009-B097-ADEB-1A33EDBF1E60}"/>
                </a:ext>
              </a:extLst>
            </p:cNvPr>
            <p:cNvSpPr/>
            <p:nvPr/>
          </p:nvSpPr>
          <p:spPr>
            <a:xfrm>
              <a:off x="3089302" y="3399293"/>
              <a:ext cx="381000" cy="381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C9B3CE9-F838-A23C-832E-DD6DC7D72A5A}"/>
                </a:ext>
              </a:extLst>
            </p:cNvPr>
            <p:cNvSpPr/>
            <p:nvPr/>
          </p:nvSpPr>
          <p:spPr>
            <a:xfrm>
              <a:off x="5977486" y="3407197"/>
              <a:ext cx="381000" cy="381000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61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A11658D-0464-78AB-8FF1-8DC1116B7079}"/>
              </a:ext>
            </a:extLst>
          </p:cNvPr>
          <p:cNvGrpSpPr/>
          <p:nvPr/>
        </p:nvGrpSpPr>
        <p:grpSpPr>
          <a:xfrm>
            <a:off x="2765515" y="1992243"/>
            <a:ext cx="4386629" cy="4397514"/>
            <a:chOff x="1854514" y="189000"/>
            <a:chExt cx="6480000" cy="6480000"/>
          </a:xfrm>
          <a:solidFill>
            <a:schemeClr val="bg1">
              <a:lumMod val="8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CD5F4D-627B-BABE-0055-44F8057040C5}"/>
                </a:ext>
              </a:extLst>
            </p:cNvPr>
            <p:cNvSpPr/>
            <p:nvPr/>
          </p:nvSpPr>
          <p:spPr>
            <a:xfrm>
              <a:off x="1854514" y="189000"/>
              <a:ext cx="6480000" cy="6480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picture containing qr code&#10;&#10;Description automatically generated">
              <a:extLst>
                <a:ext uri="{FF2B5EF4-FFF2-40B4-BE49-F238E27FC236}">
                  <a16:creationId xmlns:a16="http://schemas.microsoft.com/office/drawing/2014/main" id="{8EAFC023-E4DC-9845-023E-E8F1578F8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330" y="3581816"/>
              <a:ext cx="2934369" cy="2934369"/>
            </a:xfrm>
            <a:prstGeom prst="rect">
              <a:avLst/>
            </a:prstGeom>
            <a:grpFill/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E03588-9685-79C1-9F08-77FE4FBF275C}"/>
                </a:ext>
              </a:extLst>
            </p:cNvPr>
            <p:cNvCxnSpPr>
              <a:stCxn id="11" idx="0"/>
              <a:endCxn id="11" idx="2"/>
            </p:cNvCxnSpPr>
            <p:nvPr/>
          </p:nvCxnSpPr>
          <p:spPr>
            <a:xfrm>
              <a:off x="5094514" y="189000"/>
              <a:ext cx="0" cy="6480000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1E0C0B-D4D3-B741-4051-5AB2E3D50B5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H="1">
              <a:off x="1854514" y="3429000"/>
              <a:ext cx="6480000" cy="0"/>
            </a:xfrm>
            <a:prstGeom prst="line">
              <a:avLst/>
            </a:prstGeom>
            <a:grp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4F21444-BFDA-DB72-BB12-FDDDD2524211}"/>
                </a:ext>
              </a:extLst>
            </p:cNvPr>
            <p:cNvSpPr/>
            <p:nvPr/>
          </p:nvSpPr>
          <p:spPr>
            <a:xfrm>
              <a:off x="4992914" y="3339000"/>
              <a:ext cx="180000" cy="180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D3F409-67B1-9283-B11C-3675CAB91F72}"/>
                </a:ext>
              </a:extLst>
            </p:cNvPr>
            <p:cNvSpPr/>
            <p:nvPr/>
          </p:nvSpPr>
          <p:spPr>
            <a:xfrm>
              <a:off x="6669514" y="5004000"/>
              <a:ext cx="90000" cy="9000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EF7B892-B55A-2FF5-BABE-3B9E83C1C489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5094514" y="5049000"/>
              <a:ext cx="1575000" cy="0"/>
            </a:xfrm>
            <a:prstGeom prst="straightConnector1">
              <a:avLst/>
            </a:prstGeom>
            <a:grpFill/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7FEABC4-E08E-771B-F8A4-497485F6E1A8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6714514" y="3429000"/>
              <a:ext cx="0" cy="1575000"/>
            </a:xfrm>
            <a:prstGeom prst="straightConnector1">
              <a:avLst/>
            </a:prstGeom>
            <a:grpFill/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C07C29F-D3E6-3F37-2DFE-5CFE07C7E09F}"/>
                </a:ext>
              </a:extLst>
            </p:cNvPr>
            <p:cNvSpPr txBox="1"/>
            <p:nvPr/>
          </p:nvSpPr>
          <p:spPr>
            <a:xfrm>
              <a:off x="5631031" y="463466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D46A54-A363-CD0C-13C4-6649FEEF3904}"/>
                </a:ext>
              </a:extLst>
            </p:cNvPr>
            <p:cNvSpPr txBox="1"/>
            <p:nvPr/>
          </p:nvSpPr>
          <p:spPr>
            <a:xfrm>
              <a:off x="6607068" y="4216500"/>
              <a:ext cx="3048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pic>
        <p:nvPicPr>
          <p:cNvPr id="2054" name="Picture 6" descr="DJI Mavic 2 Pro Plus Drone Original » SoftCom">
            <a:extLst>
              <a:ext uri="{FF2B5EF4-FFF2-40B4-BE49-F238E27FC236}">
                <a16:creationId xmlns:a16="http://schemas.microsoft.com/office/drawing/2014/main" id="{79DCE49D-4C27-AC14-BDAF-FB6A6C1692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319" b="25248"/>
          <a:stretch/>
        </p:blipFill>
        <p:spPr bwMode="auto">
          <a:xfrm>
            <a:off x="4085309" y="81644"/>
            <a:ext cx="1747043" cy="81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BCDEF4A-B646-1D55-D9F0-8EC9CE8D9B32}"/>
              </a:ext>
            </a:extLst>
          </p:cNvPr>
          <p:cNvCxnSpPr/>
          <p:nvPr/>
        </p:nvCxnSpPr>
        <p:spPr>
          <a:xfrm flipH="1">
            <a:off x="2765515" y="460426"/>
            <a:ext cx="2185461" cy="153181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7716FE-B51E-C734-705E-4EFACC55F4E2}"/>
              </a:ext>
            </a:extLst>
          </p:cNvPr>
          <p:cNvCxnSpPr>
            <a:cxnSpLocks/>
          </p:cNvCxnSpPr>
          <p:nvPr/>
        </p:nvCxnSpPr>
        <p:spPr>
          <a:xfrm flipH="1">
            <a:off x="2757661" y="460426"/>
            <a:ext cx="2193315" cy="592933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403CF6-4ED7-3107-177D-584EB0914549}"/>
              </a:ext>
            </a:extLst>
          </p:cNvPr>
          <p:cNvCxnSpPr>
            <a:cxnSpLocks/>
          </p:cNvCxnSpPr>
          <p:nvPr/>
        </p:nvCxnSpPr>
        <p:spPr>
          <a:xfrm>
            <a:off x="4950976" y="460425"/>
            <a:ext cx="2193315" cy="593714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420F7EE-DFC6-A4A9-E2D4-A9CA424F098B}"/>
              </a:ext>
            </a:extLst>
          </p:cNvPr>
          <p:cNvCxnSpPr>
            <a:cxnSpLocks/>
          </p:cNvCxnSpPr>
          <p:nvPr/>
        </p:nvCxnSpPr>
        <p:spPr>
          <a:xfrm>
            <a:off x="4943123" y="468243"/>
            <a:ext cx="2209021" cy="15545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A50BFE-BCE8-6C92-BB2B-5638B5C8DAA9}"/>
              </a:ext>
            </a:extLst>
          </p:cNvPr>
          <p:cNvSpPr txBox="1"/>
          <p:nvPr/>
        </p:nvSpPr>
        <p:spPr>
          <a:xfrm>
            <a:off x="2749807" y="1984426"/>
            <a:ext cx="108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Camera Capture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FDD932-70DF-210F-0161-9E2B8D859033}"/>
              </a:ext>
            </a:extLst>
          </p:cNvPr>
          <p:cNvSpPr txBox="1"/>
          <p:nvPr/>
        </p:nvSpPr>
        <p:spPr>
          <a:xfrm>
            <a:off x="3250811" y="303491"/>
            <a:ext cx="1207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Camera Gimbal facing down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B9C1F5ED-4372-176F-CDB4-BA4B972CBED4}"/>
              </a:ext>
            </a:extLst>
          </p:cNvPr>
          <p:cNvSpPr/>
          <p:nvPr/>
        </p:nvSpPr>
        <p:spPr>
          <a:xfrm rot="20858521">
            <a:off x="4255277" y="468979"/>
            <a:ext cx="577155" cy="13069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44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Ardy Seto Priambodo</dc:creator>
  <cp:lastModifiedBy>Ardy Seto Priambodo</cp:lastModifiedBy>
  <cp:revision>2</cp:revision>
  <dcterms:created xsi:type="dcterms:W3CDTF">2022-09-10T06:34:23Z</dcterms:created>
  <dcterms:modified xsi:type="dcterms:W3CDTF">2022-09-11T09:40:58Z</dcterms:modified>
</cp:coreProperties>
</file>