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0ACE020-0C0A-2999-182B-89C3DF9DB939}"/>
              </a:ext>
            </a:extLst>
          </p:cNvPr>
          <p:cNvSpPr txBox="1">
            <a:spLocks/>
          </p:cNvSpPr>
          <p:nvPr userDrawn="1"/>
        </p:nvSpPr>
        <p:spPr>
          <a:xfrm>
            <a:off x="3715078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400" dirty="0"/>
              <a:t>Paper </a:t>
            </a:r>
            <a:r>
              <a:rPr lang="pl-PL" sz="1400" dirty="0" err="1"/>
              <a:t>games</a:t>
            </a:r>
            <a:r>
              <a:rPr lang="pl-PL" sz="1400" dirty="0"/>
              <a:t> studio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359B06C-416A-AE4E-2972-70B74028D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6360788"/>
            <a:ext cx="1033780" cy="56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3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2FDE-DE94-4D5C-B8F3-68E7C32C207C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9DF5-6529-4ED9-A748-2A4D42EF21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3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2FDE-DE94-4D5C-B8F3-68E7C32C207C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9DF5-6529-4ED9-A748-2A4D42EF21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002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EF8AF454-FD12-ECCF-EBA3-1B7A91399BEA}"/>
              </a:ext>
            </a:extLst>
          </p:cNvPr>
          <p:cNvSpPr txBox="1">
            <a:spLocks/>
          </p:cNvSpPr>
          <p:nvPr userDrawn="1"/>
        </p:nvSpPr>
        <p:spPr>
          <a:xfrm>
            <a:off x="3715078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400" dirty="0"/>
              <a:t>Paper </a:t>
            </a:r>
            <a:r>
              <a:rPr lang="pl-PL" sz="1400" dirty="0" err="1"/>
              <a:t>games</a:t>
            </a:r>
            <a:r>
              <a:rPr lang="pl-PL" sz="1400" dirty="0"/>
              <a:t> studio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97991E-9BBC-F476-DD9D-46E750547E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6360788"/>
            <a:ext cx="1033780" cy="56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6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2FDE-DE94-4D5C-B8F3-68E7C32C207C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9DF5-6529-4ED9-A748-2A4D42EF21C7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2FDE-DE94-4D5C-B8F3-68E7C32C207C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9DF5-6529-4ED9-A748-2A4D42EF21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70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2FDE-DE94-4D5C-B8F3-68E7C32C207C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9DF5-6529-4ED9-A748-2A4D42EF21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75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2FDE-DE94-4D5C-B8F3-68E7C32C207C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9DF5-6529-4ED9-A748-2A4D42EF21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405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2FDE-DE94-4D5C-B8F3-68E7C32C207C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9DF5-6529-4ED9-A748-2A4D42EF21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87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032FDE-DE94-4D5C-B8F3-68E7C32C207C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F9DF5-6529-4ED9-A748-2A4D42EF21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004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2FDE-DE94-4D5C-B8F3-68E7C32C207C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9DF5-6529-4ED9-A748-2A4D42EF21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032FDE-DE94-4D5C-B8F3-68E7C32C207C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DF9DF5-6529-4ED9-A748-2A4D42EF21C7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09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CDF223-834F-22C0-0CD9-193267FA8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Arial Black" panose="020B0A04020102020204" pitchFamily="34" charset="0"/>
              </a:rPr>
              <a:t>BALTIC BATTLE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F6977F6-284C-33BD-06BC-8F9863776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752475"/>
            <a:ext cx="10058400" cy="1643428"/>
          </a:xfrm>
        </p:spPr>
        <p:txBody>
          <a:bodyPr>
            <a:normAutofit/>
          </a:bodyPr>
          <a:lstStyle/>
          <a:p>
            <a:r>
              <a:rPr lang="pl-PL" dirty="0"/>
              <a:t>Aniela maciejek, Damian zioło, HUBERT KIERNOŻYCKI</a:t>
            </a:r>
          </a:p>
        </p:txBody>
      </p:sp>
    </p:spTree>
    <p:extLst>
      <p:ext uri="{BB962C8B-B14F-4D97-AF65-F5344CB8AC3E}">
        <p14:creationId xmlns:p14="http://schemas.microsoft.com/office/powerpoint/2010/main" val="184822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792497-CBF3-7E78-6A34-59D8F107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576" y="768626"/>
            <a:ext cx="10058400" cy="991458"/>
          </a:xfrm>
        </p:spPr>
        <p:txBody>
          <a:bodyPr/>
          <a:lstStyle/>
          <a:p>
            <a:r>
              <a:rPr lang="pl-PL" b="1" dirty="0">
                <a:latin typeface="Arial Black" panose="020B0A04020102020204" pitchFamily="34" charset="0"/>
              </a:rPr>
              <a:t>Paper Games Studio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A88359E-31AB-4D60-80AA-5BEACFE1B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95" y="2483605"/>
            <a:ext cx="4799410" cy="26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4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337EC0-4AA0-A0F1-4D22-BF2B6F95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b="1" dirty="0">
                <a:latin typeface="Garamond" panose="02020404030301010803" pitchFamily="18" charset="0"/>
              </a:rPr>
              <a:t> SPIS TREŚCI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70BF23-65A0-39D3-3A23-52EDE8620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4886" y="2375818"/>
            <a:ext cx="376361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>
                <a:solidFill>
                  <a:srgbClr val="BD582C"/>
                </a:solidFill>
              </a:rPr>
              <a:t>1. </a:t>
            </a:r>
            <a:r>
              <a:rPr lang="pl-PL" sz="2400" dirty="0"/>
              <a:t>Czym jest </a:t>
            </a:r>
            <a:r>
              <a:rPr lang="pl-PL" sz="2400" dirty="0" err="1"/>
              <a:t>Baltic</a:t>
            </a:r>
            <a:r>
              <a:rPr lang="pl-PL" sz="2400" dirty="0"/>
              <a:t> Battle?</a:t>
            </a:r>
          </a:p>
          <a:p>
            <a:pPr marL="0" indent="0">
              <a:buNone/>
            </a:pPr>
            <a:r>
              <a:rPr lang="pl-PL" sz="2400" b="1" dirty="0">
                <a:solidFill>
                  <a:srgbClr val="BD582C"/>
                </a:solidFill>
              </a:rPr>
              <a:t>2. </a:t>
            </a:r>
            <a:r>
              <a:rPr lang="pl-PL" sz="2400" dirty="0"/>
              <a:t>Wykorzystane technologie</a:t>
            </a:r>
          </a:p>
          <a:p>
            <a:pPr marL="0" indent="0">
              <a:buNone/>
            </a:pPr>
            <a:r>
              <a:rPr lang="pl-PL" sz="2400" b="1" dirty="0">
                <a:solidFill>
                  <a:srgbClr val="BD582C"/>
                </a:solidFill>
              </a:rPr>
              <a:t>3. </a:t>
            </a:r>
            <a:r>
              <a:rPr lang="pl-PL" sz="2400" dirty="0"/>
              <a:t>Zalety </a:t>
            </a:r>
            <a:r>
              <a:rPr lang="pl-PL" sz="2400" dirty="0" err="1"/>
              <a:t>Baltic</a:t>
            </a:r>
            <a:r>
              <a:rPr lang="pl-PL" sz="2400" dirty="0"/>
              <a:t> Battle</a:t>
            </a:r>
          </a:p>
          <a:p>
            <a:pPr marL="0" indent="0">
              <a:buNone/>
            </a:pPr>
            <a:r>
              <a:rPr lang="pl-PL" sz="2400" b="1" dirty="0">
                <a:solidFill>
                  <a:srgbClr val="BD582C"/>
                </a:solidFill>
              </a:rPr>
              <a:t>4. </a:t>
            </a:r>
            <a:r>
              <a:rPr lang="pl-PL" sz="2400" dirty="0" err="1"/>
              <a:t>Baltic</a:t>
            </a:r>
            <a:r>
              <a:rPr lang="pl-PL" sz="2400" dirty="0"/>
              <a:t> Battle w praktyce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BEEA74C-0A92-4FA1-ACC5-CB56FBA29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82672"/>
            <a:ext cx="6858000" cy="6858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CF0980B-DFDD-4948-981B-5A45177BE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1737360"/>
            <a:ext cx="4667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0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B460A9-986E-F8F4-2846-4DE6B757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b="1" dirty="0">
                <a:latin typeface="Garamond" panose="02020404030301010803" pitchFamily="18" charset="0"/>
              </a:rPr>
              <a:t>CZYM JEST BALTIC BATTLE?</a:t>
            </a:r>
          </a:p>
        </p:txBody>
      </p: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395E24A9-ED22-B191-DD5C-A988145B71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96963" y="1846263"/>
            <a:ext cx="5436359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err="1"/>
              <a:t>Baltic</a:t>
            </a:r>
            <a:r>
              <a:rPr lang="pl-PL" sz="2400" dirty="0"/>
              <a:t> Battle – to gra typu </a:t>
            </a:r>
            <a:r>
              <a:rPr lang="pl-PL" sz="2400" dirty="0" err="1"/>
              <a:t>tower</a:t>
            </a:r>
            <a:r>
              <a:rPr lang="pl-PL" sz="2400" dirty="0"/>
              <a:t> </a:t>
            </a:r>
            <a:r>
              <a:rPr lang="pl-PL" sz="2400" dirty="0" err="1"/>
              <a:t>defence</a:t>
            </a:r>
            <a:r>
              <a:rPr lang="pl-PL" sz="2400" dirty="0"/>
              <a:t> opowiadająca o powstrzymaniu rozprzestrzenienia się plagi piratów z prawobrzeża. W grze próbujemy powstrzymać przepływające tratwy z </a:t>
            </a:r>
            <a:r>
              <a:rPr lang="pl-PL" sz="2400" dirty="0" err="1"/>
              <a:t>prawobrzeżaninami</a:t>
            </a:r>
            <a:r>
              <a:rPr lang="pl-PL" sz="2400" dirty="0"/>
              <a:t> rozstawiając flotę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1C8E5DA-78F3-4C91-89C1-05DC61162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2117507"/>
            <a:ext cx="3543300" cy="35433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0BEA654-ED22-41BD-BA7E-47866A5A2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956" y="1128495"/>
            <a:ext cx="4740493" cy="474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8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3C82E6-A173-33CA-568E-E5AF5E79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pl-PL" sz="5400" b="1" dirty="0">
                <a:latin typeface="Garamond" panose="02020404030301010803" pitchFamily="18" charset="0"/>
              </a:rPr>
              <a:t>WYKORZYSTANE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F5A67A-F611-93B6-C9DF-208EC91633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84028" y="2097523"/>
            <a:ext cx="2807995" cy="4023360"/>
          </a:xfrm>
        </p:spPr>
        <p:txBody>
          <a:bodyPr/>
          <a:lstStyle/>
          <a:p>
            <a:r>
              <a:rPr lang="pl-PL" sz="2400" dirty="0"/>
              <a:t>Unity</a:t>
            </a:r>
          </a:p>
          <a:p>
            <a:r>
              <a:rPr lang="pl-PL" sz="2400" dirty="0"/>
              <a:t>C#</a:t>
            </a:r>
          </a:p>
          <a:p>
            <a:r>
              <a:rPr lang="pl-PL" sz="2400" dirty="0"/>
              <a:t>Visual Studio</a:t>
            </a:r>
          </a:p>
          <a:p>
            <a:r>
              <a:rPr lang="pl-PL" sz="2400" dirty="0" err="1"/>
              <a:t>Gimp</a:t>
            </a:r>
            <a:endParaRPr lang="pl-PL" sz="2400" dirty="0"/>
          </a:p>
          <a:p>
            <a:r>
              <a:rPr lang="pl-PL" sz="2400" dirty="0"/>
              <a:t>Photoshop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F9F05E3-944D-49F4-B0E7-2DBE488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0" t="11120" r="15036" b="13775"/>
          <a:stretch/>
        </p:blipFill>
        <p:spPr>
          <a:xfrm>
            <a:off x="4593908" y="2248150"/>
            <a:ext cx="1502092" cy="1524432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855F2B42-B1E3-4890-AEA8-60DB0D95D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893" y="1963002"/>
            <a:ext cx="2056737" cy="2056737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24FE08E6-60BC-478C-B939-5EEC3762A0A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15" y="4279481"/>
            <a:ext cx="2691712" cy="168232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53DEFBE6-52D1-4CD4-BAE5-3BC0A6497EC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45" y="4109203"/>
            <a:ext cx="2056738" cy="2056738"/>
          </a:xfrm>
          <a:prstGeom prst="rect">
            <a:avLst/>
          </a:prstGeom>
        </p:spPr>
      </p:pic>
      <p:pic>
        <p:nvPicPr>
          <p:cNvPr id="1026" name="Picture 2" descr="Photoshop logo">
            <a:extLst>
              <a:ext uri="{FF2B5EF4-FFF2-40B4-BE49-F238E27FC236}">
                <a16:creationId xmlns:a16="http://schemas.microsoft.com/office/drawing/2014/main" id="{17A22FF7-3EC1-4667-BD80-0080F739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073" y="2321825"/>
            <a:ext cx="1486431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4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83496B-9E9F-47B4-8D57-CBA1E062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sz="5400" b="1" dirty="0">
                <a:latin typeface="Garamond" panose="02020404030301010803" pitchFamily="18" charset="0"/>
              </a:rPr>
              <a:t>Zalety </a:t>
            </a:r>
            <a:r>
              <a:rPr lang="pl-PL" sz="5400" b="1" dirty="0" err="1">
                <a:latin typeface="Garamond" panose="02020404030301010803" pitchFamily="18" charset="0"/>
              </a:rPr>
              <a:t>Baltic</a:t>
            </a:r>
            <a:r>
              <a:rPr lang="pl-PL" sz="5400" b="1" dirty="0">
                <a:latin typeface="Garamond" panose="02020404030301010803" pitchFamily="18" charset="0"/>
              </a:rPr>
              <a:t> Battle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027B4-967F-C77A-2AE2-A596ACACE5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1244" y="2693648"/>
            <a:ext cx="10058400" cy="25009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800" dirty="0"/>
              <a:t> Rozwój logicznego myślenia przy rozmieszczaniu floty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/>
              <a:t> Losowo generowane mapy od poziomu 6, urozmaicające rozgrywkę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/>
              <a:t> System nagród dla gracza za staż w bitwach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/>
              <a:t> Duża dowolność w rozwoju floty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76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42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92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4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4112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566</TotalTime>
  <Words>115</Words>
  <Application>Microsoft Office PowerPoint</Application>
  <PresentationFormat>Panoramiczny</PresentationFormat>
  <Paragraphs>21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 Black</vt:lpstr>
      <vt:lpstr>Calibri</vt:lpstr>
      <vt:lpstr>Calibri Light</vt:lpstr>
      <vt:lpstr>Garamond</vt:lpstr>
      <vt:lpstr>Wingdings</vt:lpstr>
      <vt:lpstr>Retrospekcja</vt:lpstr>
      <vt:lpstr>BALTIC BATTLE</vt:lpstr>
      <vt:lpstr> SPIS TREŚCI</vt:lpstr>
      <vt:lpstr>CZYM JEST BALTIC BATTLE?</vt:lpstr>
      <vt:lpstr>WYKORZYSTANE TECHNOLOGIE</vt:lpstr>
      <vt:lpstr>Zalety Baltic Battle</vt:lpstr>
      <vt:lpstr>Prezentacja programu PowerPoint</vt:lpstr>
      <vt:lpstr>Prezentacja programu PowerPoint</vt:lpstr>
      <vt:lpstr>Prezentacja programu PowerPoint</vt:lpstr>
      <vt:lpstr>Prezentacja programu PowerPoint</vt:lpstr>
      <vt:lpstr>Paper Games 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Detectime</dc:title>
  <dc:creator>Hubert Kiernożycki</dc:creator>
  <cp:lastModifiedBy>damian222@dom.sci.edu.pl</cp:lastModifiedBy>
  <cp:revision>29</cp:revision>
  <dcterms:created xsi:type="dcterms:W3CDTF">2022-05-12T14:13:38Z</dcterms:created>
  <dcterms:modified xsi:type="dcterms:W3CDTF">2022-12-03T08:55:43Z</dcterms:modified>
</cp:coreProperties>
</file>