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99A8-8B65-454F-A003-7167CE24A9C4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55A-A007-4367-9615-00C04A217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99A8-8B65-454F-A003-7167CE24A9C4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055A-A007-4367-9615-00C04A217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i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Образовательный кредит </a:t>
            </a:r>
            <a:r>
              <a:rPr lang="en-US" sz="4000" b="1" i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i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000" b="1" i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 господдержкой </a:t>
            </a:r>
            <a:endParaRPr lang="ru-RU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b="0" smtClean="0">
                <a:latin typeface="Calibri" panose="020F0502020204030204" pitchFamily="34" charset="0"/>
                <a:cs typeface="Calibri" panose="020F0502020204030204" pitchFamily="34" charset="0"/>
              </a:rPr>
              <a:t>1. Описание Программы  « Образовательный кредит с государственной поддержкой» ,                                                                                                                                стр.3</a:t>
            </a:r>
            <a:br>
              <a:rPr lang="ru-RU" sz="1800" b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smtClean="0">
                <a:latin typeface="Calibri" panose="020F0502020204030204" pitchFamily="34" charset="0"/>
                <a:cs typeface="Calibri" panose="020F0502020204030204" pitchFamily="34" charset="0"/>
              </a:rPr>
              <a:t>2. Образец информационных материалов для размещения в образовательных учреждениях,                                                                                        стр.5</a:t>
            </a:r>
            <a:endParaRPr lang="ru-RU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Образовательный кредит  с господдержкой </vt:lpstr>
      <vt:lpstr>1. Описание Программы  « Образовательный кредит с государственной поддержкой» ,                                                                                                                                стр.3  2. Образец информационных материалов для размещения в образовательных учреждениях,                                                                                        стр.5</vt:lpstr>
      <vt:lpstr>Презентация PowerPoint</vt:lpstr>
      <vt:lpstr>Презентация PowerPoint</vt:lpstr>
    </vt:vector>
  </TitlesOfParts>
  <Company>RNCB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кредит  с господдержкой </dc:title>
  <dc:creator>Надегина Елена Леонидовна</dc:creator>
  <cp:lastModifiedBy>Лукашенок Юлия Викторовна</cp:lastModifiedBy>
  <cp:revision>2</cp:revision>
  <dcterms:created xsi:type="dcterms:W3CDTF">2023-08-03T13:42:06Z</dcterms:created>
  <dcterms:modified xsi:type="dcterms:W3CDTF">2024-06-05T13:14:00Z</dcterms:modified>
</cp:coreProperties>
</file>