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89" r:id="rId19"/>
    <p:sldId id="264" r:id="rId20"/>
    <p:sldId id="263" r:id="rId21"/>
    <p:sldId id="28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16/05/16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</a:t>
            </a:r>
            <a:r>
              <a:rPr lang="en-US" dirty="0" smtClean="0"/>
              <a:t>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/>
              <a:t>s</a:t>
            </a:r>
            <a:r>
              <a:rPr lang="en-US" dirty="0" smtClean="0"/>
              <a:t>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9"/>
            <a:ext cx="6400800" cy="772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 smtClean="0">
                <a:hlinkClick r:id="rId2"/>
              </a:rPr>
              <a:t>christoff.buerger@gmail.com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net generation)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syntax graph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610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667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499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noFill/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804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762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796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4090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4003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straightforward rewriting thanks to attribute-based analysis (rewrites leverage on analyses)</a:t>
            </a:r>
          </a:p>
          <a:p>
            <a:r>
              <a:rPr lang="en-GB" dirty="0" smtClean="0"/>
              <a:t>focused rewriting (just actual state changes)</a:t>
            </a:r>
          </a:p>
          <a:p>
            <a:r>
              <a:rPr lang="en-GB" dirty="0" smtClean="0"/>
              <a:t>efficient, although naïvely specified (incremental)</a:t>
            </a:r>
          </a:p>
          <a:p>
            <a:r>
              <a:rPr lang="en-GB" dirty="0" smtClean="0"/>
              <a:t>declarative (automatic deduction of evaluation orders for intertwined analyses &amp; rewriting)</a:t>
            </a:r>
          </a:p>
          <a:p>
            <a:r>
              <a:rPr lang="en-GB" dirty="0" smtClean="0"/>
              <a:t>interactive (convenient runtime API for user-driven analyses &amp; 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33466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  <p:pic>
        <p:nvPicPr>
          <p:cNvPr id="4" name="Picture 3" descr="Pages from solution-descrip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  <p:pic>
        <p:nvPicPr>
          <p:cNvPr id="3" name="Picture 2" descr="Pages from solution-descrip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0" y="1589906"/>
            <a:ext cx="8702610" cy="3055584"/>
          </a:xfrm>
          <a:prstGeom prst="rect">
            <a:avLst/>
          </a:prstGeom>
        </p:spPr>
      </p:pic>
      <p:cxnSp>
        <p:nvCxnSpPr>
          <p:cNvPr id="7" name="Gerade Verbindung 72" descr=" 700"/>
          <p:cNvCxnSpPr>
            <a:cxnSpLocks noChangeShapeType="1"/>
          </p:cNvCxnSpPr>
          <p:nvPr/>
        </p:nvCxnSpPr>
        <p:spPr bwMode="auto">
          <a:xfrm>
            <a:off x="4219758" y="5260633"/>
            <a:ext cx="27861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/>
          <p:nvPr/>
        </p:nvSpPr>
        <p:spPr>
          <a:xfrm>
            <a:off x="7188201" y="4029075"/>
            <a:ext cx="1663700" cy="644525"/>
          </a:xfrm>
          <a:prstGeom prst="ellipse">
            <a:avLst/>
          </a:prstGeom>
          <a:solidFill>
            <a:srgbClr val="660066">
              <a:alpha val="20000"/>
            </a:srgbClr>
          </a:solidFill>
          <a:ln w="4445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ular Callout 11"/>
          <p:cNvSpPr/>
          <p:nvPr/>
        </p:nvSpPr>
        <p:spPr>
          <a:xfrm>
            <a:off x="6400801" y="5071568"/>
            <a:ext cx="2247900" cy="1062532"/>
          </a:xfrm>
          <a:prstGeom prst="wedgeRectCallout">
            <a:avLst>
              <a:gd name="adj1" fmla="val 21812"/>
              <a:gd name="adj2" fmla="val -85167"/>
            </a:avLst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 saved by incremental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solution-aw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4" y="1305720"/>
            <a:ext cx="3579611" cy="5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 bwMode="auto">
          <a:xfrm>
            <a:off x="3491219" y="1398503"/>
            <a:ext cx="2158882" cy="2157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59826" y="1398503"/>
            <a:ext cx="2222500" cy="2200413"/>
            <a:chOff x="3459826" y="1398503"/>
            <a:chExt cx="2222500" cy="2200413"/>
          </a:xfrm>
        </p:grpSpPr>
        <p:sp>
          <p:nvSpPr>
            <p:cNvPr id="86" name="Octagon 85"/>
            <p:cNvSpPr/>
            <p:nvPr/>
          </p:nvSpPr>
          <p:spPr bwMode="auto">
            <a:xfrm>
              <a:off x="4401541" y="139850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" name="Octagon 86"/>
            <p:cNvSpPr/>
            <p:nvPr/>
          </p:nvSpPr>
          <p:spPr bwMode="auto">
            <a:xfrm>
              <a:off x="4632681" y="140739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8" name="Octagon 87"/>
            <p:cNvSpPr/>
            <p:nvPr/>
          </p:nvSpPr>
          <p:spPr bwMode="auto">
            <a:xfrm>
              <a:off x="4863821" y="146073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9" name="Octagon 88"/>
            <p:cNvSpPr/>
            <p:nvPr/>
          </p:nvSpPr>
          <p:spPr bwMode="auto">
            <a:xfrm>
              <a:off x="5068291" y="156741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0" name="Octagon 89"/>
            <p:cNvSpPr/>
            <p:nvPr/>
          </p:nvSpPr>
          <p:spPr bwMode="auto">
            <a:xfrm>
              <a:off x="5246092" y="171854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1" name="Octagon 90"/>
            <p:cNvSpPr/>
            <p:nvPr/>
          </p:nvSpPr>
          <p:spPr bwMode="auto">
            <a:xfrm>
              <a:off x="5367981" y="191481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2" name="Octagon 91"/>
            <p:cNvSpPr/>
            <p:nvPr/>
          </p:nvSpPr>
          <p:spPr bwMode="auto">
            <a:xfrm>
              <a:off x="5457228" y="260823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5480704" y="236251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4" name="Octagon 93"/>
            <p:cNvSpPr/>
            <p:nvPr/>
          </p:nvSpPr>
          <p:spPr bwMode="auto">
            <a:xfrm>
              <a:off x="5459729" y="21285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5" name="Octagon 94"/>
            <p:cNvSpPr/>
            <p:nvPr/>
          </p:nvSpPr>
          <p:spPr bwMode="auto">
            <a:xfrm>
              <a:off x="5371176" y="282798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6" name="Octagon 95"/>
            <p:cNvSpPr/>
            <p:nvPr/>
          </p:nvSpPr>
          <p:spPr bwMode="auto">
            <a:xfrm>
              <a:off x="5068569" y="317789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7" name="Octagon 96"/>
            <p:cNvSpPr/>
            <p:nvPr/>
          </p:nvSpPr>
          <p:spPr bwMode="auto">
            <a:xfrm>
              <a:off x="5237132" y="30150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8" name="Octagon 97"/>
            <p:cNvSpPr/>
            <p:nvPr/>
          </p:nvSpPr>
          <p:spPr bwMode="auto">
            <a:xfrm>
              <a:off x="4188806" y="334860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9" name="Octagon 98"/>
            <p:cNvSpPr/>
            <p:nvPr/>
          </p:nvSpPr>
          <p:spPr bwMode="auto">
            <a:xfrm>
              <a:off x="3975446" y="32508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0" name="Octagon 99"/>
            <p:cNvSpPr/>
            <p:nvPr/>
          </p:nvSpPr>
          <p:spPr bwMode="auto">
            <a:xfrm>
              <a:off x="3788756" y="31263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1" name="Octagon 100"/>
            <p:cNvSpPr/>
            <p:nvPr/>
          </p:nvSpPr>
          <p:spPr bwMode="auto">
            <a:xfrm>
              <a:off x="3637626" y="29485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2" name="Octagon 101"/>
            <p:cNvSpPr/>
            <p:nvPr/>
          </p:nvSpPr>
          <p:spPr bwMode="auto">
            <a:xfrm>
              <a:off x="3530946" y="2735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3" name="Octagon 102"/>
            <p:cNvSpPr/>
            <p:nvPr/>
          </p:nvSpPr>
          <p:spPr bwMode="auto">
            <a:xfrm>
              <a:off x="3477606" y="25040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4" name="Octagon 103"/>
            <p:cNvSpPr/>
            <p:nvPr/>
          </p:nvSpPr>
          <p:spPr bwMode="auto">
            <a:xfrm>
              <a:off x="3459826" y="22729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5" name="Octagon 104"/>
            <p:cNvSpPr/>
            <p:nvPr/>
          </p:nvSpPr>
          <p:spPr bwMode="auto">
            <a:xfrm>
              <a:off x="3513166" y="204177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6" name="Octagon 105"/>
            <p:cNvSpPr/>
            <p:nvPr/>
          </p:nvSpPr>
          <p:spPr bwMode="auto">
            <a:xfrm>
              <a:off x="3957666" y="149948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7" name="Octagon 106"/>
            <p:cNvSpPr/>
            <p:nvPr/>
          </p:nvSpPr>
          <p:spPr bwMode="auto">
            <a:xfrm>
              <a:off x="4179916" y="142836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8" name="Octagon 107"/>
            <p:cNvSpPr/>
            <p:nvPr/>
          </p:nvSpPr>
          <p:spPr bwMode="auto">
            <a:xfrm>
              <a:off x="3610956" y="1846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3770976" y="163283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0" name="Octagon 109"/>
            <p:cNvSpPr/>
            <p:nvPr/>
          </p:nvSpPr>
          <p:spPr bwMode="auto">
            <a:xfrm>
              <a:off x="4885073" y="3296309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1" name="Octagon 110"/>
            <p:cNvSpPr/>
            <p:nvPr/>
          </p:nvSpPr>
          <p:spPr bwMode="auto">
            <a:xfrm>
              <a:off x="4397582" y="339125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4661782" y="339729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731982" y="1875638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declarative</a:t>
            </a:r>
            <a:endParaRPr lang="en-GB" dirty="0"/>
          </a:p>
        </p:txBody>
      </p:sp>
      <p:sp>
        <p:nvSpPr>
          <p:cNvPr id="85" name="Donut 84"/>
          <p:cNvSpPr/>
          <p:nvPr/>
        </p:nvSpPr>
        <p:spPr bwMode="auto">
          <a:xfrm>
            <a:off x="3410862" y="1315648"/>
            <a:ext cx="2324454" cy="232904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757569" y="1688885"/>
            <a:ext cx="1520190" cy="1742440"/>
            <a:chOff x="5445224" y="1518725"/>
            <a:chExt cx="575731" cy="704321"/>
          </a:xfrm>
        </p:grpSpPr>
        <p:grpSp>
          <p:nvGrpSpPr>
            <p:cNvPr id="114" name="Group 113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3" name="Rounded Rectangle 132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25" name="Rounded Rectangle 124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17" name="Rounded Rectangle 116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sp>
        <p:nvSpPr>
          <p:cNvPr id="227" name="Rechteck 1"/>
          <p:cNvSpPr/>
          <p:nvPr/>
        </p:nvSpPr>
        <p:spPr bwMode="auto">
          <a:xfrm>
            <a:off x="4001446" y="4175282"/>
            <a:ext cx="4840997" cy="1400175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28" name="Rechteck 13"/>
          <p:cNvSpPr/>
          <p:nvPr/>
        </p:nvSpPr>
        <p:spPr bwMode="auto">
          <a:xfrm>
            <a:off x="241369" y="4060982"/>
            <a:ext cx="5191125" cy="1214438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29" name="Rechteck 16"/>
          <p:cNvSpPr/>
          <p:nvPr/>
        </p:nvSpPr>
        <p:spPr bwMode="auto">
          <a:xfrm>
            <a:off x="717618" y="5036753"/>
            <a:ext cx="7542795" cy="1167354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30" name="Rechteck 1"/>
          <p:cNvSpPr/>
          <p:nvPr/>
        </p:nvSpPr>
        <p:spPr bwMode="auto">
          <a:xfrm>
            <a:off x="3615897" y="4249844"/>
            <a:ext cx="5135108" cy="1188132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1" name="Rechteck 13"/>
          <p:cNvSpPr/>
          <p:nvPr/>
        </p:nvSpPr>
        <p:spPr bwMode="auto">
          <a:xfrm>
            <a:off x="329731" y="4141831"/>
            <a:ext cx="5016927" cy="1050338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2" name="Rechteck 16"/>
          <p:cNvSpPr/>
          <p:nvPr/>
        </p:nvSpPr>
        <p:spPr bwMode="auto">
          <a:xfrm>
            <a:off x="807585" y="4930030"/>
            <a:ext cx="5184578" cy="1185821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3" name="Rectangle 3" descr=" 5126"/>
          <p:cNvSpPr txBox="1">
            <a:spLocks noChangeArrowheads="1"/>
          </p:cNvSpPr>
          <p:nvPr/>
        </p:nvSpPr>
        <p:spPr bwMode="auto">
          <a:xfrm>
            <a:off x="5987262" y="5456318"/>
            <a:ext cx="2273151" cy="65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48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234" name="Rectangle 233"/>
          <p:cNvSpPr/>
          <p:nvPr/>
        </p:nvSpPr>
        <p:spPr bwMode="auto">
          <a:xfrm>
            <a:off x="807585" y="4766911"/>
            <a:ext cx="3348372" cy="432048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155957" y="4251482"/>
            <a:ext cx="1188132" cy="51542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5344089" y="4766911"/>
            <a:ext cx="648072" cy="648072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155957" y="4766912"/>
            <a:ext cx="1188132" cy="432048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155957" y="5198959"/>
            <a:ext cx="1188132" cy="216024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b</a:t>
            </a:r>
            <a:r>
              <a:rPr lang="en-GB" dirty="0" smtClean="0"/>
              <a:t>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</a:p>
          <a:p>
            <a:pPr lvl="1"/>
            <a:r>
              <a:rPr lang="en-GB" dirty="0" smtClean="0"/>
              <a:t>reference attribute 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(AST) &gt;&gt; extend AST to ASG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abstract syntax graph (ASG)</a:t>
            </a:r>
          </a:p>
          <a:p>
            <a:pPr lvl="1"/>
            <a:r>
              <a:rPr lang="en-GB" dirty="0" smtClean="0"/>
              <a:t>graph rewriting for </a:t>
            </a:r>
            <a:r>
              <a:rPr lang="en-GB" dirty="0" smtClean="0"/>
              <a:t>declarative 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707</Words>
  <Application>Microsoft Macintosh PowerPoint</Application>
  <PresentationFormat>On-screen Show (4:3)</PresentationFormat>
  <Paragraphs>214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Abstract syntax graph</vt:lpstr>
      <vt:lpstr>Execution (RAG-controlled rewriting)</vt:lpstr>
      <vt:lpstr>Execution (RAG-controlled rewriting)</vt:lpstr>
      <vt:lpstr>Evaluation</vt:lpstr>
      <vt:lpstr>Implementation quality</vt:lpstr>
      <vt:lpstr>Lines of code</vt:lpstr>
      <vt:lpstr>Performance</vt:lpstr>
      <vt:lpstr>Conclusion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117</cp:revision>
  <cp:lastPrinted>2015-09-01T15:35:34Z</cp:lastPrinted>
  <dcterms:created xsi:type="dcterms:W3CDTF">2015-07-23T20:22:04Z</dcterms:created>
  <dcterms:modified xsi:type="dcterms:W3CDTF">2016-05-16T07:26:01Z</dcterms:modified>
</cp:coreProperties>
</file>