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20" r:id="rId2"/>
  </p:sldIdLst>
  <p:sldSz cx="6858000" cy="9906000" type="A4"/>
  <p:notesSz cx="6669088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charset="0"/>
        <a:ea typeface="ＭＳ Ｐゴシック" charset="0"/>
        <a:cs typeface="ＭＳ Ｐゴシック" charset="0"/>
      </a:defRPr>
    </a:lvl1pPr>
    <a:lvl2pPr marL="457162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charset="0"/>
        <a:ea typeface="ＭＳ Ｐゴシック" charset="0"/>
        <a:cs typeface="ＭＳ Ｐゴシック" charset="0"/>
      </a:defRPr>
    </a:lvl2pPr>
    <a:lvl3pPr marL="914323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charset="0"/>
        <a:ea typeface="ＭＳ Ｐゴシック" charset="0"/>
        <a:cs typeface="ＭＳ Ｐゴシック" charset="0"/>
      </a:defRPr>
    </a:lvl3pPr>
    <a:lvl4pPr marL="1371484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charset="0"/>
        <a:ea typeface="ＭＳ Ｐゴシック" charset="0"/>
        <a:cs typeface="ＭＳ Ｐゴシック" charset="0"/>
      </a:defRPr>
    </a:lvl4pPr>
    <a:lvl5pPr marL="1828646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charset="0"/>
        <a:ea typeface="ＭＳ Ｐゴシック" charset="0"/>
        <a:cs typeface="ＭＳ Ｐゴシック" charset="0"/>
      </a:defRPr>
    </a:lvl5pPr>
    <a:lvl6pPr marL="2285808" algn="l" defTabSz="457162" rtl="0" eaLnBrk="1" latinLnBrk="0" hangingPunct="1">
      <a:defRPr sz="1000" b="1" kern="1200">
        <a:solidFill>
          <a:schemeClr val="bg2"/>
        </a:solidFill>
        <a:latin typeface="Microsoft Sans Serif" charset="0"/>
        <a:ea typeface="ＭＳ Ｐゴシック" charset="0"/>
        <a:cs typeface="ＭＳ Ｐゴシック" charset="0"/>
      </a:defRPr>
    </a:lvl6pPr>
    <a:lvl7pPr marL="2742969" algn="l" defTabSz="457162" rtl="0" eaLnBrk="1" latinLnBrk="0" hangingPunct="1">
      <a:defRPr sz="1000" b="1" kern="1200">
        <a:solidFill>
          <a:schemeClr val="bg2"/>
        </a:solidFill>
        <a:latin typeface="Microsoft Sans Serif" charset="0"/>
        <a:ea typeface="ＭＳ Ｐゴシック" charset="0"/>
        <a:cs typeface="ＭＳ Ｐゴシック" charset="0"/>
      </a:defRPr>
    </a:lvl7pPr>
    <a:lvl8pPr marL="3200131" algn="l" defTabSz="457162" rtl="0" eaLnBrk="1" latinLnBrk="0" hangingPunct="1">
      <a:defRPr sz="1000" b="1" kern="1200">
        <a:solidFill>
          <a:schemeClr val="bg2"/>
        </a:solidFill>
        <a:latin typeface="Microsoft Sans Serif" charset="0"/>
        <a:ea typeface="ＭＳ Ｐゴシック" charset="0"/>
        <a:cs typeface="ＭＳ Ｐゴシック" charset="0"/>
      </a:defRPr>
    </a:lvl8pPr>
    <a:lvl9pPr marL="3657293" algn="l" defTabSz="457162" rtl="0" eaLnBrk="1" latinLnBrk="0" hangingPunct="1">
      <a:defRPr sz="1000" b="1" kern="1200">
        <a:solidFill>
          <a:schemeClr val="bg2"/>
        </a:solidFill>
        <a:latin typeface="Microsoft Sans Serif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F9F7F"/>
    <a:srgbClr val="ABD5AA"/>
    <a:srgbClr val="001D4B"/>
    <a:srgbClr val="0B2A51"/>
    <a:srgbClr val="000000"/>
    <a:srgbClr val="CC3300"/>
    <a:srgbClr val="58267E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0" autoAdjust="0"/>
    <p:restoredTop sz="94660"/>
  </p:normalViewPr>
  <p:slideViewPr>
    <p:cSldViewPr>
      <p:cViewPr>
        <p:scale>
          <a:sx n="400" d="100"/>
          <a:sy n="400" d="100"/>
        </p:scale>
        <p:origin x="88" y="2112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41A565FC-D233-F04D-A0C9-B194234AA0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980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46288" y="746125"/>
            <a:ext cx="2576512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F39FB525-904E-5E41-92AB-B7860DC9F94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2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16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32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48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64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5808" algn="l" defTabSz="9143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69" algn="l" defTabSz="9143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31" algn="l" defTabSz="9143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93" algn="l" defTabSz="9143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46288" y="746125"/>
            <a:ext cx="2576512" cy="3721100"/>
          </a:xfrm>
          <a:ln/>
        </p:spPr>
      </p:sp>
      <p:sp>
        <p:nvSpPr>
          <p:cNvPr id="21506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7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defTabSz="947738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defTabSz="947738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defTabSz="947738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defTabSz="947738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eaLnBrk="1" hangingPunct="1"/>
            <a:fld id="{1C2E9C31-15DA-C644-91B9-293071664B26}" type="slidenum">
              <a:rPr lang="de-DE" sz="1200" b="0">
                <a:solidFill>
                  <a:schemeClr val="tx1"/>
                </a:solidFill>
                <a:latin typeface="Times New Roman" charset="0"/>
              </a:rPr>
              <a:pPr eaLnBrk="1" hangingPunct="1"/>
              <a:t>1</a:t>
            </a:fld>
            <a:endParaRPr lang="de-DE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31"/>
          <p:cNvSpPr>
            <a:spLocks noChangeShapeType="1"/>
          </p:cNvSpPr>
          <p:nvPr/>
        </p:nvSpPr>
        <p:spPr bwMode="auto">
          <a:xfrm>
            <a:off x="-9525" y="1687689"/>
            <a:ext cx="6858000" cy="0"/>
          </a:xfrm>
          <a:prstGeom prst="line">
            <a:avLst/>
          </a:prstGeom>
          <a:noFill/>
          <a:ln w="6350">
            <a:solidFill>
              <a:srgbClr val="0B2A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3" tIns="45716" rIns="91433" bIns="45716"/>
          <a:lstStyle/>
          <a:p>
            <a:endParaRPr lang="de-DE"/>
          </a:p>
        </p:txBody>
      </p:sp>
      <p:sp>
        <p:nvSpPr>
          <p:cNvPr id="5" name="Line 1032"/>
          <p:cNvSpPr>
            <a:spLocks noChangeShapeType="1"/>
          </p:cNvSpPr>
          <p:nvPr/>
        </p:nvSpPr>
        <p:spPr bwMode="auto">
          <a:xfrm>
            <a:off x="0" y="1944511"/>
            <a:ext cx="6858000" cy="0"/>
          </a:xfrm>
          <a:prstGeom prst="line">
            <a:avLst/>
          </a:prstGeom>
          <a:noFill/>
          <a:ln w="6350">
            <a:solidFill>
              <a:srgbClr val="0B2A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3" tIns="45716" rIns="91433" bIns="45716"/>
          <a:lstStyle/>
          <a:p>
            <a:endParaRPr lang="de-DE"/>
          </a:p>
        </p:txBody>
      </p:sp>
      <p:pic>
        <p:nvPicPr>
          <p:cNvPr id="6" name="Picture 1046" descr="E:\Michael Kaden\1_WEBPOOL\web-content\1_BASISELEMENTE\01_Logo\logo_blau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2" y="628300"/>
            <a:ext cx="1444229" cy="807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36999" y="3905074"/>
            <a:ext cx="5628084" cy="1651000"/>
          </a:xfrm>
        </p:spPr>
        <p:txBody>
          <a:bodyPr tIns="0"/>
          <a:lstStyle>
            <a:lvl1pPr>
              <a:defRPr sz="3600" b="1">
                <a:solidFill>
                  <a:srgbClr val="0B2A51"/>
                </a:solidFill>
              </a:defRPr>
            </a:lvl1pPr>
          </a:lstStyle>
          <a:p>
            <a:r>
              <a:rPr lang="de-DE"/>
              <a:t>Klicken Sie, um das Titelformat zu bearbeiten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742950" y="8144933"/>
            <a:ext cx="5600700" cy="990600"/>
          </a:xfrm>
        </p:spPr>
        <p:txBody>
          <a:bodyPr tIns="0" anchor="ctr"/>
          <a:lstStyle>
            <a:lvl1pPr marL="0" indent="0">
              <a:spcBef>
                <a:spcPct val="0"/>
              </a:spcBef>
              <a:defRPr sz="2400">
                <a:solidFill>
                  <a:srgbClr val="0B2A51"/>
                </a:solidFill>
              </a:defRPr>
            </a:lvl1pPr>
          </a:lstStyle>
          <a:p>
            <a:r>
              <a:rPr lang="de-DE"/>
              <a:t>Ort, Datum</a:t>
            </a:r>
          </a:p>
        </p:txBody>
      </p:sp>
    </p:spTree>
    <p:extLst>
      <p:ext uri="{BB962C8B-B14F-4D97-AF65-F5344CB8AC3E}">
        <p14:creationId xmlns:p14="http://schemas.microsoft.com/office/powerpoint/2010/main" val="407696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Eindhoven, 12.10.2010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Reference Attribute Grammars for Metamodel Semantics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Folie </a:t>
            </a:r>
            <a:fld id="{CA01FE87-AA9D-6D4F-9939-99C9998D6698}" type="slidenum">
              <a:rPr lang="de-DE"/>
              <a:pPr>
                <a:defRPr/>
              </a:pPr>
              <a:t>‹#›</a:t>
            </a:fld>
            <a:r>
              <a:rPr lang="de-DE"/>
              <a:t> von XYZ</a:t>
            </a:r>
          </a:p>
        </p:txBody>
      </p:sp>
    </p:spTree>
    <p:extLst>
      <p:ext uri="{BB962C8B-B14F-4D97-AF65-F5344CB8AC3E}">
        <p14:creationId xmlns:p14="http://schemas.microsoft.com/office/powerpoint/2010/main" val="187355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955382" y="2421467"/>
            <a:ext cx="1406130" cy="638386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33428" y="2421467"/>
            <a:ext cx="4107656" cy="638386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Eindhoven, 12.10.2010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Reference Attribute Grammars for Metamodel Semantics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Folie </a:t>
            </a:r>
            <a:fld id="{CA7F0603-E989-EF46-A76A-3150441D25C5}" type="slidenum">
              <a:rPr lang="de-DE"/>
              <a:pPr>
                <a:defRPr/>
              </a:pPr>
              <a:t>‹#›</a:t>
            </a:fld>
            <a:r>
              <a:rPr lang="de-DE"/>
              <a:t> von XYZ</a:t>
            </a:r>
          </a:p>
        </p:txBody>
      </p:sp>
    </p:spTree>
    <p:extLst>
      <p:ext uri="{BB962C8B-B14F-4D97-AF65-F5344CB8AC3E}">
        <p14:creationId xmlns:p14="http://schemas.microsoft.com/office/powerpoint/2010/main" val="324880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Eindhoven, 12.10.2010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Reference Attribute Grammars for Metamodel Semantics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Folie </a:t>
            </a:r>
            <a:fld id="{C3EA2D3C-E456-A743-A0B4-F48BCE330007}" type="slidenum">
              <a:rPr lang="de-DE"/>
              <a:pPr>
                <a:defRPr/>
              </a:pPr>
              <a:t>‹#›</a:t>
            </a:fld>
            <a:r>
              <a:rPr lang="de-DE"/>
              <a:t> von XYZ</a:t>
            </a:r>
          </a:p>
        </p:txBody>
      </p:sp>
    </p:spTree>
    <p:extLst>
      <p:ext uri="{BB962C8B-B14F-4D97-AF65-F5344CB8AC3E}">
        <p14:creationId xmlns:p14="http://schemas.microsoft.com/office/powerpoint/2010/main" val="360354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6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6" y="4198590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2" indent="0">
              <a:buNone/>
              <a:defRPr sz="1800"/>
            </a:lvl2pPr>
            <a:lvl3pPr marL="914323" indent="0">
              <a:buNone/>
              <a:defRPr sz="1600"/>
            </a:lvl3pPr>
            <a:lvl4pPr marL="1371484" indent="0">
              <a:buNone/>
              <a:defRPr sz="1400"/>
            </a:lvl4pPr>
            <a:lvl5pPr marL="1828646" indent="0">
              <a:buNone/>
              <a:defRPr sz="1400"/>
            </a:lvl5pPr>
            <a:lvl6pPr marL="2285808" indent="0">
              <a:buNone/>
              <a:defRPr sz="1400"/>
            </a:lvl6pPr>
            <a:lvl7pPr marL="2742969" indent="0">
              <a:buNone/>
              <a:defRPr sz="1400"/>
            </a:lvl7pPr>
            <a:lvl8pPr marL="3200131" indent="0">
              <a:buNone/>
              <a:defRPr sz="1400"/>
            </a:lvl8pPr>
            <a:lvl9pPr marL="3657293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Eindhoven, 12.10.2010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Reference Attribute Grammars for Metamodel Semantics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Folie </a:t>
            </a:r>
            <a:fld id="{172B8002-DF62-5446-9121-8678F90F65D6}" type="slidenum">
              <a:rPr lang="de-DE"/>
              <a:pPr>
                <a:defRPr/>
              </a:pPr>
              <a:t>‹#›</a:t>
            </a:fld>
            <a:r>
              <a:rPr lang="de-DE"/>
              <a:t> von XYZ</a:t>
            </a:r>
          </a:p>
        </p:txBody>
      </p:sp>
    </p:spTree>
    <p:extLst>
      <p:ext uri="{BB962C8B-B14F-4D97-AF65-F5344CB8AC3E}">
        <p14:creationId xmlns:p14="http://schemas.microsoft.com/office/powerpoint/2010/main" val="385899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42951" y="3742268"/>
            <a:ext cx="2743200" cy="50630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600450" y="3742268"/>
            <a:ext cx="2743200" cy="50630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Eindhoven, 12.10.2010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Reference Attribute Grammars for Metamodel Semantics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Folie </a:t>
            </a:r>
            <a:fld id="{BEA66D82-E428-3145-927C-E481059EB874}" type="slidenum">
              <a:rPr lang="de-DE"/>
              <a:pPr>
                <a:defRPr/>
              </a:pPr>
              <a:t>‹#›</a:t>
            </a:fld>
            <a:r>
              <a:rPr lang="de-DE"/>
              <a:t> von XYZ</a:t>
            </a:r>
          </a:p>
        </p:txBody>
      </p:sp>
    </p:spTree>
    <p:extLst>
      <p:ext uri="{BB962C8B-B14F-4D97-AF65-F5344CB8AC3E}">
        <p14:creationId xmlns:p14="http://schemas.microsoft.com/office/powerpoint/2010/main" val="362577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1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2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6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69" indent="0">
              <a:buNone/>
              <a:defRPr sz="1600" b="1"/>
            </a:lvl7pPr>
            <a:lvl8pPr marL="3200131" indent="0">
              <a:buNone/>
              <a:defRPr sz="1600" b="1"/>
            </a:lvl8pPr>
            <a:lvl9pPr marL="3657293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1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2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6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69" indent="0">
              <a:buNone/>
              <a:defRPr sz="1600" b="1"/>
            </a:lvl7pPr>
            <a:lvl8pPr marL="3200131" indent="0">
              <a:buNone/>
              <a:defRPr sz="1600" b="1"/>
            </a:lvl8pPr>
            <a:lvl9pPr marL="3657293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Eindhoven, 12.10.2010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Reference Attribute Grammars for Metamodel Semantics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Folie </a:t>
            </a:r>
            <a:fld id="{5FD1D99E-4040-C543-AE96-3B68EE1D7386}" type="slidenum">
              <a:rPr lang="de-DE"/>
              <a:pPr>
                <a:defRPr/>
              </a:pPr>
              <a:t>‹#›</a:t>
            </a:fld>
            <a:r>
              <a:rPr lang="de-DE"/>
              <a:t> von XYZ</a:t>
            </a:r>
          </a:p>
        </p:txBody>
      </p:sp>
    </p:spTree>
    <p:extLst>
      <p:ext uri="{BB962C8B-B14F-4D97-AF65-F5344CB8AC3E}">
        <p14:creationId xmlns:p14="http://schemas.microsoft.com/office/powerpoint/2010/main" val="373725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Eindhoven, 12.10.2010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Reference Attribute Grammars for Metamodel Semantics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Folie </a:t>
            </a:r>
            <a:fld id="{1553D792-E5E3-9E4D-8EB2-EB36503197D3}" type="slidenum">
              <a:rPr lang="de-DE"/>
              <a:pPr>
                <a:defRPr/>
              </a:pPr>
              <a:t>‹#›</a:t>
            </a:fld>
            <a:r>
              <a:rPr lang="de-DE"/>
              <a:t> von XYZ</a:t>
            </a:r>
          </a:p>
        </p:txBody>
      </p:sp>
    </p:spTree>
    <p:extLst>
      <p:ext uri="{BB962C8B-B14F-4D97-AF65-F5344CB8AC3E}">
        <p14:creationId xmlns:p14="http://schemas.microsoft.com/office/powerpoint/2010/main" val="143505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Eindhoven, 12.10.2010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Reference Attribute Grammars for Metamodel Semantics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Folie </a:t>
            </a:r>
            <a:fld id="{736A1BEF-A75D-2E43-90E0-09728A72F52A}" type="slidenum">
              <a:rPr lang="de-DE"/>
              <a:pPr>
                <a:defRPr/>
              </a:pPr>
              <a:t>‹#›</a:t>
            </a:fld>
            <a:r>
              <a:rPr lang="de-DE"/>
              <a:t> von XYZ</a:t>
            </a:r>
          </a:p>
        </p:txBody>
      </p:sp>
    </p:spTree>
    <p:extLst>
      <p:ext uri="{BB962C8B-B14F-4D97-AF65-F5344CB8AC3E}">
        <p14:creationId xmlns:p14="http://schemas.microsoft.com/office/powerpoint/2010/main" val="369058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2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9" y="394410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2" y="2072927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162" indent="0">
              <a:buNone/>
              <a:defRPr sz="1200"/>
            </a:lvl2pPr>
            <a:lvl3pPr marL="914323" indent="0">
              <a:buNone/>
              <a:defRPr sz="1000"/>
            </a:lvl3pPr>
            <a:lvl4pPr marL="1371484" indent="0">
              <a:buNone/>
              <a:defRPr sz="900"/>
            </a:lvl4pPr>
            <a:lvl5pPr marL="1828646" indent="0">
              <a:buNone/>
              <a:defRPr sz="900"/>
            </a:lvl5pPr>
            <a:lvl6pPr marL="2285808" indent="0">
              <a:buNone/>
              <a:defRPr sz="900"/>
            </a:lvl6pPr>
            <a:lvl7pPr marL="2742969" indent="0">
              <a:buNone/>
              <a:defRPr sz="900"/>
            </a:lvl7pPr>
            <a:lvl8pPr marL="3200131" indent="0">
              <a:buNone/>
              <a:defRPr sz="900"/>
            </a:lvl8pPr>
            <a:lvl9pPr marL="3657293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Eindhoven, 12.10.2010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Reference Attribute Grammars for Metamodel Semantics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Folie </a:t>
            </a:r>
            <a:fld id="{7285CF59-1348-C245-B648-109E769AAF0F}" type="slidenum">
              <a:rPr lang="de-DE"/>
              <a:pPr>
                <a:defRPr/>
              </a:pPr>
              <a:t>‹#›</a:t>
            </a:fld>
            <a:r>
              <a:rPr lang="de-DE"/>
              <a:t> von XYZ</a:t>
            </a:r>
          </a:p>
        </p:txBody>
      </p:sp>
    </p:spTree>
    <p:extLst>
      <p:ext uri="{BB962C8B-B14F-4D97-AF65-F5344CB8AC3E}">
        <p14:creationId xmlns:p14="http://schemas.microsoft.com/office/powerpoint/2010/main" val="109934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934203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162" indent="0">
              <a:buNone/>
              <a:defRPr sz="2800"/>
            </a:lvl2pPr>
            <a:lvl3pPr marL="914323" indent="0">
              <a:buNone/>
              <a:defRPr sz="2400"/>
            </a:lvl3pPr>
            <a:lvl4pPr marL="1371484" indent="0">
              <a:buNone/>
              <a:defRPr sz="2000"/>
            </a:lvl4pPr>
            <a:lvl5pPr marL="1828646" indent="0">
              <a:buNone/>
              <a:defRPr sz="2000"/>
            </a:lvl5pPr>
            <a:lvl6pPr marL="2285808" indent="0">
              <a:buNone/>
              <a:defRPr sz="2000"/>
            </a:lvl6pPr>
            <a:lvl7pPr marL="2742969" indent="0">
              <a:buNone/>
              <a:defRPr sz="2000"/>
            </a:lvl7pPr>
            <a:lvl8pPr marL="3200131" indent="0">
              <a:buNone/>
              <a:defRPr sz="2000"/>
            </a:lvl8pPr>
            <a:lvl9pPr marL="3657293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752825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162" indent="0">
              <a:buNone/>
              <a:defRPr sz="1200"/>
            </a:lvl2pPr>
            <a:lvl3pPr marL="914323" indent="0">
              <a:buNone/>
              <a:defRPr sz="1000"/>
            </a:lvl3pPr>
            <a:lvl4pPr marL="1371484" indent="0">
              <a:buNone/>
              <a:defRPr sz="900"/>
            </a:lvl4pPr>
            <a:lvl5pPr marL="1828646" indent="0">
              <a:buNone/>
              <a:defRPr sz="900"/>
            </a:lvl5pPr>
            <a:lvl6pPr marL="2285808" indent="0">
              <a:buNone/>
              <a:defRPr sz="900"/>
            </a:lvl6pPr>
            <a:lvl7pPr marL="2742969" indent="0">
              <a:buNone/>
              <a:defRPr sz="900"/>
            </a:lvl7pPr>
            <a:lvl8pPr marL="3200131" indent="0">
              <a:buNone/>
              <a:defRPr sz="900"/>
            </a:lvl8pPr>
            <a:lvl9pPr marL="3657293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Eindhoven, 12.10.2010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Reference Attribute Grammars for Metamodel Semantics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Folie </a:t>
            </a:r>
            <a:fld id="{FAF7545A-CB3E-CC44-8087-9C4121C123E8}" type="slidenum">
              <a:rPr lang="de-DE"/>
              <a:pPr>
                <a:defRPr/>
              </a:pPr>
              <a:t>‹#›</a:t>
            </a:fld>
            <a:r>
              <a:rPr lang="de-DE"/>
              <a:t> von XYZ</a:t>
            </a:r>
          </a:p>
        </p:txBody>
      </p:sp>
    </p:spTree>
    <p:extLst>
      <p:ext uri="{BB962C8B-B14F-4D97-AF65-F5344CB8AC3E}">
        <p14:creationId xmlns:p14="http://schemas.microsoft.com/office/powerpoint/2010/main" val="193707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3427" y="2421467"/>
            <a:ext cx="5628085" cy="55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6" rIns="91433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3742268"/>
            <a:ext cx="5600700" cy="5063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6" rIns="91433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9135534"/>
            <a:ext cx="1543050" cy="385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Eindhoven, 12.10.2010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135533"/>
            <a:ext cx="2171700" cy="440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Reference Attribute Grammars for Metamodel Semantics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135533"/>
            <a:ext cx="14287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Verdana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Folie </a:t>
            </a:r>
            <a:fld id="{2639D301-3448-1444-AF9C-5D2105C475F4}" type="slidenum">
              <a:rPr lang="de-DE"/>
              <a:pPr>
                <a:defRPr/>
              </a:pPr>
              <a:t>‹#›</a:t>
            </a:fld>
            <a:r>
              <a:rPr lang="de-DE"/>
              <a:t> von XYZ</a:t>
            </a: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0" y="1623483"/>
            <a:ext cx="6858000" cy="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3" tIns="45716" rIns="91433" bIns="45716"/>
          <a:lstStyle/>
          <a:p>
            <a:endParaRPr lang="de-DE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0" y="1444625"/>
            <a:ext cx="6858000" cy="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3" tIns="45716" rIns="91433" bIns="45716"/>
          <a:lstStyle/>
          <a:p>
            <a:endParaRPr lang="de-DE"/>
          </a:p>
        </p:txBody>
      </p:sp>
      <p:pic>
        <p:nvPicPr>
          <p:cNvPr id="1033" name="Picture 15" descr="TU_Logo_90_HKS4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92" y="632888"/>
            <a:ext cx="1082278" cy="61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5" r:id="rId1"/>
    <p:sldLayoutId id="2147484345" r:id="rId2"/>
    <p:sldLayoutId id="2147484346" r:id="rId3"/>
    <p:sldLayoutId id="2147484347" r:id="rId4"/>
    <p:sldLayoutId id="2147484348" r:id="rId5"/>
    <p:sldLayoutId id="2147484349" r:id="rId6"/>
    <p:sldLayoutId id="2147484350" r:id="rId7"/>
    <p:sldLayoutId id="2147484351" r:id="rId8"/>
    <p:sldLayoutId id="2147484352" r:id="rId9"/>
    <p:sldLayoutId id="2147484353" r:id="rId10"/>
    <p:sldLayoutId id="214748435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  <a:ea typeface="ＭＳ Ｐゴシック" charset="0"/>
          <a:cs typeface="ＭＳ Ｐゴシック" charset="0"/>
        </a:defRPr>
      </a:lvl5pPr>
      <a:lvl6pPr marL="457162"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6pPr>
      <a:lvl7pPr marL="914323"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7pPr>
      <a:lvl8pPr marL="1371484"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8pPr>
      <a:lvl9pPr marL="1828646"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9pPr>
    </p:titleStyle>
    <p:bodyStyle>
      <a:lvl1pPr marL="342871" indent="-342871" algn="l" rtl="0" eaLnBrk="0" fontAlgn="base" hangingPunct="0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  <a:ea typeface="ＭＳ Ｐゴシック" charset="0"/>
          <a:cs typeface="ＭＳ Ｐゴシック" charset="0"/>
        </a:defRPr>
      </a:lvl1pPr>
      <a:lvl2pPr marL="742887" indent="-285726" algn="l" rtl="0" eaLnBrk="0" fontAlgn="base" hangingPunct="0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  <a:ea typeface="ＭＳ Ｐゴシック" charset="0"/>
        </a:defRPr>
      </a:lvl2pPr>
      <a:lvl3pPr marL="1142904" indent="-228581" algn="l" rtl="0" eaLnBrk="0" fontAlgn="base" hangingPunct="0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  <a:ea typeface="ＭＳ Ｐゴシック" charset="0"/>
        </a:defRPr>
      </a:lvl3pPr>
      <a:lvl4pPr marL="1600065" indent="-228581" algn="l" rtl="0" eaLnBrk="0" fontAlgn="base" hangingPunct="0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  <a:ea typeface="ＭＳ Ｐゴシック" charset="0"/>
        </a:defRPr>
      </a:lvl4pPr>
      <a:lvl5pPr marL="2057227" indent="-228581" algn="l" rtl="0" eaLnBrk="0" fontAlgn="base" hangingPunct="0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  <a:ea typeface="ＭＳ Ｐゴシック" charset="0"/>
        </a:defRPr>
      </a:lvl5pPr>
      <a:lvl6pPr marL="2514388" indent="-228581" algn="l" rtl="0" fontAlgn="base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6pPr>
      <a:lvl7pPr marL="2971550" indent="-228581" algn="l" rtl="0" fontAlgn="base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7pPr>
      <a:lvl8pPr marL="3428712" indent="-228581" algn="l" rtl="0" fontAlgn="base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8pPr>
      <a:lvl9pPr marL="3885873" indent="-228581" algn="l" rtl="0" fontAlgn="base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9pPr>
    </p:bodyStyle>
    <p:otherStyle>
      <a:defPPr>
        <a:defRPr lang="de-DE"/>
      </a:defPPr>
      <a:lvl1pPr marL="0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4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6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8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9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1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3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Rectangle 474"/>
          <p:cNvSpPr/>
          <p:nvPr/>
        </p:nvSpPr>
        <p:spPr bwMode="auto">
          <a:xfrm>
            <a:off x="404664" y="2432720"/>
            <a:ext cx="6122119" cy="34918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335" name="Oval 334"/>
          <p:cNvSpPr/>
          <p:nvPr/>
        </p:nvSpPr>
        <p:spPr bwMode="auto">
          <a:xfrm>
            <a:off x="5651873" y="2534319"/>
            <a:ext cx="771029" cy="770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437" name="Rectangle 436"/>
          <p:cNvSpPr/>
          <p:nvPr/>
        </p:nvSpPr>
        <p:spPr bwMode="auto">
          <a:xfrm>
            <a:off x="403225" y="7362825"/>
            <a:ext cx="6122119" cy="183864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439" name="Rechteck 1"/>
          <p:cNvSpPr/>
          <p:nvPr/>
        </p:nvSpPr>
        <p:spPr bwMode="auto">
          <a:xfrm>
            <a:off x="3109969" y="7654925"/>
            <a:ext cx="3227331" cy="9334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defTabSz="914323"/>
            <a:endParaRPr lang="de-DE" dirty="0" smtClean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440" name="Rechteck 13"/>
          <p:cNvSpPr/>
          <p:nvPr/>
        </p:nvSpPr>
        <p:spPr bwMode="auto">
          <a:xfrm>
            <a:off x="603251" y="7578725"/>
            <a:ext cx="3460750" cy="8096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de-DE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441" name="Rechteck 16"/>
          <p:cNvSpPr/>
          <p:nvPr/>
        </p:nvSpPr>
        <p:spPr bwMode="auto">
          <a:xfrm>
            <a:off x="920750" y="8229239"/>
            <a:ext cx="5028530" cy="7782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334" name="Rectangle 333"/>
          <p:cNvSpPr/>
          <p:nvPr/>
        </p:nvSpPr>
        <p:spPr bwMode="auto">
          <a:xfrm>
            <a:off x="403225" y="5924551"/>
            <a:ext cx="6122119" cy="143827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2852936" y="7704633"/>
            <a:ext cx="3423405" cy="792088"/>
          </a:xfrm>
          <a:prstGeom prst="rect">
            <a:avLst/>
          </a:prstGeom>
          <a:solidFill>
            <a:srgbClr val="66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defTabSz="914323"/>
            <a:r>
              <a:rPr kumimoji="0" lang="de-DE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cs typeface="Arial"/>
              </a:rPr>
              <a:t>Efficient</a:t>
            </a:r>
            <a:r>
              <a:rPr kumimoji="0" lang="de-DE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cs typeface="Arial"/>
              </a:rPr>
              <a:t> </a:t>
            </a:r>
            <a:r>
              <a:rPr kumimoji="0" lang="de-DE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cs typeface="Arial"/>
              </a:rPr>
              <a:t>Rewriting</a:t>
            </a:r>
            <a:endParaRPr lang="de-DE" dirty="0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662159" y="7632624"/>
            <a:ext cx="3344618" cy="700225"/>
          </a:xfrm>
          <a:prstGeom prst="rect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r>
              <a:rPr kumimoji="0" lang="de-DE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cs typeface="Arial"/>
              </a:rPr>
              <a:t>Efficient</a:t>
            </a:r>
            <a:r>
              <a:rPr kumimoji="0" lang="de-DE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cs typeface="Arial"/>
              </a:rPr>
              <a:t> </a:t>
            </a:r>
            <a:r>
              <a:rPr kumimoji="0" lang="de-DE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cs typeface="Arial"/>
              </a:rPr>
              <a:t>Analyses</a:t>
            </a:r>
            <a:endParaRPr lang="de-DE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980728" y="8158090"/>
            <a:ext cx="3456385" cy="790547"/>
          </a:xfrm>
          <a:prstGeom prst="rect">
            <a:avLst/>
          </a:prstGeom>
          <a:solidFill>
            <a:srgbClr val="3366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r>
              <a:rPr lang="de-DE" dirty="0" err="1" smtClean="0">
                <a:solidFill>
                  <a:srgbClr val="FFFFFF"/>
                </a:solidFill>
                <a:latin typeface="+mn-lt"/>
                <a:cs typeface="Arial"/>
              </a:rPr>
              <a:t>Programmed</a:t>
            </a:r>
            <a:r>
              <a:rPr lang="de-DE" dirty="0" smtClean="0">
                <a:solidFill>
                  <a:srgbClr val="FFFFFF"/>
                </a:solidFill>
                <a:latin typeface="+mn-lt"/>
                <a:cs typeface="Arial"/>
              </a:rPr>
              <a:t> /</a:t>
            </a:r>
          </a:p>
          <a:p>
            <a:r>
              <a:rPr lang="de-DE" dirty="0" smtClean="0">
                <a:solidFill>
                  <a:srgbClr val="FFFFFF"/>
                </a:solidFill>
                <a:latin typeface="+mn-lt"/>
                <a:cs typeface="Arial"/>
              </a:rPr>
              <a:t>RAG </a:t>
            </a:r>
            <a:r>
              <a:rPr lang="de-DE" dirty="0" err="1" smtClean="0">
                <a:solidFill>
                  <a:srgbClr val="FFFFFF"/>
                </a:solidFill>
                <a:latin typeface="+mn-lt"/>
                <a:cs typeface="Arial"/>
              </a:rPr>
              <a:t>Controlled</a:t>
            </a:r>
            <a:r>
              <a:rPr lang="de-DE" dirty="0" smtClean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lang="de-DE" dirty="0" err="1" smtClean="0">
                <a:solidFill>
                  <a:srgbClr val="FFFFFF"/>
                </a:solidFill>
                <a:latin typeface="+mn-lt"/>
                <a:cs typeface="Arial"/>
              </a:rPr>
              <a:t>Rewriting</a:t>
            </a:r>
            <a:endParaRPr lang="de-DE" dirty="0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49798" y="3749501"/>
            <a:ext cx="297419" cy="6839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GB" sz="800" dirty="0">
                <a:solidFill>
                  <a:srgbClr val="7F7F7F"/>
                </a:solidFill>
                <a:latin typeface="Microsoft Sans Serif" pitchFamily="34" charset="0"/>
              </a:rPr>
              <a:t>index</a:t>
            </a:r>
          </a:p>
        </p:txBody>
      </p:sp>
      <p:cxnSp>
        <p:nvCxnSpPr>
          <p:cNvPr id="10" name="Gerade Verbindung 72" descr=" 700"/>
          <p:cNvCxnSpPr>
            <a:cxnSpLocks noChangeShapeType="1"/>
          </p:cNvCxnSpPr>
          <p:nvPr/>
        </p:nvCxnSpPr>
        <p:spPr bwMode="auto">
          <a:xfrm>
            <a:off x="600268" y="3817895"/>
            <a:ext cx="149530" cy="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Gerade Verbindung 72" descr=" 700"/>
          <p:cNvCxnSpPr>
            <a:cxnSpLocks noChangeShapeType="1"/>
          </p:cNvCxnSpPr>
          <p:nvPr/>
        </p:nvCxnSpPr>
        <p:spPr bwMode="auto">
          <a:xfrm flipH="1">
            <a:off x="600268" y="3747981"/>
            <a:ext cx="57511" cy="69914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11"/>
          <p:cNvSpPr/>
          <p:nvPr/>
        </p:nvSpPr>
        <p:spPr bwMode="auto">
          <a:xfrm>
            <a:off x="979846" y="5058107"/>
            <a:ext cx="297419" cy="6839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GB" sz="800" dirty="0">
                <a:solidFill>
                  <a:srgbClr val="7F7F7F"/>
                </a:solidFill>
                <a:latin typeface="Microsoft Sans Serif" pitchFamily="34" charset="0"/>
              </a:rPr>
              <a:t>index</a:t>
            </a:r>
          </a:p>
        </p:txBody>
      </p:sp>
      <p:cxnSp>
        <p:nvCxnSpPr>
          <p:cNvPr id="13" name="Gerade Verbindung 72" descr=" 700"/>
          <p:cNvCxnSpPr>
            <a:cxnSpLocks noChangeShapeType="1"/>
            <a:endCxn id="12" idx="2"/>
          </p:cNvCxnSpPr>
          <p:nvPr/>
        </p:nvCxnSpPr>
        <p:spPr bwMode="auto">
          <a:xfrm flipV="1">
            <a:off x="937123" y="5126502"/>
            <a:ext cx="192255" cy="68394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4"/>
          <p:cNvSpPr/>
          <p:nvPr/>
        </p:nvSpPr>
        <p:spPr bwMode="auto">
          <a:xfrm>
            <a:off x="2435718" y="5058107"/>
            <a:ext cx="297419" cy="6991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GB" sz="800" dirty="0">
                <a:solidFill>
                  <a:srgbClr val="7F7F7F"/>
                </a:solidFill>
                <a:latin typeface="Microsoft Sans Serif" pitchFamily="34" charset="0"/>
              </a:rPr>
              <a:t>index</a:t>
            </a:r>
          </a:p>
        </p:txBody>
      </p:sp>
      <p:cxnSp>
        <p:nvCxnSpPr>
          <p:cNvPr id="16" name="Gerade Verbindung 72" descr=" 700"/>
          <p:cNvCxnSpPr>
            <a:cxnSpLocks noChangeShapeType="1"/>
          </p:cNvCxnSpPr>
          <p:nvPr/>
        </p:nvCxnSpPr>
        <p:spPr bwMode="auto">
          <a:xfrm>
            <a:off x="2286188" y="5128021"/>
            <a:ext cx="149530" cy="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Gerade Verbindung 72" descr=" 700"/>
          <p:cNvCxnSpPr>
            <a:cxnSpLocks noChangeShapeType="1"/>
          </p:cNvCxnSpPr>
          <p:nvPr/>
        </p:nvCxnSpPr>
        <p:spPr bwMode="auto">
          <a:xfrm flipH="1">
            <a:off x="2286188" y="5058107"/>
            <a:ext cx="57511" cy="69914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19"/>
          <p:cNvSpPr/>
          <p:nvPr/>
        </p:nvSpPr>
        <p:spPr bwMode="auto">
          <a:xfrm>
            <a:off x="3899808" y="5058107"/>
            <a:ext cx="297418" cy="6991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GB" sz="800" dirty="0">
                <a:solidFill>
                  <a:srgbClr val="7F7F7F"/>
                </a:solidFill>
                <a:latin typeface="Microsoft Sans Serif" pitchFamily="34" charset="0"/>
              </a:rPr>
              <a:t>index</a:t>
            </a:r>
          </a:p>
        </p:txBody>
      </p:sp>
      <p:cxnSp>
        <p:nvCxnSpPr>
          <p:cNvPr id="21" name="Gerade Verbindung 72" descr=" 700"/>
          <p:cNvCxnSpPr>
            <a:cxnSpLocks noChangeShapeType="1"/>
          </p:cNvCxnSpPr>
          <p:nvPr/>
        </p:nvCxnSpPr>
        <p:spPr bwMode="auto">
          <a:xfrm>
            <a:off x="3750276" y="5128021"/>
            <a:ext cx="149531" cy="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Gerade Verbindung 72" descr=" 700"/>
          <p:cNvCxnSpPr>
            <a:cxnSpLocks noChangeShapeType="1"/>
          </p:cNvCxnSpPr>
          <p:nvPr/>
        </p:nvCxnSpPr>
        <p:spPr bwMode="auto">
          <a:xfrm flipH="1">
            <a:off x="3750276" y="5058107"/>
            <a:ext cx="57512" cy="69914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5444413" y="5061147"/>
            <a:ext cx="297418" cy="6839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GB" sz="800" dirty="0">
                <a:solidFill>
                  <a:srgbClr val="7F7F7F"/>
                </a:solidFill>
                <a:latin typeface="Microsoft Sans Serif" pitchFamily="34" charset="0"/>
              </a:rPr>
              <a:t>index</a:t>
            </a:r>
          </a:p>
        </p:txBody>
      </p:sp>
      <p:cxnSp>
        <p:nvCxnSpPr>
          <p:cNvPr id="24" name="Gerade Verbindung 72" descr=" 700"/>
          <p:cNvCxnSpPr>
            <a:cxnSpLocks noChangeShapeType="1"/>
          </p:cNvCxnSpPr>
          <p:nvPr/>
        </p:nvCxnSpPr>
        <p:spPr bwMode="auto">
          <a:xfrm>
            <a:off x="5294881" y="5129542"/>
            <a:ext cx="149531" cy="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Gerade Verbindung 72" descr=" 700"/>
          <p:cNvCxnSpPr>
            <a:cxnSpLocks noChangeShapeType="1"/>
          </p:cNvCxnSpPr>
          <p:nvPr/>
        </p:nvCxnSpPr>
        <p:spPr bwMode="auto">
          <a:xfrm flipH="1">
            <a:off x="5294881" y="5059628"/>
            <a:ext cx="57512" cy="69914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Rectangle 25"/>
          <p:cNvSpPr/>
          <p:nvPr/>
        </p:nvSpPr>
        <p:spPr bwMode="auto">
          <a:xfrm>
            <a:off x="5393473" y="3747981"/>
            <a:ext cx="297419" cy="6839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GB" sz="800" dirty="0">
                <a:solidFill>
                  <a:srgbClr val="7F7F7F"/>
                </a:solidFill>
                <a:latin typeface="Microsoft Sans Serif" pitchFamily="34" charset="0"/>
              </a:rPr>
              <a:t>index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009901" y="3747981"/>
            <a:ext cx="299062" cy="6839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GB" sz="800" dirty="0">
                <a:solidFill>
                  <a:srgbClr val="7F7F7F"/>
                </a:solidFill>
                <a:latin typeface="Microsoft Sans Serif" pitchFamily="34" charset="0"/>
              </a:rPr>
              <a:t>index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3901450" y="2504728"/>
            <a:ext cx="522537" cy="13830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de-DE" dirty="0" err="1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</a:rPr>
              <a:t>Prog</a:t>
            </a:r>
            <a:endParaRPr lang="de-DE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306613" y="3056441"/>
            <a:ext cx="446950" cy="138308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de-DE" dirty="0" err="1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</a:rPr>
              <a:t>Stmt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</a:rPr>
              <a:t>*</a:t>
            </a:r>
          </a:p>
        </p:txBody>
      </p:sp>
      <p:cxnSp>
        <p:nvCxnSpPr>
          <p:cNvPr id="30" name="Gerade Verbindung 72" descr=" 700"/>
          <p:cNvCxnSpPr>
            <a:cxnSpLocks noChangeShapeType="1"/>
            <a:stCxn id="28" idx="4"/>
            <a:endCxn id="29" idx="0"/>
          </p:cNvCxnSpPr>
          <p:nvPr/>
        </p:nvCxnSpPr>
        <p:spPr bwMode="auto">
          <a:xfrm flipH="1">
            <a:off x="3530088" y="2643037"/>
            <a:ext cx="632631" cy="413404"/>
          </a:xfrm>
          <a:prstGeom prst="line">
            <a:avLst/>
          </a:prstGeom>
          <a:noFill/>
          <a:ln w="12700">
            <a:solidFill>
              <a:schemeClr val="accent3">
                <a:lumMod val="50000"/>
              </a:schemeClr>
            </a:solidFill>
            <a:prstDash val="sys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Gerade Verbindung 72" descr=" 700"/>
          <p:cNvCxnSpPr>
            <a:cxnSpLocks noChangeShapeType="1"/>
            <a:stCxn id="28" idx="4"/>
          </p:cNvCxnSpPr>
          <p:nvPr/>
        </p:nvCxnSpPr>
        <p:spPr bwMode="auto">
          <a:xfrm>
            <a:off x="4162719" y="2643037"/>
            <a:ext cx="634274" cy="413404"/>
          </a:xfrm>
          <a:prstGeom prst="line">
            <a:avLst/>
          </a:prstGeom>
          <a:noFill/>
          <a:ln w="12700">
            <a:solidFill>
              <a:schemeClr val="accent3">
                <a:lumMod val="50000"/>
              </a:schemeClr>
            </a:solidFill>
            <a:prstDash val="sys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Gerade Verbindung 72" descr=" 700"/>
          <p:cNvCxnSpPr>
            <a:cxnSpLocks noChangeShapeType="1"/>
            <a:stCxn id="29" idx="4"/>
            <a:endCxn id="74" idx="0"/>
          </p:cNvCxnSpPr>
          <p:nvPr/>
        </p:nvCxnSpPr>
        <p:spPr bwMode="auto">
          <a:xfrm flipH="1">
            <a:off x="1119518" y="3194748"/>
            <a:ext cx="2410570" cy="413404"/>
          </a:xfrm>
          <a:prstGeom prst="line">
            <a:avLst/>
          </a:prstGeom>
          <a:noFill/>
          <a:ln w="12700">
            <a:solidFill>
              <a:schemeClr val="accent3">
                <a:lumMod val="50000"/>
              </a:schemeClr>
            </a:solidFill>
            <a:prstDash val="sys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Oval 32"/>
          <p:cNvSpPr/>
          <p:nvPr/>
        </p:nvSpPr>
        <p:spPr bwMode="auto">
          <a:xfrm>
            <a:off x="2759429" y="3608153"/>
            <a:ext cx="520893" cy="13830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de-DE" dirty="0">
                <a:solidFill>
                  <a:srgbClr val="7F7F7F"/>
                </a:solidFill>
                <a:latin typeface="Microsoft Sans Serif" pitchFamily="34" charset="0"/>
              </a:rPr>
              <a:t>Block</a:t>
            </a:r>
          </a:p>
        </p:txBody>
      </p:sp>
      <p:cxnSp>
        <p:nvCxnSpPr>
          <p:cNvPr id="34" name="Gerade Verbindung 72" descr=" 700"/>
          <p:cNvCxnSpPr>
            <a:cxnSpLocks noChangeShapeType="1"/>
            <a:stCxn id="29" idx="4"/>
            <a:endCxn id="33" idx="0"/>
          </p:cNvCxnSpPr>
          <p:nvPr/>
        </p:nvCxnSpPr>
        <p:spPr bwMode="auto">
          <a:xfrm flipH="1">
            <a:off x="3020697" y="3194748"/>
            <a:ext cx="509391" cy="413404"/>
          </a:xfrm>
          <a:prstGeom prst="line">
            <a:avLst/>
          </a:prstGeom>
          <a:noFill/>
          <a:ln w="12700">
            <a:solidFill>
              <a:schemeClr val="accent3">
                <a:lumMod val="50000"/>
              </a:schemeClr>
            </a:solidFill>
            <a:prstDash val="sys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Gerade Verbindung 72" descr=" 700"/>
          <p:cNvCxnSpPr>
            <a:cxnSpLocks noChangeShapeType="1"/>
            <a:stCxn id="47" idx="4"/>
            <a:endCxn id="36" idx="3"/>
          </p:cNvCxnSpPr>
          <p:nvPr/>
        </p:nvCxnSpPr>
        <p:spPr bwMode="auto">
          <a:xfrm flipH="1">
            <a:off x="2764358" y="5055068"/>
            <a:ext cx="1644" cy="276616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Diagonal liegende Ecken des Rechtecks schneiden 452"/>
          <p:cNvSpPr/>
          <p:nvPr/>
        </p:nvSpPr>
        <p:spPr bwMode="auto">
          <a:xfrm>
            <a:off x="2690414" y="5331684"/>
            <a:ext cx="149530" cy="138309"/>
          </a:xfrm>
          <a:prstGeom prst="snip2DiagRect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de-DE" dirty="0">
                <a:solidFill>
                  <a:srgbClr val="7F7F7F"/>
                </a:solidFill>
                <a:latin typeface="Microsoft Sans Serif" pitchFamily="34" charset="0"/>
              </a:rPr>
              <a:t>a</a:t>
            </a:r>
          </a:p>
        </p:txBody>
      </p:sp>
      <p:cxnSp>
        <p:nvCxnSpPr>
          <p:cNvPr id="37" name="Gerade Verbindung 72" descr=" 700"/>
          <p:cNvCxnSpPr>
            <a:cxnSpLocks noChangeShapeType="1"/>
            <a:stCxn id="45" idx="4"/>
            <a:endCxn id="47" idx="0"/>
          </p:cNvCxnSpPr>
          <p:nvPr/>
        </p:nvCxnSpPr>
        <p:spPr bwMode="auto">
          <a:xfrm flipH="1">
            <a:off x="2766002" y="4161385"/>
            <a:ext cx="257981" cy="756895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37"/>
          <p:cNvSpPr/>
          <p:nvPr/>
        </p:nvSpPr>
        <p:spPr bwMode="auto">
          <a:xfrm>
            <a:off x="4041123" y="4918279"/>
            <a:ext cx="446950" cy="13830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de-DE" dirty="0" err="1">
                <a:solidFill>
                  <a:srgbClr val="7F7F7F"/>
                </a:solidFill>
                <a:latin typeface="Microsoft Sans Serif" pitchFamily="34" charset="0"/>
              </a:rPr>
              <a:t>Decl</a:t>
            </a:r>
            <a:endParaRPr lang="de-DE" dirty="0">
              <a:solidFill>
                <a:srgbClr val="7F7F7F"/>
              </a:solidFill>
              <a:latin typeface="Microsoft Sans Serif" pitchFamily="34" charset="0"/>
            </a:endParaRPr>
          </a:p>
        </p:txBody>
      </p:sp>
      <p:sp>
        <p:nvSpPr>
          <p:cNvPr id="39" name="Diagonal liegende Ecken des Rechtecks schneiden 743"/>
          <p:cNvSpPr/>
          <p:nvPr/>
        </p:nvSpPr>
        <p:spPr bwMode="auto">
          <a:xfrm>
            <a:off x="4422344" y="5331684"/>
            <a:ext cx="149530" cy="138309"/>
          </a:xfrm>
          <a:prstGeom prst="snip2DiagRect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de-DE" dirty="0">
                <a:solidFill>
                  <a:srgbClr val="7F7F7F"/>
                </a:solidFill>
                <a:latin typeface="Microsoft Sans Serif" pitchFamily="34" charset="0"/>
              </a:rPr>
              <a:t>a</a:t>
            </a:r>
          </a:p>
        </p:txBody>
      </p:sp>
      <p:cxnSp>
        <p:nvCxnSpPr>
          <p:cNvPr id="40" name="Gerade Verbindung 72" descr=" 700"/>
          <p:cNvCxnSpPr>
            <a:cxnSpLocks noChangeShapeType="1"/>
            <a:stCxn id="38" idx="4"/>
          </p:cNvCxnSpPr>
          <p:nvPr/>
        </p:nvCxnSpPr>
        <p:spPr bwMode="auto">
          <a:xfrm flipH="1">
            <a:off x="4050982" y="5056588"/>
            <a:ext cx="213616" cy="275096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Gerade Verbindung 72" descr=" 700"/>
          <p:cNvCxnSpPr>
            <a:cxnSpLocks noChangeShapeType="1"/>
            <a:stCxn id="45" idx="4"/>
            <a:endCxn id="38" idx="0"/>
          </p:cNvCxnSpPr>
          <p:nvPr/>
        </p:nvCxnSpPr>
        <p:spPr bwMode="auto">
          <a:xfrm>
            <a:off x="3023983" y="4161385"/>
            <a:ext cx="1240614" cy="756895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Gerade Verbindung 72" descr=" 700"/>
          <p:cNvCxnSpPr>
            <a:cxnSpLocks noChangeShapeType="1"/>
            <a:stCxn id="45" idx="4"/>
            <a:endCxn id="52" idx="0"/>
          </p:cNvCxnSpPr>
          <p:nvPr/>
        </p:nvCxnSpPr>
        <p:spPr bwMode="auto">
          <a:xfrm>
            <a:off x="3023983" y="4161385"/>
            <a:ext cx="2757285" cy="756895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Gerade Verbindung 72" descr=" 700"/>
          <p:cNvCxnSpPr>
            <a:cxnSpLocks noChangeShapeType="1"/>
            <a:stCxn id="29" idx="4"/>
            <a:endCxn id="62" idx="0"/>
          </p:cNvCxnSpPr>
          <p:nvPr/>
        </p:nvCxnSpPr>
        <p:spPr bwMode="auto">
          <a:xfrm>
            <a:off x="3530088" y="3194748"/>
            <a:ext cx="821599" cy="411885"/>
          </a:xfrm>
          <a:prstGeom prst="line">
            <a:avLst/>
          </a:prstGeom>
          <a:noFill/>
          <a:ln w="12700">
            <a:solidFill>
              <a:schemeClr val="accent3">
                <a:lumMod val="50000"/>
              </a:schemeClr>
            </a:solidFill>
            <a:prstDash val="sys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Gerade Verbindung 72" descr=" 700"/>
          <p:cNvCxnSpPr>
            <a:cxnSpLocks noChangeShapeType="1"/>
            <a:stCxn id="29" idx="4"/>
            <a:endCxn id="67" idx="0"/>
          </p:cNvCxnSpPr>
          <p:nvPr/>
        </p:nvCxnSpPr>
        <p:spPr bwMode="auto">
          <a:xfrm>
            <a:off x="3530088" y="3194748"/>
            <a:ext cx="2226533" cy="413404"/>
          </a:xfrm>
          <a:prstGeom prst="line">
            <a:avLst/>
          </a:prstGeom>
          <a:noFill/>
          <a:ln w="12700">
            <a:solidFill>
              <a:schemeClr val="accent3">
                <a:lumMod val="50000"/>
              </a:schemeClr>
            </a:solidFill>
            <a:prstDash val="sys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Oval 44"/>
          <p:cNvSpPr/>
          <p:nvPr/>
        </p:nvSpPr>
        <p:spPr bwMode="auto">
          <a:xfrm>
            <a:off x="2800508" y="4023077"/>
            <a:ext cx="446950" cy="138308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de-DE" dirty="0" err="1">
                <a:solidFill>
                  <a:srgbClr val="7F7F7F"/>
                </a:solidFill>
                <a:latin typeface="Microsoft Sans Serif" pitchFamily="34" charset="0"/>
              </a:rPr>
              <a:t>Stmt</a:t>
            </a:r>
            <a:r>
              <a:rPr lang="de-DE" dirty="0">
                <a:solidFill>
                  <a:srgbClr val="7F7F7F"/>
                </a:solidFill>
                <a:latin typeface="Microsoft Sans Serif" pitchFamily="34" charset="0"/>
              </a:rPr>
              <a:t>*</a:t>
            </a:r>
          </a:p>
        </p:txBody>
      </p:sp>
      <p:cxnSp>
        <p:nvCxnSpPr>
          <p:cNvPr id="46" name="Gerade Verbindung 72" descr=" 700"/>
          <p:cNvCxnSpPr>
            <a:cxnSpLocks noChangeShapeType="1"/>
            <a:stCxn id="33" idx="4"/>
            <a:endCxn id="45" idx="0"/>
          </p:cNvCxnSpPr>
          <p:nvPr/>
        </p:nvCxnSpPr>
        <p:spPr bwMode="auto">
          <a:xfrm>
            <a:off x="3020697" y="3746461"/>
            <a:ext cx="3286" cy="276616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Oval 46"/>
          <p:cNvSpPr/>
          <p:nvPr/>
        </p:nvSpPr>
        <p:spPr bwMode="auto">
          <a:xfrm>
            <a:off x="2580320" y="4918279"/>
            <a:ext cx="373006" cy="136788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de-DE" dirty="0" err="1">
                <a:solidFill>
                  <a:srgbClr val="7F7F7F"/>
                </a:solidFill>
                <a:latin typeface="Microsoft Sans Serif" pitchFamily="34" charset="0"/>
              </a:rPr>
              <a:t>Use</a:t>
            </a:r>
            <a:endParaRPr lang="de-DE" dirty="0">
              <a:solidFill>
                <a:srgbClr val="7F7F7F"/>
              </a:solidFill>
              <a:latin typeface="Microsoft Sans Serif" pitchFamily="34" charset="0"/>
            </a:endParaRPr>
          </a:p>
        </p:txBody>
      </p:sp>
      <p:cxnSp>
        <p:nvCxnSpPr>
          <p:cNvPr id="48" name="Gerade Verbindung 72" descr=" 700"/>
          <p:cNvCxnSpPr>
            <a:cxnSpLocks noChangeShapeType="1"/>
            <a:stCxn id="47" idx="6"/>
          </p:cNvCxnSpPr>
          <p:nvPr/>
        </p:nvCxnSpPr>
        <p:spPr bwMode="auto">
          <a:xfrm>
            <a:off x="2953326" y="4986674"/>
            <a:ext cx="19718" cy="0"/>
          </a:xfrm>
          <a:prstGeom prst="line">
            <a:avLst/>
          </a:prstGeom>
          <a:noFill/>
          <a:ln w="889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Gerade Verbindung 72" descr=" 700"/>
          <p:cNvCxnSpPr>
            <a:cxnSpLocks noChangeShapeType="1"/>
            <a:endCxn id="47" idx="2"/>
          </p:cNvCxnSpPr>
          <p:nvPr/>
        </p:nvCxnSpPr>
        <p:spPr bwMode="auto">
          <a:xfrm>
            <a:off x="2560601" y="4986674"/>
            <a:ext cx="19718" cy="0"/>
          </a:xfrm>
          <a:prstGeom prst="line">
            <a:avLst/>
          </a:prstGeom>
          <a:noFill/>
          <a:ln w="889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Gerade Verbindung 72" descr=" 700"/>
          <p:cNvCxnSpPr>
            <a:cxnSpLocks noChangeShapeType="1"/>
            <a:stCxn id="52" idx="4"/>
            <a:endCxn id="51" idx="3"/>
          </p:cNvCxnSpPr>
          <p:nvPr/>
        </p:nvCxnSpPr>
        <p:spPr bwMode="auto">
          <a:xfrm flipH="1">
            <a:off x="5781268" y="5055068"/>
            <a:ext cx="0" cy="276616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Diagonal liegende Ecken des Rechtecks schneiden 452"/>
          <p:cNvSpPr/>
          <p:nvPr/>
        </p:nvSpPr>
        <p:spPr bwMode="auto">
          <a:xfrm>
            <a:off x="5705681" y="5331684"/>
            <a:ext cx="149531" cy="138309"/>
          </a:xfrm>
          <a:prstGeom prst="snip2DiagRect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de-DE" dirty="0">
                <a:solidFill>
                  <a:srgbClr val="7F7F7F"/>
                </a:solidFill>
                <a:latin typeface="Microsoft Sans Serif" pitchFamily="34" charset="0"/>
              </a:rPr>
              <a:t>a</a:t>
            </a:r>
          </a:p>
        </p:txBody>
      </p:sp>
      <p:sp>
        <p:nvSpPr>
          <p:cNvPr id="52" name="Oval 51"/>
          <p:cNvSpPr/>
          <p:nvPr/>
        </p:nvSpPr>
        <p:spPr bwMode="auto">
          <a:xfrm>
            <a:off x="5595587" y="4918279"/>
            <a:ext cx="373005" cy="136788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de-DE" dirty="0" err="1">
                <a:solidFill>
                  <a:srgbClr val="7F7F7F"/>
                </a:solidFill>
                <a:latin typeface="Microsoft Sans Serif" pitchFamily="34" charset="0"/>
              </a:rPr>
              <a:t>Use</a:t>
            </a:r>
            <a:endParaRPr lang="de-DE" dirty="0">
              <a:solidFill>
                <a:srgbClr val="7F7F7F"/>
              </a:solidFill>
              <a:latin typeface="Microsoft Sans Serif" pitchFamily="34" charset="0"/>
            </a:endParaRPr>
          </a:p>
        </p:txBody>
      </p:sp>
      <p:cxnSp>
        <p:nvCxnSpPr>
          <p:cNvPr id="53" name="Gerade Verbindung 72" descr=" 700"/>
          <p:cNvCxnSpPr>
            <a:cxnSpLocks noChangeShapeType="1"/>
            <a:stCxn id="52" idx="6"/>
          </p:cNvCxnSpPr>
          <p:nvPr/>
        </p:nvCxnSpPr>
        <p:spPr bwMode="auto">
          <a:xfrm>
            <a:off x="5968592" y="4986674"/>
            <a:ext cx="19718" cy="0"/>
          </a:xfrm>
          <a:prstGeom prst="line">
            <a:avLst/>
          </a:prstGeom>
          <a:noFill/>
          <a:ln w="889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Gerade Verbindung 72" descr=" 700"/>
          <p:cNvCxnSpPr>
            <a:cxnSpLocks noChangeShapeType="1"/>
            <a:endCxn id="52" idx="2"/>
          </p:cNvCxnSpPr>
          <p:nvPr/>
        </p:nvCxnSpPr>
        <p:spPr bwMode="auto">
          <a:xfrm>
            <a:off x="5575869" y="4986674"/>
            <a:ext cx="19718" cy="0"/>
          </a:xfrm>
          <a:prstGeom prst="line">
            <a:avLst/>
          </a:prstGeom>
          <a:noFill/>
          <a:ln w="889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Rechteck 3"/>
          <p:cNvSpPr>
            <a:spLocks noChangeArrowheads="1"/>
          </p:cNvSpPr>
          <p:nvPr/>
        </p:nvSpPr>
        <p:spPr bwMode="auto">
          <a:xfrm>
            <a:off x="6142771" y="4919800"/>
            <a:ext cx="149531" cy="13830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6" name="Rechteck 3"/>
          <p:cNvSpPr>
            <a:spLocks noChangeArrowheads="1"/>
          </p:cNvSpPr>
          <p:nvPr/>
        </p:nvSpPr>
        <p:spPr bwMode="auto">
          <a:xfrm>
            <a:off x="6290659" y="4919800"/>
            <a:ext cx="149531" cy="13830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w</a:t>
            </a:r>
          </a:p>
        </p:txBody>
      </p:sp>
      <p:cxnSp>
        <p:nvCxnSpPr>
          <p:cNvPr id="57" name="Gerade Verbindung 72" descr=" 700"/>
          <p:cNvCxnSpPr>
            <a:cxnSpLocks noChangeShapeType="1"/>
            <a:endCxn id="38" idx="2"/>
          </p:cNvCxnSpPr>
          <p:nvPr/>
        </p:nvCxnSpPr>
        <p:spPr bwMode="auto">
          <a:xfrm flipV="1">
            <a:off x="4021404" y="4986674"/>
            <a:ext cx="19718" cy="1519"/>
          </a:xfrm>
          <a:prstGeom prst="line">
            <a:avLst/>
          </a:prstGeom>
          <a:noFill/>
          <a:ln w="889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Gerade Verbindung 72" descr=" 700"/>
          <p:cNvCxnSpPr>
            <a:cxnSpLocks noChangeShapeType="1"/>
            <a:stCxn id="38" idx="6"/>
          </p:cNvCxnSpPr>
          <p:nvPr/>
        </p:nvCxnSpPr>
        <p:spPr bwMode="auto">
          <a:xfrm>
            <a:off x="4488072" y="4986674"/>
            <a:ext cx="23005" cy="1519"/>
          </a:xfrm>
          <a:prstGeom prst="line">
            <a:avLst/>
          </a:prstGeom>
          <a:noFill/>
          <a:ln w="889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Rechteck 3"/>
          <p:cNvSpPr>
            <a:spLocks noChangeArrowheads="1"/>
          </p:cNvSpPr>
          <p:nvPr/>
        </p:nvSpPr>
        <p:spPr bwMode="auto">
          <a:xfrm>
            <a:off x="4958027" y="4919800"/>
            <a:ext cx="149530" cy="1367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w</a:t>
            </a:r>
          </a:p>
        </p:txBody>
      </p:sp>
      <p:cxnSp>
        <p:nvCxnSpPr>
          <p:cNvPr id="60" name="Gerade Verbindung 72" descr=" 700"/>
          <p:cNvCxnSpPr>
            <a:cxnSpLocks noChangeShapeType="1"/>
            <a:stCxn id="62" idx="4"/>
            <a:endCxn id="61" idx="3"/>
          </p:cNvCxnSpPr>
          <p:nvPr/>
        </p:nvCxnSpPr>
        <p:spPr bwMode="auto">
          <a:xfrm flipH="1">
            <a:off x="4350044" y="3743421"/>
            <a:ext cx="1643" cy="278135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Diagonal liegende Ecken des Rechtecks schneiden 452"/>
          <p:cNvSpPr/>
          <p:nvPr/>
        </p:nvSpPr>
        <p:spPr bwMode="auto">
          <a:xfrm>
            <a:off x="4274457" y="4021557"/>
            <a:ext cx="149530" cy="138309"/>
          </a:xfrm>
          <a:prstGeom prst="snip2DiagRect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de-DE" dirty="0">
                <a:solidFill>
                  <a:srgbClr val="7F7F7F"/>
                </a:solidFill>
                <a:latin typeface="Microsoft Sans Serif" pitchFamily="34" charset="0"/>
              </a:rPr>
              <a:t>a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4164362" y="3606633"/>
            <a:ext cx="373006" cy="136788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de-DE" dirty="0" err="1">
                <a:solidFill>
                  <a:srgbClr val="7F7F7F"/>
                </a:solidFill>
                <a:latin typeface="Microsoft Sans Serif" pitchFamily="34" charset="0"/>
              </a:rPr>
              <a:t>Use</a:t>
            </a:r>
            <a:endParaRPr lang="de-DE" dirty="0">
              <a:solidFill>
                <a:srgbClr val="7F7F7F"/>
              </a:solidFill>
              <a:latin typeface="Microsoft Sans Serif" pitchFamily="34" charset="0"/>
            </a:endParaRPr>
          </a:p>
        </p:txBody>
      </p:sp>
      <p:cxnSp>
        <p:nvCxnSpPr>
          <p:cNvPr id="63" name="Gerade Verbindung 72" descr=" 700"/>
          <p:cNvCxnSpPr>
            <a:cxnSpLocks noChangeShapeType="1"/>
            <a:stCxn id="62" idx="6"/>
          </p:cNvCxnSpPr>
          <p:nvPr/>
        </p:nvCxnSpPr>
        <p:spPr bwMode="auto">
          <a:xfrm>
            <a:off x="4537368" y="3675027"/>
            <a:ext cx="19718" cy="1520"/>
          </a:xfrm>
          <a:prstGeom prst="line">
            <a:avLst/>
          </a:prstGeom>
          <a:noFill/>
          <a:ln w="889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Gerade Verbindung 72" descr=" 700"/>
          <p:cNvCxnSpPr>
            <a:cxnSpLocks noChangeShapeType="1"/>
            <a:endCxn id="62" idx="2"/>
          </p:cNvCxnSpPr>
          <p:nvPr/>
        </p:nvCxnSpPr>
        <p:spPr bwMode="auto">
          <a:xfrm>
            <a:off x="4144643" y="3675027"/>
            <a:ext cx="19718" cy="0"/>
          </a:xfrm>
          <a:prstGeom prst="line">
            <a:avLst/>
          </a:prstGeom>
          <a:noFill/>
          <a:ln w="889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Rechteck 3"/>
          <p:cNvSpPr>
            <a:spLocks noChangeArrowheads="1"/>
          </p:cNvSpPr>
          <p:nvPr/>
        </p:nvSpPr>
        <p:spPr bwMode="auto">
          <a:xfrm>
            <a:off x="4711547" y="3609673"/>
            <a:ext cx="149530" cy="13830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66" name="Rechteck 3"/>
          <p:cNvSpPr>
            <a:spLocks noChangeArrowheads="1"/>
          </p:cNvSpPr>
          <p:nvPr/>
        </p:nvSpPr>
        <p:spPr bwMode="auto">
          <a:xfrm>
            <a:off x="4859435" y="3609673"/>
            <a:ext cx="149530" cy="13830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67" name="Oval 66"/>
          <p:cNvSpPr/>
          <p:nvPr/>
        </p:nvSpPr>
        <p:spPr bwMode="auto">
          <a:xfrm>
            <a:off x="5533146" y="3608153"/>
            <a:ext cx="446950" cy="13830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de-DE" dirty="0" err="1">
                <a:solidFill>
                  <a:srgbClr val="7F7F7F"/>
                </a:solidFill>
                <a:latin typeface="Microsoft Sans Serif" pitchFamily="34" charset="0"/>
              </a:rPr>
              <a:t>Decl</a:t>
            </a:r>
            <a:endParaRPr lang="de-DE" dirty="0">
              <a:solidFill>
                <a:srgbClr val="7F7F7F"/>
              </a:solidFill>
              <a:latin typeface="Microsoft Sans Serif" pitchFamily="34" charset="0"/>
            </a:endParaRPr>
          </a:p>
        </p:txBody>
      </p:sp>
      <p:sp>
        <p:nvSpPr>
          <p:cNvPr id="68" name="Diagonal liegende Ecken des Rechtecks schneiden 743"/>
          <p:cNvSpPr/>
          <p:nvPr/>
        </p:nvSpPr>
        <p:spPr bwMode="auto">
          <a:xfrm>
            <a:off x="5916010" y="4021557"/>
            <a:ext cx="149531" cy="138309"/>
          </a:xfrm>
          <a:prstGeom prst="snip2DiagRect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de-DE" dirty="0">
                <a:solidFill>
                  <a:srgbClr val="7F7F7F"/>
                </a:solidFill>
                <a:latin typeface="Microsoft Sans Serif" pitchFamily="34" charset="0"/>
              </a:rPr>
              <a:t>a</a:t>
            </a:r>
          </a:p>
        </p:txBody>
      </p:sp>
      <p:cxnSp>
        <p:nvCxnSpPr>
          <p:cNvPr id="69" name="Gerade Verbindung 72" descr=" 700"/>
          <p:cNvCxnSpPr>
            <a:cxnSpLocks noChangeShapeType="1"/>
            <a:stCxn id="68" idx="3"/>
            <a:endCxn id="67" idx="4"/>
          </p:cNvCxnSpPr>
          <p:nvPr/>
        </p:nvCxnSpPr>
        <p:spPr bwMode="auto">
          <a:xfrm flipH="1" flipV="1">
            <a:off x="5756620" y="3746461"/>
            <a:ext cx="234977" cy="275096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Gerade Verbindung 72" descr=" 700"/>
          <p:cNvCxnSpPr>
            <a:cxnSpLocks noChangeShapeType="1"/>
            <a:stCxn id="67" idx="4"/>
          </p:cNvCxnSpPr>
          <p:nvPr/>
        </p:nvCxnSpPr>
        <p:spPr bwMode="auto">
          <a:xfrm flipH="1">
            <a:off x="5543005" y="3746461"/>
            <a:ext cx="213616" cy="275096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Gerade Verbindung 72" descr=" 700"/>
          <p:cNvCxnSpPr>
            <a:cxnSpLocks noChangeShapeType="1"/>
            <a:endCxn id="67" idx="2"/>
          </p:cNvCxnSpPr>
          <p:nvPr/>
        </p:nvCxnSpPr>
        <p:spPr bwMode="auto">
          <a:xfrm flipV="1">
            <a:off x="5515070" y="3676547"/>
            <a:ext cx="18076" cy="1519"/>
          </a:xfrm>
          <a:prstGeom prst="line">
            <a:avLst/>
          </a:prstGeom>
          <a:noFill/>
          <a:ln w="889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Gerade Verbindung 72" descr=" 700"/>
          <p:cNvCxnSpPr>
            <a:cxnSpLocks noChangeShapeType="1"/>
            <a:stCxn id="67" idx="6"/>
          </p:cNvCxnSpPr>
          <p:nvPr/>
        </p:nvCxnSpPr>
        <p:spPr bwMode="auto">
          <a:xfrm>
            <a:off x="5980095" y="3676547"/>
            <a:ext cx="24647" cy="1519"/>
          </a:xfrm>
          <a:prstGeom prst="line">
            <a:avLst/>
          </a:prstGeom>
          <a:noFill/>
          <a:ln w="889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Rechteck 3"/>
          <p:cNvSpPr>
            <a:spLocks noChangeArrowheads="1"/>
          </p:cNvSpPr>
          <p:nvPr/>
        </p:nvSpPr>
        <p:spPr bwMode="auto">
          <a:xfrm>
            <a:off x="6303805" y="3609673"/>
            <a:ext cx="149531" cy="1367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896043" y="3608153"/>
            <a:ext cx="446950" cy="13830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de-DE" dirty="0" err="1">
                <a:solidFill>
                  <a:srgbClr val="7F7F7F"/>
                </a:solidFill>
                <a:latin typeface="Microsoft Sans Serif" pitchFamily="34" charset="0"/>
              </a:rPr>
              <a:t>Decl</a:t>
            </a:r>
            <a:endParaRPr lang="de-DE" dirty="0">
              <a:solidFill>
                <a:srgbClr val="7F7F7F"/>
              </a:solidFill>
              <a:latin typeface="Microsoft Sans Serif" pitchFamily="34" charset="0"/>
            </a:endParaRPr>
          </a:p>
        </p:txBody>
      </p:sp>
      <p:sp>
        <p:nvSpPr>
          <p:cNvPr id="75" name="Diagonal liegende Ecken des Rechtecks schneiden 743"/>
          <p:cNvSpPr/>
          <p:nvPr/>
        </p:nvSpPr>
        <p:spPr bwMode="auto">
          <a:xfrm>
            <a:off x="1278908" y="4021557"/>
            <a:ext cx="149531" cy="138309"/>
          </a:xfrm>
          <a:prstGeom prst="snip2DiagRect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de-DE" dirty="0">
                <a:solidFill>
                  <a:srgbClr val="7F7F7F"/>
                </a:solidFill>
                <a:latin typeface="Microsoft Sans Serif" pitchFamily="34" charset="0"/>
              </a:rPr>
              <a:t>a</a:t>
            </a:r>
          </a:p>
        </p:txBody>
      </p:sp>
      <p:cxnSp>
        <p:nvCxnSpPr>
          <p:cNvPr id="76" name="Gerade Verbindung 72" descr=" 700"/>
          <p:cNvCxnSpPr>
            <a:cxnSpLocks noChangeShapeType="1"/>
            <a:stCxn id="75" idx="3"/>
            <a:endCxn id="74" idx="4"/>
          </p:cNvCxnSpPr>
          <p:nvPr/>
        </p:nvCxnSpPr>
        <p:spPr bwMode="auto">
          <a:xfrm flipH="1" flipV="1">
            <a:off x="1119518" y="3746461"/>
            <a:ext cx="233334" cy="275096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Gerade Verbindung 72" descr=" 700"/>
          <p:cNvCxnSpPr>
            <a:cxnSpLocks noChangeShapeType="1"/>
            <a:stCxn id="74" idx="4"/>
          </p:cNvCxnSpPr>
          <p:nvPr/>
        </p:nvCxnSpPr>
        <p:spPr bwMode="auto">
          <a:xfrm flipH="1">
            <a:off x="905902" y="3746461"/>
            <a:ext cx="213616" cy="275096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Gerade Verbindung 72" descr=" 700"/>
          <p:cNvCxnSpPr>
            <a:cxnSpLocks noChangeShapeType="1"/>
            <a:endCxn id="74" idx="2"/>
          </p:cNvCxnSpPr>
          <p:nvPr/>
        </p:nvCxnSpPr>
        <p:spPr bwMode="auto">
          <a:xfrm flipV="1">
            <a:off x="876325" y="3676547"/>
            <a:ext cx="19718" cy="1519"/>
          </a:xfrm>
          <a:prstGeom prst="line">
            <a:avLst/>
          </a:prstGeom>
          <a:noFill/>
          <a:ln w="889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Gerade Verbindung 72" descr=" 700"/>
          <p:cNvCxnSpPr>
            <a:cxnSpLocks noChangeShapeType="1"/>
            <a:stCxn id="74" idx="6"/>
          </p:cNvCxnSpPr>
          <p:nvPr/>
        </p:nvCxnSpPr>
        <p:spPr bwMode="auto">
          <a:xfrm>
            <a:off x="1342993" y="3676547"/>
            <a:ext cx="23005" cy="1519"/>
          </a:xfrm>
          <a:prstGeom prst="line">
            <a:avLst/>
          </a:prstGeom>
          <a:noFill/>
          <a:ln w="889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Rechteck 3"/>
          <p:cNvSpPr>
            <a:spLocks noChangeArrowheads="1"/>
          </p:cNvSpPr>
          <p:nvPr/>
        </p:nvSpPr>
        <p:spPr bwMode="auto">
          <a:xfrm>
            <a:off x="1821163" y="3609673"/>
            <a:ext cx="149531" cy="1367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w</a:t>
            </a:r>
          </a:p>
        </p:txBody>
      </p:sp>
      <p:cxnSp>
        <p:nvCxnSpPr>
          <p:cNvPr id="81" name="Gerade Verbindung 72" descr=" 700"/>
          <p:cNvCxnSpPr>
            <a:cxnSpLocks noChangeShapeType="1"/>
            <a:endCxn id="33" idx="2"/>
          </p:cNvCxnSpPr>
          <p:nvPr/>
        </p:nvCxnSpPr>
        <p:spPr bwMode="auto">
          <a:xfrm flipV="1">
            <a:off x="2736424" y="3676547"/>
            <a:ext cx="23005" cy="1519"/>
          </a:xfrm>
          <a:prstGeom prst="line">
            <a:avLst/>
          </a:prstGeom>
          <a:noFill/>
          <a:ln w="889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Gerade Verbindung 72" descr=" 700"/>
          <p:cNvCxnSpPr>
            <a:cxnSpLocks noChangeShapeType="1"/>
            <a:stCxn id="33" idx="6"/>
          </p:cNvCxnSpPr>
          <p:nvPr/>
        </p:nvCxnSpPr>
        <p:spPr bwMode="auto">
          <a:xfrm>
            <a:off x="3280322" y="3676547"/>
            <a:ext cx="24648" cy="1519"/>
          </a:xfrm>
          <a:prstGeom prst="line">
            <a:avLst/>
          </a:prstGeom>
          <a:noFill/>
          <a:ln w="889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Gerade Verbindung 72" descr=" 700"/>
          <p:cNvCxnSpPr>
            <a:cxnSpLocks noChangeShapeType="1"/>
          </p:cNvCxnSpPr>
          <p:nvPr/>
        </p:nvCxnSpPr>
        <p:spPr bwMode="auto">
          <a:xfrm flipH="1">
            <a:off x="682428" y="3469845"/>
            <a:ext cx="47652" cy="138308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723507" y="3472885"/>
            <a:ext cx="1146952" cy="304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Gerade Verbindung 72" descr=" 700"/>
          <p:cNvCxnSpPr>
            <a:cxnSpLocks noChangeShapeType="1"/>
            <a:stCxn id="80" idx="0"/>
          </p:cNvCxnSpPr>
          <p:nvPr/>
        </p:nvCxnSpPr>
        <p:spPr bwMode="auto">
          <a:xfrm flipH="1" flipV="1">
            <a:off x="1868816" y="3472885"/>
            <a:ext cx="27934" cy="136788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Gerade Verbindung 72" descr=" 700"/>
          <p:cNvCxnSpPr>
            <a:cxnSpLocks noChangeShapeType="1"/>
            <a:endCxn id="102" idx="0"/>
          </p:cNvCxnSpPr>
          <p:nvPr/>
        </p:nvCxnSpPr>
        <p:spPr bwMode="auto">
          <a:xfrm flipH="1">
            <a:off x="5291595" y="3469845"/>
            <a:ext cx="42723" cy="138308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5334318" y="3469845"/>
            <a:ext cx="969486" cy="1519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Gerade Verbindung 72" descr=" 700"/>
          <p:cNvCxnSpPr>
            <a:cxnSpLocks noChangeShapeType="1"/>
            <a:stCxn id="73" idx="0"/>
          </p:cNvCxnSpPr>
          <p:nvPr/>
        </p:nvCxnSpPr>
        <p:spPr bwMode="auto">
          <a:xfrm flipH="1" flipV="1">
            <a:off x="6305448" y="3469845"/>
            <a:ext cx="73943" cy="139828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" name="Rechteck 3"/>
          <p:cNvSpPr>
            <a:spLocks noChangeArrowheads="1"/>
          </p:cNvSpPr>
          <p:nvPr/>
        </p:nvSpPr>
        <p:spPr bwMode="auto">
          <a:xfrm>
            <a:off x="2434076" y="3676547"/>
            <a:ext cx="149530" cy="69914"/>
          </a:xfrm>
          <a:prstGeom prst="rect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de-DE" sz="800" b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0" name="Rechteck 3"/>
          <p:cNvSpPr>
            <a:spLocks noChangeArrowheads="1"/>
          </p:cNvSpPr>
          <p:nvPr/>
        </p:nvSpPr>
        <p:spPr bwMode="auto">
          <a:xfrm>
            <a:off x="2434076" y="3608153"/>
            <a:ext cx="149530" cy="6839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de-DE" sz="800" b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1" name="Rechteck 3"/>
          <p:cNvSpPr>
            <a:spLocks noChangeArrowheads="1"/>
          </p:cNvSpPr>
          <p:nvPr/>
        </p:nvSpPr>
        <p:spPr bwMode="auto">
          <a:xfrm>
            <a:off x="2583606" y="3609673"/>
            <a:ext cx="149531" cy="136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2" name="Rechteck 3"/>
          <p:cNvSpPr>
            <a:spLocks noChangeArrowheads="1"/>
          </p:cNvSpPr>
          <p:nvPr/>
        </p:nvSpPr>
        <p:spPr bwMode="auto">
          <a:xfrm>
            <a:off x="2434076" y="3608153"/>
            <a:ext cx="297418" cy="1367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93" name="Gerade Verbindung 72" descr=" 700"/>
          <p:cNvCxnSpPr>
            <a:cxnSpLocks noChangeShapeType="1"/>
          </p:cNvCxnSpPr>
          <p:nvPr/>
        </p:nvCxnSpPr>
        <p:spPr bwMode="auto">
          <a:xfrm>
            <a:off x="4433846" y="2918132"/>
            <a:ext cx="230048" cy="158066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2187596" y="2918132"/>
            <a:ext cx="2246250" cy="3040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" name="Rechteck 3"/>
          <p:cNvSpPr>
            <a:spLocks noChangeArrowheads="1"/>
          </p:cNvSpPr>
          <p:nvPr/>
        </p:nvSpPr>
        <p:spPr bwMode="auto">
          <a:xfrm>
            <a:off x="1374213" y="3676547"/>
            <a:ext cx="149531" cy="69914"/>
          </a:xfrm>
          <a:prstGeom prst="rect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de-DE" sz="800" b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6" name="Rechteck 3"/>
          <p:cNvSpPr>
            <a:spLocks noChangeArrowheads="1"/>
          </p:cNvSpPr>
          <p:nvPr/>
        </p:nvSpPr>
        <p:spPr bwMode="auto">
          <a:xfrm>
            <a:off x="1374213" y="3608153"/>
            <a:ext cx="149531" cy="6839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de-DE" sz="800" b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7" name="Rechteck 3"/>
          <p:cNvSpPr>
            <a:spLocks noChangeArrowheads="1"/>
          </p:cNvSpPr>
          <p:nvPr/>
        </p:nvSpPr>
        <p:spPr bwMode="auto">
          <a:xfrm>
            <a:off x="1523745" y="3609673"/>
            <a:ext cx="149530" cy="136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8" name="Rechteck 3"/>
          <p:cNvSpPr>
            <a:spLocks noChangeArrowheads="1"/>
          </p:cNvSpPr>
          <p:nvPr/>
        </p:nvSpPr>
        <p:spPr bwMode="auto">
          <a:xfrm>
            <a:off x="1374213" y="3608153"/>
            <a:ext cx="297419" cy="1367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9" name="Rechteck 3"/>
          <p:cNvSpPr>
            <a:spLocks noChangeArrowheads="1"/>
          </p:cNvSpPr>
          <p:nvPr/>
        </p:nvSpPr>
        <p:spPr bwMode="auto">
          <a:xfrm>
            <a:off x="3843939" y="3608153"/>
            <a:ext cx="149530" cy="138309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de-DE" sz="800" b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0" name="Rechteck 3"/>
          <p:cNvSpPr>
            <a:spLocks noChangeArrowheads="1"/>
          </p:cNvSpPr>
          <p:nvPr/>
        </p:nvSpPr>
        <p:spPr bwMode="auto">
          <a:xfrm>
            <a:off x="3993469" y="3609673"/>
            <a:ext cx="149531" cy="1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1" name="Rechteck 3"/>
          <p:cNvSpPr>
            <a:spLocks noChangeArrowheads="1"/>
          </p:cNvSpPr>
          <p:nvPr/>
        </p:nvSpPr>
        <p:spPr bwMode="auto">
          <a:xfrm>
            <a:off x="3843939" y="3608153"/>
            <a:ext cx="297418" cy="1367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Rechteck 3"/>
          <p:cNvSpPr>
            <a:spLocks noChangeArrowheads="1"/>
          </p:cNvSpPr>
          <p:nvPr/>
        </p:nvSpPr>
        <p:spPr bwMode="auto">
          <a:xfrm>
            <a:off x="5216008" y="3608153"/>
            <a:ext cx="149531" cy="138309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de-DE" sz="800" b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3" name="Rechteck 3"/>
          <p:cNvSpPr>
            <a:spLocks noChangeArrowheads="1"/>
          </p:cNvSpPr>
          <p:nvPr/>
        </p:nvSpPr>
        <p:spPr bwMode="auto">
          <a:xfrm>
            <a:off x="5365539" y="3609673"/>
            <a:ext cx="149530" cy="136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4" name="Rechteck 3"/>
          <p:cNvSpPr>
            <a:spLocks noChangeArrowheads="1"/>
          </p:cNvSpPr>
          <p:nvPr/>
        </p:nvSpPr>
        <p:spPr bwMode="auto">
          <a:xfrm>
            <a:off x="5216008" y="3608153"/>
            <a:ext cx="299062" cy="1367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05" name="Gerade Verbindung 72" descr=" 700"/>
          <p:cNvCxnSpPr>
            <a:cxnSpLocks noChangeShapeType="1"/>
          </p:cNvCxnSpPr>
          <p:nvPr/>
        </p:nvCxnSpPr>
        <p:spPr bwMode="auto">
          <a:xfrm flipH="1">
            <a:off x="3922812" y="3469845"/>
            <a:ext cx="41079" cy="138308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Gerade Verbindung 72" descr=" 700"/>
          <p:cNvCxnSpPr>
            <a:cxnSpLocks noChangeShapeType="1"/>
          </p:cNvCxnSpPr>
          <p:nvPr/>
        </p:nvCxnSpPr>
        <p:spPr bwMode="auto">
          <a:xfrm flipH="1">
            <a:off x="3958963" y="3471364"/>
            <a:ext cx="790377" cy="152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Gerade Verbindung 72" descr=" 700"/>
          <p:cNvCxnSpPr>
            <a:cxnSpLocks noChangeShapeType="1"/>
            <a:endCxn id="65" idx="0"/>
          </p:cNvCxnSpPr>
          <p:nvPr/>
        </p:nvCxnSpPr>
        <p:spPr bwMode="auto">
          <a:xfrm>
            <a:off x="4752626" y="3469845"/>
            <a:ext cx="32864" cy="139828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1448157" y="3746461"/>
            <a:ext cx="36150" cy="136788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" name="Rechteck 3"/>
          <p:cNvSpPr>
            <a:spLocks noChangeArrowheads="1"/>
          </p:cNvSpPr>
          <p:nvPr/>
        </p:nvSpPr>
        <p:spPr bwMode="auto">
          <a:xfrm>
            <a:off x="573977" y="3608153"/>
            <a:ext cx="149530" cy="138309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de-DE" sz="800" b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0" name="Rechteck 3"/>
          <p:cNvSpPr>
            <a:spLocks noChangeArrowheads="1"/>
          </p:cNvSpPr>
          <p:nvPr/>
        </p:nvSpPr>
        <p:spPr bwMode="auto">
          <a:xfrm>
            <a:off x="723507" y="3609673"/>
            <a:ext cx="149531" cy="136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1" name="Rechteck 3"/>
          <p:cNvSpPr>
            <a:spLocks noChangeArrowheads="1"/>
          </p:cNvSpPr>
          <p:nvPr/>
        </p:nvSpPr>
        <p:spPr bwMode="auto">
          <a:xfrm>
            <a:off x="573977" y="3608153"/>
            <a:ext cx="299062" cy="1367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2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3885018" y="3331537"/>
            <a:ext cx="1301412" cy="304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" name="Gerade Verbindung 72" descr=" 700"/>
          <p:cNvCxnSpPr>
            <a:cxnSpLocks noChangeShapeType="1"/>
          </p:cNvCxnSpPr>
          <p:nvPr/>
        </p:nvCxnSpPr>
        <p:spPr bwMode="auto">
          <a:xfrm>
            <a:off x="5186430" y="3333057"/>
            <a:ext cx="72301" cy="275096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Gerade Verbindung 72" descr=" 700"/>
          <p:cNvCxnSpPr>
            <a:cxnSpLocks noChangeShapeType="1"/>
          </p:cNvCxnSpPr>
          <p:nvPr/>
        </p:nvCxnSpPr>
        <p:spPr bwMode="auto">
          <a:xfrm flipV="1">
            <a:off x="608483" y="3333057"/>
            <a:ext cx="95305" cy="273576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" name="Rechteck 3"/>
          <p:cNvSpPr>
            <a:spLocks noChangeArrowheads="1"/>
          </p:cNvSpPr>
          <p:nvPr/>
        </p:nvSpPr>
        <p:spPr bwMode="auto">
          <a:xfrm>
            <a:off x="5271877" y="4918279"/>
            <a:ext cx="149531" cy="138309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de-DE" sz="800" b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Rechteck 3"/>
          <p:cNvSpPr>
            <a:spLocks noChangeArrowheads="1"/>
          </p:cNvSpPr>
          <p:nvPr/>
        </p:nvSpPr>
        <p:spPr bwMode="auto">
          <a:xfrm>
            <a:off x="5421408" y="4919800"/>
            <a:ext cx="149530" cy="136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7" name="Rechteck 3"/>
          <p:cNvSpPr>
            <a:spLocks noChangeArrowheads="1"/>
          </p:cNvSpPr>
          <p:nvPr/>
        </p:nvSpPr>
        <p:spPr bwMode="auto">
          <a:xfrm>
            <a:off x="5271877" y="4918279"/>
            <a:ext cx="299062" cy="1367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8" name="Gerade Verbindung 72" descr=" 700"/>
          <p:cNvCxnSpPr>
            <a:cxnSpLocks noChangeShapeType="1"/>
          </p:cNvCxnSpPr>
          <p:nvPr/>
        </p:nvCxnSpPr>
        <p:spPr bwMode="auto">
          <a:xfrm flipH="1">
            <a:off x="5383614" y="4779972"/>
            <a:ext cx="41080" cy="138308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5421408" y="4776932"/>
            <a:ext cx="911974" cy="304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" name="Gerade Verbindung 72" descr=" 700"/>
          <p:cNvCxnSpPr>
            <a:cxnSpLocks noChangeShapeType="1"/>
          </p:cNvCxnSpPr>
          <p:nvPr/>
        </p:nvCxnSpPr>
        <p:spPr bwMode="auto">
          <a:xfrm>
            <a:off x="6333382" y="4779972"/>
            <a:ext cx="32864" cy="138308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1" name="Rechteck 3"/>
          <p:cNvSpPr>
            <a:spLocks noChangeArrowheads="1"/>
          </p:cNvSpPr>
          <p:nvPr/>
        </p:nvSpPr>
        <p:spPr bwMode="auto">
          <a:xfrm>
            <a:off x="4511077" y="4918279"/>
            <a:ext cx="149530" cy="13982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de-DE" sz="800" b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2" name="Rechteck 3"/>
          <p:cNvSpPr>
            <a:spLocks noChangeArrowheads="1"/>
          </p:cNvSpPr>
          <p:nvPr/>
        </p:nvSpPr>
        <p:spPr bwMode="auto">
          <a:xfrm>
            <a:off x="4660607" y="4919800"/>
            <a:ext cx="149531" cy="136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3" name="Rechteck 3"/>
          <p:cNvSpPr>
            <a:spLocks noChangeArrowheads="1"/>
          </p:cNvSpPr>
          <p:nvPr/>
        </p:nvSpPr>
        <p:spPr bwMode="auto">
          <a:xfrm>
            <a:off x="4511077" y="4918279"/>
            <a:ext cx="299062" cy="1367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4" name="Rechteck 3"/>
          <p:cNvSpPr>
            <a:spLocks noChangeArrowheads="1"/>
          </p:cNvSpPr>
          <p:nvPr/>
        </p:nvSpPr>
        <p:spPr bwMode="auto">
          <a:xfrm>
            <a:off x="3722342" y="4918279"/>
            <a:ext cx="149530" cy="138309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de-DE" sz="800" b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5" name="Rechteck 3"/>
          <p:cNvSpPr>
            <a:spLocks noChangeArrowheads="1"/>
          </p:cNvSpPr>
          <p:nvPr/>
        </p:nvSpPr>
        <p:spPr bwMode="auto">
          <a:xfrm>
            <a:off x="3871873" y="4919800"/>
            <a:ext cx="149531" cy="136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6" name="Rechteck 3"/>
          <p:cNvSpPr>
            <a:spLocks noChangeArrowheads="1"/>
          </p:cNvSpPr>
          <p:nvPr/>
        </p:nvSpPr>
        <p:spPr bwMode="auto">
          <a:xfrm>
            <a:off x="3722342" y="4918279"/>
            <a:ext cx="299062" cy="1367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7" name="Gerade Verbindung 72" descr=" 700"/>
          <p:cNvCxnSpPr>
            <a:cxnSpLocks noChangeShapeType="1"/>
          </p:cNvCxnSpPr>
          <p:nvPr/>
        </p:nvCxnSpPr>
        <p:spPr bwMode="auto">
          <a:xfrm flipH="1">
            <a:off x="3819290" y="4778452"/>
            <a:ext cx="42723" cy="138309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8" name="Gerade Verbindung 72" descr=" 700"/>
          <p:cNvCxnSpPr>
            <a:cxnSpLocks noChangeShapeType="1"/>
          </p:cNvCxnSpPr>
          <p:nvPr/>
        </p:nvCxnSpPr>
        <p:spPr bwMode="auto">
          <a:xfrm flipH="1">
            <a:off x="3862014" y="4776932"/>
            <a:ext cx="1097656" cy="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4958027" y="4778452"/>
            <a:ext cx="75587" cy="139828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0" name="Rechteck 3"/>
          <p:cNvSpPr>
            <a:spLocks noChangeArrowheads="1"/>
          </p:cNvSpPr>
          <p:nvPr/>
        </p:nvSpPr>
        <p:spPr bwMode="auto">
          <a:xfrm>
            <a:off x="3277035" y="4918279"/>
            <a:ext cx="149531" cy="1367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1" name="Rechteck 3"/>
          <p:cNvSpPr>
            <a:spLocks noChangeArrowheads="1"/>
          </p:cNvSpPr>
          <p:nvPr/>
        </p:nvSpPr>
        <p:spPr bwMode="auto">
          <a:xfrm>
            <a:off x="3424923" y="4918279"/>
            <a:ext cx="149531" cy="1367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32" name="Rechteck 3"/>
          <p:cNvSpPr>
            <a:spLocks noChangeArrowheads="1"/>
          </p:cNvSpPr>
          <p:nvPr/>
        </p:nvSpPr>
        <p:spPr bwMode="auto">
          <a:xfrm>
            <a:off x="2977973" y="4918279"/>
            <a:ext cx="149531" cy="13982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de-DE" sz="800" b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3" name="Rechteck 3"/>
          <p:cNvSpPr>
            <a:spLocks noChangeArrowheads="1"/>
          </p:cNvSpPr>
          <p:nvPr/>
        </p:nvSpPr>
        <p:spPr bwMode="auto">
          <a:xfrm>
            <a:off x="3127505" y="4919800"/>
            <a:ext cx="149530" cy="136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34" name="Rechteck 3"/>
          <p:cNvSpPr>
            <a:spLocks noChangeArrowheads="1"/>
          </p:cNvSpPr>
          <p:nvPr/>
        </p:nvSpPr>
        <p:spPr bwMode="auto">
          <a:xfrm>
            <a:off x="2977973" y="4918279"/>
            <a:ext cx="299062" cy="1367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5" name="Rechteck 3"/>
          <p:cNvSpPr>
            <a:spLocks noChangeArrowheads="1"/>
          </p:cNvSpPr>
          <p:nvPr/>
        </p:nvSpPr>
        <p:spPr bwMode="auto">
          <a:xfrm>
            <a:off x="2261540" y="4918279"/>
            <a:ext cx="149531" cy="138309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de-DE" sz="800" b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6" name="Rechteck 3"/>
          <p:cNvSpPr>
            <a:spLocks noChangeArrowheads="1"/>
          </p:cNvSpPr>
          <p:nvPr/>
        </p:nvSpPr>
        <p:spPr bwMode="auto">
          <a:xfrm>
            <a:off x="2411071" y="4919800"/>
            <a:ext cx="149530" cy="136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37" name="Rechteck 3"/>
          <p:cNvSpPr>
            <a:spLocks noChangeArrowheads="1"/>
          </p:cNvSpPr>
          <p:nvPr/>
        </p:nvSpPr>
        <p:spPr bwMode="auto">
          <a:xfrm>
            <a:off x="2261540" y="4918279"/>
            <a:ext cx="297419" cy="1367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38" name="Gerade Verbindung 72" descr=" 700"/>
          <p:cNvCxnSpPr>
            <a:cxnSpLocks noChangeShapeType="1"/>
          </p:cNvCxnSpPr>
          <p:nvPr/>
        </p:nvCxnSpPr>
        <p:spPr bwMode="auto">
          <a:xfrm flipH="1">
            <a:off x="2363418" y="4779972"/>
            <a:ext cx="41080" cy="138308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2399568" y="4779972"/>
            <a:ext cx="915261" cy="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Gerade Verbindung 72" descr=" 700"/>
          <p:cNvCxnSpPr>
            <a:cxnSpLocks noChangeShapeType="1"/>
          </p:cNvCxnSpPr>
          <p:nvPr/>
        </p:nvCxnSpPr>
        <p:spPr bwMode="auto">
          <a:xfrm>
            <a:off x="3314829" y="4779972"/>
            <a:ext cx="32864" cy="138308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1" name="Gerade Verbindung 72" descr=" 700"/>
          <p:cNvCxnSpPr>
            <a:cxnSpLocks noChangeShapeType="1"/>
            <a:stCxn id="143" idx="4"/>
            <a:endCxn id="142" idx="3"/>
          </p:cNvCxnSpPr>
          <p:nvPr/>
        </p:nvCxnSpPr>
        <p:spPr bwMode="auto">
          <a:xfrm flipH="1">
            <a:off x="1303556" y="5055068"/>
            <a:ext cx="1643" cy="276616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2" name="Diagonal liegende Ecken des Rechtecks schneiden 452"/>
          <p:cNvSpPr/>
          <p:nvPr/>
        </p:nvSpPr>
        <p:spPr bwMode="auto">
          <a:xfrm>
            <a:off x="1229612" y="5331684"/>
            <a:ext cx="149531" cy="138309"/>
          </a:xfrm>
          <a:prstGeom prst="snip2DiagRect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de-DE" dirty="0">
                <a:solidFill>
                  <a:srgbClr val="7F7F7F"/>
                </a:solidFill>
                <a:latin typeface="Microsoft Sans Serif" pitchFamily="34" charset="0"/>
              </a:rPr>
              <a:t>b</a:t>
            </a:r>
          </a:p>
        </p:txBody>
      </p:sp>
      <p:sp>
        <p:nvSpPr>
          <p:cNvPr id="143" name="Oval 142"/>
          <p:cNvSpPr/>
          <p:nvPr/>
        </p:nvSpPr>
        <p:spPr bwMode="auto">
          <a:xfrm>
            <a:off x="1119518" y="4918279"/>
            <a:ext cx="373005" cy="136788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de-DE" dirty="0" err="1">
                <a:solidFill>
                  <a:srgbClr val="7F7F7F"/>
                </a:solidFill>
                <a:latin typeface="Microsoft Sans Serif" pitchFamily="34" charset="0"/>
              </a:rPr>
              <a:t>Use</a:t>
            </a:r>
            <a:endParaRPr lang="de-DE" dirty="0">
              <a:solidFill>
                <a:srgbClr val="7F7F7F"/>
              </a:solidFill>
              <a:latin typeface="Microsoft Sans Serif" pitchFamily="34" charset="0"/>
            </a:endParaRPr>
          </a:p>
        </p:txBody>
      </p:sp>
      <p:cxnSp>
        <p:nvCxnSpPr>
          <p:cNvPr id="144" name="Gerade Verbindung 72" descr=" 700"/>
          <p:cNvCxnSpPr>
            <a:cxnSpLocks noChangeShapeType="1"/>
            <a:stCxn id="143" idx="6"/>
          </p:cNvCxnSpPr>
          <p:nvPr/>
        </p:nvCxnSpPr>
        <p:spPr bwMode="auto">
          <a:xfrm>
            <a:off x="1492523" y="4986674"/>
            <a:ext cx="19718" cy="0"/>
          </a:xfrm>
          <a:prstGeom prst="line">
            <a:avLst/>
          </a:prstGeom>
          <a:noFill/>
          <a:ln w="889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5" name="Gerade Verbindung 72" descr=" 700"/>
          <p:cNvCxnSpPr>
            <a:cxnSpLocks noChangeShapeType="1"/>
            <a:endCxn id="143" idx="2"/>
          </p:cNvCxnSpPr>
          <p:nvPr/>
        </p:nvCxnSpPr>
        <p:spPr bwMode="auto">
          <a:xfrm>
            <a:off x="1099800" y="4986674"/>
            <a:ext cx="19718" cy="0"/>
          </a:xfrm>
          <a:prstGeom prst="line">
            <a:avLst/>
          </a:prstGeom>
          <a:noFill/>
          <a:ln w="889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6" name="Rechteck 3"/>
          <p:cNvSpPr>
            <a:spLocks noChangeArrowheads="1"/>
          </p:cNvSpPr>
          <p:nvPr/>
        </p:nvSpPr>
        <p:spPr bwMode="auto">
          <a:xfrm>
            <a:off x="1816234" y="4918279"/>
            <a:ext cx="149530" cy="1367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47" name="Rechteck 3"/>
          <p:cNvSpPr>
            <a:spLocks noChangeArrowheads="1"/>
          </p:cNvSpPr>
          <p:nvPr/>
        </p:nvSpPr>
        <p:spPr bwMode="auto">
          <a:xfrm>
            <a:off x="1964121" y="4918279"/>
            <a:ext cx="149530" cy="1367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48" name="Rechteck 3"/>
          <p:cNvSpPr>
            <a:spLocks noChangeArrowheads="1"/>
          </p:cNvSpPr>
          <p:nvPr/>
        </p:nvSpPr>
        <p:spPr bwMode="auto">
          <a:xfrm>
            <a:off x="1517172" y="4986674"/>
            <a:ext cx="149530" cy="69914"/>
          </a:xfrm>
          <a:prstGeom prst="rect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de-DE" sz="800" b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49" name="Rechteck 3"/>
          <p:cNvSpPr>
            <a:spLocks noChangeArrowheads="1"/>
          </p:cNvSpPr>
          <p:nvPr/>
        </p:nvSpPr>
        <p:spPr bwMode="auto">
          <a:xfrm>
            <a:off x="1517172" y="4918279"/>
            <a:ext cx="149530" cy="6839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de-DE" sz="800" b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50" name="Rechteck 3"/>
          <p:cNvSpPr>
            <a:spLocks noChangeArrowheads="1"/>
          </p:cNvSpPr>
          <p:nvPr/>
        </p:nvSpPr>
        <p:spPr bwMode="auto">
          <a:xfrm>
            <a:off x="1666702" y="4919800"/>
            <a:ext cx="149531" cy="136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51" name="Rechteck 3"/>
          <p:cNvSpPr>
            <a:spLocks noChangeArrowheads="1"/>
          </p:cNvSpPr>
          <p:nvPr/>
        </p:nvSpPr>
        <p:spPr bwMode="auto">
          <a:xfrm>
            <a:off x="1517172" y="4918279"/>
            <a:ext cx="299062" cy="1367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2" name="Rechteck 3"/>
          <p:cNvSpPr>
            <a:spLocks noChangeArrowheads="1"/>
          </p:cNvSpPr>
          <p:nvPr/>
        </p:nvSpPr>
        <p:spPr bwMode="auto">
          <a:xfrm>
            <a:off x="800738" y="4918279"/>
            <a:ext cx="149530" cy="138309"/>
          </a:xfrm>
          <a:prstGeom prst="rect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de-DE" sz="800" b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53" name="Rechteck 3"/>
          <p:cNvSpPr>
            <a:spLocks noChangeArrowheads="1"/>
          </p:cNvSpPr>
          <p:nvPr/>
        </p:nvSpPr>
        <p:spPr bwMode="auto">
          <a:xfrm>
            <a:off x="950268" y="4919800"/>
            <a:ext cx="149531" cy="136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4" name="Rechteck 3"/>
          <p:cNvSpPr>
            <a:spLocks noChangeArrowheads="1"/>
          </p:cNvSpPr>
          <p:nvPr/>
        </p:nvSpPr>
        <p:spPr bwMode="auto">
          <a:xfrm>
            <a:off x="800738" y="4918279"/>
            <a:ext cx="299062" cy="1367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55" name="Gerade Verbindung 72" descr=" 700"/>
          <p:cNvCxnSpPr>
            <a:cxnSpLocks noChangeShapeType="1"/>
          </p:cNvCxnSpPr>
          <p:nvPr/>
        </p:nvCxnSpPr>
        <p:spPr bwMode="auto">
          <a:xfrm flipH="1">
            <a:off x="925621" y="4779972"/>
            <a:ext cx="41079" cy="138308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" name="Gerade Verbindung 72" descr=" 700"/>
          <p:cNvCxnSpPr>
            <a:cxnSpLocks noChangeShapeType="1"/>
          </p:cNvCxnSpPr>
          <p:nvPr/>
        </p:nvCxnSpPr>
        <p:spPr bwMode="auto">
          <a:xfrm flipH="1">
            <a:off x="966700" y="4779972"/>
            <a:ext cx="887326" cy="304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7" name="Gerade Verbindung 72" descr=" 700"/>
          <p:cNvCxnSpPr>
            <a:cxnSpLocks noChangeShapeType="1"/>
          </p:cNvCxnSpPr>
          <p:nvPr/>
        </p:nvCxnSpPr>
        <p:spPr bwMode="auto">
          <a:xfrm>
            <a:off x="1854027" y="4779972"/>
            <a:ext cx="32864" cy="138308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8" name="Gerade Verbindung 72" descr=" 700"/>
          <p:cNvCxnSpPr>
            <a:cxnSpLocks noChangeShapeType="1"/>
          </p:cNvCxnSpPr>
          <p:nvPr/>
        </p:nvCxnSpPr>
        <p:spPr bwMode="auto">
          <a:xfrm flipV="1">
            <a:off x="1592759" y="5056588"/>
            <a:ext cx="0" cy="136788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9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884540" y="5056588"/>
            <a:ext cx="36150" cy="136788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0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1637125" y="4643184"/>
            <a:ext cx="2952826" cy="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61" name="Group 643"/>
          <p:cNvGrpSpPr>
            <a:grpSpLocks/>
          </p:cNvGrpSpPr>
          <p:nvPr/>
        </p:nvGrpSpPr>
        <p:grpSpPr bwMode="auto">
          <a:xfrm rot="16200000">
            <a:off x="2987385" y="4586693"/>
            <a:ext cx="130709" cy="310564"/>
            <a:chOff x="1454150" y="989112"/>
            <a:chExt cx="136525" cy="144016"/>
          </a:xfrm>
          <a:solidFill>
            <a:schemeClr val="bg1"/>
          </a:solidFill>
        </p:grpSpPr>
        <p:sp>
          <p:nvSpPr>
            <p:cNvPr id="162" name="Rectangle 645"/>
            <p:cNvSpPr>
              <a:spLocks noChangeArrowheads="1"/>
            </p:cNvSpPr>
            <p:nvPr/>
          </p:nvSpPr>
          <p:spPr bwMode="auto">
            <a:xfrm>
              <a:off x="1454150" y="989112"/>
              <a:ext cx="136525" cy="1440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cxnSp>
          <p:nvCxnSpPr>
            <p:cNvPr id="163" name="Curved Connector 648"/>
            <p:cNvCxnSpPr>
              <a:cxnSpLocks noChangeShapeType="1"/>
            </p:cNvCxnSpPr>
            <p:nvPr/>
          </p:nvCxnSpPr>
          <p:spPr bwMode="auto">
            <a:xfrm rot="5400000" flipH="1" flipV="1">
              <a:off x="1484040" y="1061120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164" name="Curved Connector 649"/>
            <p:cNvCxnSpPr>
              <a:cxnSpLocks noChangeShapeType="1"/>
            </p:cNvCxnSpPr>
            <p:nvPr/>
          </p:nvCxnSpPr>
          <p:spPr bwMode="auto">
            <a:xfrm rot="16200000" flipV="1">
              <a:off x="1484040" y="989112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000000"/>
              </a:solidFill>
              <a:round/>
              <a:headEnd/>
              <a:tailEnd/>
            </a:ln>
            <a:extLst/>
          </p:spPr>
        </p:cxnSp>
      </p:grpSp>
      <p:grpSp>
        <p:nvGrpSpPr>
          <p:cNvPr id="165" name="Group 643"/>
          <p:cNvGrpSpPr>
            <a:grpSpLocks/>
          </p:cNvGrpSpPr>
          <p:nvPr/>
        </p:nvGrpSpPr>
        <p:grpSpPr bwMode="auto">
          <a:xfrm rot="16200000">
            <a:off x="4523774" y="4665690"/>
            <a:ext cx="130709" cy="149530"/>
            <a:chOff x="1454150" y="989112"/>
            <a:chExt cx="136525" cy="144016"/>
          </a:xfrm>
          <a:solidFill>
            <a:schemeClr val="bg1"/>
          </a:solidFill>
        </p:grpSpPr>
        <p:sp>
          <p:nvSpPr>
            <p:cNvPr id="166" name="Rectangle 645"/>
            <p:cNvSpPr>
              <a:spLocks noChangeArrowheads="1"/>
            </p:cNvSpPr>
            <p:nvPr/>
          </p:nvSpPr>
          <p:spPr bwMode="auto">
            <a:xfrm>
              <a:off x="1454150" y="989112"/>
              <a:ext cx="136525" cy="1440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cxnSp>
          <p:nvCxnSpPr>
            <p:cNvPr id="167" name="Curved Connector 648"/>
            <p:cNvCxnSpPr>
              <a:cxnSpLocks noChangeShapeType="1"/>
            </p:cNvCxnSpPr>
            <p:nvPr/>
          </p:nvCxnSpPr>
          <p:spPr bwMode="auto">
            <a:xfrm rot="5400000" flipH="1" flipV="1">
              <a:off x="1484040" y="1061120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168" name="Curved Connector 649"/>
            <p:cNvCxnSpPr>
              <a:cxnSpLocks noChangeShapeType="1"/>
            </p:cNvCxnSpPr>
            <p:nvPr/>
          </p:nvCxnSpPr>
          <p:spPr bwMode="auto">
            <a:xfrm rot="16200000" flipV="1">
              <a:off x="1484040" y="989112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000000"/>
              </a:solidFill>
              <a:round/>
              <a:headEnd/>
              <a:tailEnd/>
            </a:ln>
            <a:extLst/>
          </p:spPr>
        </p:cxnSp>
      </p:grpSp>
      <p:cxnSp>
        <p:nvCxnSpPr>
          <p:cNvPr id="169" name="Gerade Verbindung 72" descr=" 700"/>
          <p:cNvCxnSpPr>
            <a:cxnSpLocks noChangeShapeType="1"/>
          </p:cNvCxnSpPr>
          <p:nvPr/>
        </p:nvCxnSpPr>
        <p:spPr bwMode="auto">
          <a:xfrm>
            <a:off x="5250516" y="4641663"/>
            <a:ext cx="72301" cy="276616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0" name="Gerade Verbindung 72" descr=" 700"/>
          <p:cNvCxnSpPr>
            <a:cxnSpLocks noChangeShapeType="1"/>
          </p:cNvCxnSpPr>
          <p:nvPr/>
        </p:nvCxnSpPr>
        <p:spPr bwMode="auto">
          <a:xfrm>
            <a:off x="4588307" y="4641663"/>
            <a:ext cx="0" cy="276616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1" name="Gerade Verbindung 72" descr=" 700"/>
          <p:cNvCxnSpPr>
            <a:cxnSpLocks noChangeShapeType="1"/>
          </p:cNvCxnSpPr>
          <p:nvPr/>
        </p:nvCxnSpPr>
        <p:spPr bwMode="auto">
          <a:xfrm>
            <a:off x="3769995" y="4641663"/>
            <a:ext cx="0" cy="276616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72" name="Group 643"/>
          <p:cNvGrpSpPr>
            <a:grpSpLocks/>
          </p:cNvGrpSpPr>
          <p:nvPr/>
        </p:nvGrpSpPr>
        <p:grpSpPr bwMode="auto">
          <a:xfrm rot="16200000">
            <a:off x="2943018" y="4531942"/>
            <a:ext cx="130709" cy="149530"/>
            <a:chOff x="1454150" y="989112"/>
            <a:chExt cx="136525" cy="144016"/>
          </a:xfrm>
          <a:solidFill>
            <a:schemeClr val="bg1"/>
          </a:solidFill>
        </p:grpSpPr>
        <p:sp>
          <p:nvSpPr>
            <p:cNvPr id="173" name="Rectangle 645"/>
            <p:cNvSpPr>
              <a:spLocks noChangeArrowheads="1"/>
            </p:cNvSpPr>
            <p:nvPr/>
          </p:nvSpPr>
          <p:spPr bwMode="auto">
            <a:xfrm>
              <a:off x="1454150" y="989112"/>
              <a:ext cx="136525" cy="1440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cxnSp>
          <p:nvCxnSpPr>
            <p:cNvPr id="174" name="Curved Connector 648"/>
            <p:cNvCxnSpPr>
              <a:cxnSpLocks noChangeShapeType="1"/>
            </p:cNvCxnSpPr>
            <p:nvPr/>
          </p:nvCxnSpPr>
          <p:spPr bwMode="auto">
            <a:xfrm rot="5400000" flipH="1" flipV="1">
              <a:off x="1484040" y="1061120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175" name="Curved Connector 649"/>
            <p:cNvCxnSpPr>
              <a:cxnSpLocks noChangeShapeType="1"/>
            </p:cNvCxnSpPr>
            <p:nvPr/>
          </p:nvCxnSpPr>
          <p:spPr bwMode="auto">
            <a:xfrm rot="16200000" flipV="1">
              <a:off x="1484040" y="989112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000000"/>
              </a:solidFill>
              <a:round/>
              <a:headEnd/>
              <a:tailEnd/>
            </a:ln>
            <a:extLst/>
          </p:spPr>
        </p:cxnSp>
      </p:grpSp>
      <p:cxnSp>
        <p:nvCxnSpPr>
          <p:cNvPr id="176" name="Gerade Verbindung 72" descr=" 700"/>
          <p:cNvCxnSpPr>
            <a:cxnSpLocks noChangeShapeType="1"/>
          </p:cNvCxnSpPr>
          <p:nvPr/>
        </p:nvCxnSpPr>
        <p:spPr bwMode="auto">
          <a:xfrm>
            <a:off x="3007551" y="4504875"/>
            <a:ext cx="3286" cy="413404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" name="Gerade Verbindung 72" descr=" 700"/>
          <p:cNvCxnSpPr>
            <a:cxnSpLocks noChangeShapeType="1"/>
          </p:cNvCxnSpPr>
          <p:nvPr/>
        </p:nvCxnSpPr>
        <p:spPr bwMode="auto">
          <a:xfrm>
            <a:off x="3091355" y="4641663"/>
            <a:ext cx="0" cy="276616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1558251" y="4503356"/>
            <a:ext cx="1449300" cy="1519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79" name="Group 643"/>
          <p:cNvGrpSpPr>
            <a:grpSpLocks/>
          </p:cNvGrpSpPr>
          <p:nvPr/>
        </p:nvGrpSpPr>
        <p:grpSpPr bwMode="auto">
          <a:xfrm rot="16200000">
            <a:off x="2244660" y="4528901"/>
            <a:ext cx="130709" cy="149531"/>
            <a:chOff x="1454150" y="989112"/>
            <a:chExt cx="136525" cy="144016"/>
          </a:xfrm>
        </p:grpSpPr>
        <p:sp>
          <p:nvSpPr>
            <p:cNvPr id="180" name="Rectangle 645"/>
            <p:cNvSpPr>
              <a:spLocks noChangeArrowheads="1"/>
            </p:cNvSpPr>
            <p:nvPr/>
          </p:nvSpPr>
          <p:spPr bwMode="auto">
            <a:xfrm>
              <a:off x="1454150" y="989112"/>
              <a:ext cx="136525" cy="1440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cxnSp>
          <p:nvCxnSpPr>
            <p:cNvPr id="181" name="Curved Connector 648"/>
            <p:cNvCxnSpPr>
              <a:cxnSpLocks noChangeShapeType="1"/>
            </p:cNvCxnSpPr>
            <p:nvPr/>
          </p:nvCxnSpPr>
          <p:spPr bwMode="auto">
            <a:xfrm rot="5400000" flipH="1" flipV="1">
              <a:off x="1484040" y="1061120"/>
              <a:ext cx="72008" cy="72008"/>
            </a:xfrm>
            <a:prstGeom prst="curvedConnector3">
              <a:avLst>
                <a:gd name="adj1" fmla="val 50000"/>
              </a:avLst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2" name="Curved Connector 649"/>
            <p:cNvCxnSpPr>
              <a:cxnSpLocks noChangeShapeType="1"/>
            </p:cNvCxnSpPr>
            <p:nvPr/>
          </p:nvCxnSpPr>
          <p:spPr bwMode="auto">
            <a:xfrm rot="16200000" flipV="1">
              <a:off x="1484040" y="989112"/>
              <a:ext cx="72008" cy="72008"/>
            </a:xfrm>
            <a:prstGeom prst="curvedConnector3">
              <a:avLst>
                <a:gd name="adj1" fmla="val 50000"/>
              </a:avLst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83" name="Gerade Verbindung 72" descr=" 700"/>
          <p:cNvCxnSpPr>
            <a:cxnSpLocks noChangeShapeType="1"/>
            <a:endCxn id="90" idx="1"/>
          </p:cNvCxnSpPr>
          <p:nvPr/>
        </p:nvCxnSpPr>
        <p:spPr bwMode="auto">
          <a:xfrm flipV="1">
            <a:off x="2310835" y="3643110"/>
            <a:ext cx="123240" cy="0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" name="Gerade Verbindung 72" descr=" 700"/>
          <p:cNvCxnSpPr>
            <a:cxnSpLocks noChangeShapeType="1"/>
          </p:cNvCxnSpPr>
          <p:nvPr/>
        </p:nvCxnSpPr>
        <p:spPr bwMode="auto">
          <a:xfrm flipV="1">
            <a:off x="2310835" y="3643110"/>
            <a:ext cx="3286" cy="1275169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85" name="Group 643"/>
          <p:cNvGrpSpPr>
            <a:grpSpLocks/>
          </p:cNvGrpSpPr>
          <p:nvPr/>
        </p:nvGrpSpPr>
        <p:grpSpPr bwMode="auto">
          <a:xfrm rot="16200000">
            <a:off x="1385267" y="3360123"/>
            <a:ext cx="130709" cy="149530"/>
            <a:chOff x="1454150" y="989112"/>
            <a:chExt cx="136525" cy="144016"/>
          </a:xfrm>
          <a:solidFill>
            <a:srgbClr val="FFFFFF"/>
          </a:solidFill>
        </p:grpSpPr>
        <p:sp>
          <p:nvSpPr>
            <p:cNvPr id="186" name="Rectangle 645"/>
            <p:cNvSpPr>
              <a:spLocks noChangeArrowheads="1"/>
            </p:cNvSpPr>
            <p:nvPr/>
          </p:nvSpPr>
          <p:spPr bwMode="auto">
            <a:xfrm>
              <a:off x="1454150" y="989112"/>
              <a:ext cx="136525" cy="1440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cxnSp>
          <p:nvCxnSpPr>
            <p:cNvPr id="187" name="Curved Connector 648"/>
            <p:cNvCxnSpPr>
              <a:cxnSpLocks noChangeShapeType="1"/>
            </p:cNvCxnSpPr>
            <p:nvPr/>
          </p:nvCxnSpPr>
          <p:spPr bwMode="auto">
            <a:xfrm rot="5400000" flipH="1" flipV="1">
              <a:off x="1484040" y="1061120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188" name="Curved Connector 649"/>
            <p:cNvCxnSpPr>
              <a:cxnSpLocks noChangeShapeType="1"/>
            </p:cNvCxnSpPr>
            <p:nvPr/>
          </p:nvCxnSpPr>
          <p:spPr bwMode="auto">
            <a:xfrm rot="16200000" flipV="1">
              <a:off x="1484040" y="989112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000000"/>
              </a:solidFill>
              <a:round/>
              <a:headEnd/>
              <a:tailEnd/>
            </a:ln>
            <a:extLst/>
          </p:spPr>
        </p:cxnSp>
      </p:grpSp>
      <p:cxnSp>
        <p:nvCxnSpPr>
          <p:cNvPr id="189" name="Gerade Verbindung 72" descr=" 700"/>
          <p:cNvCxnSpPr>
            <a:cxnSpLocks noChangeShapeType="1"/>
          </p:cNvCxnSpPr>
          <p:nvPr/>
        </p:nvCxnSpPr>
        <p:spPr bwMode="auto">
          <a:xfrm>
            <a:off x="1448157" y="3333057"/>
            <a:ext cx="0" cy="275096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0" name="Gerade Verbindung 72" descr=" 700"/>
          <p:cNvCxnSpPr>
            <a:cxnSpLocks noChangeShapeType="1"/>
          </p:cNvCxnSpPr>
          <p:nvPr/>
        </p:nvCxnSpPr>
        <p:spPr bwMode="auto">
          <a:xfrm>
            <a:off x="3883376" y="3333057"/>
            <a:ext cx="0" cy="275096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1" name="Gerade Verbindung 72" descr=" 700"/>
          <p:cNvCxnSpPr>
            <a:cxnSpLocks noChangeShapeType="1"/>
          </p:cNvCxnSpPr>
          <p:nvPr/>
        </p:nvCxnSpPr>
        <p:spPr bwMode="auto">
          <a:xfrm>
            <a:off x="2511305" y="3333057"/>
            <a:ext cx="0" cy="275096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Gerade Verbindung 72" descr=" 700"/>
          <p:cNvCxnSpPr>
            <a:cxnSpLocks noChangeShapeType="1"/>
          </p:cNvCxnSpPr>
          <p:nvPr/>
        </p:nvCxnSpPr>
        <p:spPr bwMode="auto">
          <a:xfrm flipV="1">
            <a:off x="4923519" y="5608300"/>
            <a:ext cx="1294839" cy="3040"/>
          </a:xfrm>
          <a:prstGeom prst="line">
            <a:avLst/>
          </a:prstGeom>
          <a:noFill/>
          <a:ln w="8890">
            <a:solidFill>
              <a:srgbClr val="3366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" name="Gerade Verbindung 72" descr=" 700"/>
          <p:cNvCxnSpPr>
            <a:cxnSpLocks noChangeShapeType="1"/>
          </p:cNvCxnSpPr>
          <p:nvPr/>
        </p:nvCxnSpPr>
        <p:spPr bwMode="auto">
          <a:xfrm flipV="1">
            <a:off x="6221645" y="5059628"/>
            <a:ext cx="0" cy="551712"/>
          </a:xfrm>
          <a:prstGeom prst="line">
            <a:avLst/>
          </a:prstGeom>
          <a:noFill/>
          <a:ln w="8890">
            <a:solidFill>
              <a:srgbClr val="3366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6246293" y="5058107"/>
            <a:ext cx="36150" cy="68395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6371176" y="5058107"/>
            <a:ext cx="0" cy="68395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6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6280800" y="5124982"/>
            <a:ext cx="90376" cy="152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7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618342" y="4365047"/>
            <a:ext cx="3286" cy="1241733"/>
          </a:xfrm>
          <a:prstGeom prst="line">
            <a:avLst/>
          </a:prstGeom>
          <a:noFill/>
          <a:ln w="8890">
            <a:solidFill>
              <a:srgbClr val="3366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8" name="Gerade Verbindung 72" descr=" 700"/>
          <p:cNvCxnSpPr>
            <a:cxnSpLocks noChangeShapeType="1"/>
          </p:cNvCxnSpPr>
          <p:nvPr/>
        </p:nvCxnSpPr>
        <p:spPr bwMode="auto">
          <a:xfrm>
            <a:off x="621629" y="5606780"/>
            <a:ext cx="2734280" cy="1519"/>
          </a:xfrm>
          <a:prstGeom prst="line">
            <a:avLst/>
          </a:prstGeom>
          <a:noFill/>
          <a:ln w="8890">
            <a:solidFill>
              <a:srgbClr val="3366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9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3380557" y="5056588"/>
            <a:ext cx="36150" cy="68394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0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3505440" y="5056588"/>
            <a:ext cx="0" cy="68394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1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3415064" y="5123462"/>
            <a:ext cx="90376" cy="1519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2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1921398" y="5056588"/>
            <a:ext cx="36150" cy="68394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3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2046281" y="5056588"/>
            <a:ext cx="1643" cy="68394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1955905" y="5123462"/>
            <a:ext cx="92019" cy="1519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" name="Gerade Verbindung 72" descr=" 700"/>
          <p:cNvCxnSpPr>
            <a:cxnSpLocks noChangeShapeType="1"/>
          </p:cNvCxnSpPr>
          <p:nvPr/>
        </p:nvCxnSpPr>
        <p:spPr bwMode="auto">
          <a:xfrm>
            <a:off x="473741" y="5745088"/>
            <a:ext cx="1416436" cy="0"/>
          </a:xfrm>
          <a:prstGeom prst="line">
            <a:avLst/>
          </a:prstGeom>
          <a:noFill/>
          <a:ln w="8890">
            <a:solidFill>
              <a:srgbClr val="3366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" name="Gerade Verbindung 72" descr=" 700"/>
          <p:cNvCxnSpPr>
            <a:cxnSpLocks noChangeShapeType="1"/>
          </p:cNvCxnSpPr>
          <p:nvPr/>
        </p:nvCxnSpPr>
        <p:spPr bwMode="auto">
          <a:xfrm flipV="1">
            <a:off x="473741" y="2781344"/>
            <a:ext cx="0" cy="2963744"/>
          </a:xfrm>
          <a:prstGeom prst="line">
            <a:avLst/>
          </a:prstGeom>
          <a:noFill/>
          <a:ln w="8890">
            <a:solidFill>
              <a:srgbClr val="3366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" name="Gerade Verbindung 72" descr=" 700"/>
          <p:cNvCxnSpPr>
            <a:cxnSpLocks noChangeShapeType="1"/>
          </p:cNvCxnSpPr>
          <p:nvPr/>
        </p:nvCxnSpPr>
        <p:spPr bwMode="auto">
          <a:xfrm>
            <a:off x="473741" y="2781344"/>
            <a:ext cx="4252594" cy="0"/>
          </a:xfrm>
          <a:prstGeom prst="line">
            <a:avLst/>
          </a:prstGeom>
          <a:noFill/>
          <a:ln w="8890">
            <a:solidFill>
              <a:srgbClr val="3366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8" name="Gerade Verbindung 72" descr=" 700"/>
          <p:cNvCxnSpPr>
            <a:cxnSpLocks noChangeShapeType="1"/>
            <a:endCxn id="217" idx="0"/>
          </p:cNvCxnSpPr>
          <p:nvPr/>
        </p:nvCxnSpPr>
        <p:spPr bwMode="auto">
          <a:xfrm>
            <a:off x="4719762" y="2781344"/>
            <a:ext cx="399297" cy="275097"/>
          </a:xfrm>
          <a:prstGeom prst="line">
            <a:avLst/>
          </a:prstGeom>
          <a:noFill/>
          <a:ln w="8890">
            <a:solidFill>
              <a:srgbClr val="3366FF"/>
            </a:solidFill>
            <a:prstDash val="sys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09" name="Group 636"/>
          <p:cNvGrpSpPr>
            <a:grpSpLocks/>
          </p:cNvGrpSpPr>
          <p:nvPr/>
        </p:nvGrpSpPr>
        <p:grpSpPr bwMode="auto">
          <a:xfrm rot="16200000">
            <a:off x="1820715" y="5495537"/>
            <a:ext cx="130709" cy="149531"/>
            <a:chOff x="1454150" y="989112"/>
            <a:chExt cx="136525" cy="144016"/>
          </a:xfrm>
          <a:solidFill>
            <a:srgbClr val="FFFFFF"/>
          </a:solidFill>
        </p:grpSpPr>
        <p:sp>
          <p:nvSpPr>
            <p:cNvPr id="210" name="Rectangle 637"/>
            <p:cNvSpPr>
              <a:spLocks noChangeArrowheads="1"/>
            </p:cNvSpPr>
            <p:nvPr/>
          </p:nvSpPr>
          <p:spPr bwMode="auto">
            <a:xfrm>
              <a:off x="1454150" y="989112"/>
              <a:ext cx="136525" cy="1440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cxnSp>
          <p:nvCxnSpPr>
            <p:cNvPr id="211" name="Curved Connector 639"/>
            <p:cNvCxnSpPr>
              <a:cxnSpLocks noChangeShapeType="1"/>
            </p:cNvCxnSpPr>
            <p:nvPr/>
          </p:nvCxnSpPr>
          <p:spPr bwMode="auto">
            <a:xfrm rot="5400000" flipH="1" flipV="1">
              <a:off x="1484040" y="1061120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3366FF"/>
              </a:solidFill>
              <a:prstDash val="sysDash"/>
              <a:round/>
              <a:headEnd/>
              <a:tailEnd/>
            </a:ln>
            <a:extLst/>
          </p:spPr>
        </p:cxnSp>
        <p:cxnSp>
          <p:nvCxnSpPr>
            <p:cNvPr id="212" name="Curved Connector 640"/>
            <p:cNvCxnSpPr>
              <a:cxnSpLocks noChangeShapeType="1"/>
            </p:cNvCxnSpPr>
            <p:nvPr/>
          </p:nvCxnSpPr>
          <p:spPr bwMode="auto">
            <a:xfrm rot="16200000" flipV="1">
              <a:off x="1484040" y="989112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3366FF"/>
              </a:solidFill>
              <a:prstDash val="sysDash"/>
              <a:round/>
              <a:headEnd/>
              <a:tailEnd/>
            </a:ln>
            <a:extLst/>
          </p:spPr>
        </p:cxnSp>
      </p:grpSp>
      <p:sp>
        <p:nvSpPr>
          <p:cNvPr id="213" name="Rechteck 3"/>
          <p:cNvSpPr>
            <a:spLocks noChangeArrowheads="1"/>
          </p:cNvSpPr>
          <p:nvPr/>
        </p:nvSpPr>
        <p:spPr bwMode="auto">
          <a:xfrm>
            <a:off x="1671632" y="3609673"/>
            <a:ext cx="149530" cy="1367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14" name="Rechteck 3"/>
          <p:cNvSpPr>
            <a:spLocks noChangeArrowheads="1"/>
          </p:cNvSpPr>
          <p:nvPr/>
        </p:nvSpPr>
        <p:spPr bwMode="auto">
          <a:xfrm>
            <a:off x="4808495" y="4918279"/>
            <a:ext cx="149531" cy="1367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15" name="Rechteck 3"/>
          <p:cNvSpPr>
            <a:spLocks noChangeArrowheads="1"/>
          </p:cNvSpPr>
          <p:nvPr/>
        </p:nvSpPr>
        <p:spPr bwMode="auto">
          <a:xfrm>
            <a:off x="6154274" y="3609673"/>
            <a:ext cx="149530" cy="1367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216" name="Gerade Verbindung 72" descr=" 700"/>
          <p:cNvCxnSpPr>
            <a:cxnSpLocks noChangeShapeType="1"/>
          </p:cNvCxnSpPr>
          <p:nvPr/>
        </p:nvCxnSpPr>
        <p:spPr bwMode="auto">
          <a:xfrm flipV="1">
            <a:off x="5017182" y="3124834"/>
            <a:ext cx="26291" cy="1520"/>
          </a:xfrm>
          <a:prstGeom prst="line">
            <a:avLst/>
          </a:prstGeom>
          <a:noFill/>
          <a:ln w="889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7" name="Rechteck 3"/>
          <p:cNvSpPr>
            <a:spLocks noChangeArrowheads="1"/>
          </p:cNvSpPr>
          <p:nvPr/>
        </p:nvSpPr>
        <p:spPr bwMode="auto">
          <a:xfrm>
            <a:off x="5043473" y="3056441"/>
            <a:ext cx="149530" cy="1367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</a:t>
            </a:r>
          </a:p>
        </p:txBody>
      </p:sp>
      <p:grpSp>
        <p:nvGrpSpPr>
          <p:cNvPr id="218" name="Group 643"/>
          <p:cNvGrpSpPr>
            <a:grpSpLocks/>
          </p:cNvGrpSpPr>
          <p:nvPr/>
        </p:nvGrpSpPr>
        <p:grpSpPr bwMode="auto">
          <a:xfrm rot="10800000">
            <a:off x="2200742" y="3668947"/>
            <a:ext cx="141315" cy="819210"/>
            <a:chOff x="1454150" y="989112"/>
            <a:chExt cx="136525" cy="144016"/>
          </a:xfrm>
          <a:solidFill>
            <a:schemeClr val="bg1"/>
          </a:solidFill>
        </p:grpSpPr>
        <p:sp>
          <p:nvSpPr>
            <p:cNvPr id="219" name="Rectangle 645"/>
            <p:cNvSpPr>
              <a:spLocks noChangeArrowheads="1"/>
            </p:cNvSpPr>
            <p:nvPr/>
          </p:nvSpPr>
          <p:spPr bwMode="auto">
            <a:xfrm>
              <a:off x="1454150" y="989112"/>
              <a:ext cx="136525" cy="1440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cxnSp>
          <p:nvCxnSpPr>
            <p:cNvPr id="220" name="Curved Connector 648"/>
            <p:cNvCxnSpPr>
              <a:cxnSpLocks noChangeShapeType="1"/>
            </p:cNvCxnSpPr>
            <p:nvPr/>
          </p:nvCxnSpPr>
          <p:spPr bwMode="auto">
            <a:xfrm rot="5400000" flipH="1" flipV="1">
              <a:off x="1484040" y="1061120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FF0000"/>
              </a:solidFill>
              <a:round/>
              <a:headEnd/>
              <a:tailEnd/>
            </a:ln>
            <a:extLst/>
          </p:spPr>
        </p:cxnSp>
        <p:cxnSp>
          <p:nvCxnSpPr>
            <p:cNvPr id="221" name="Curved Connector 649"/>
            <p:cNvCxnSpPr>
              <a:cxnSpLocks noChangeShapeType="1"/>
            </p:cNvCxnSpPr>
            <p:nvPr/>
          </p:nvCxnSpPr>
          <p:spPr bwMode="auto">
            <a:xfrm rot="16200000" flipV="1">
              <a:off x="1484040" y="989112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FF0000"/>
              </a:solidFill>
              <a:round/>
              <a:headEnd/>
              <a:tailEnd/>
            </a:ln>
            <a:extLst/>
          </p:spPr>
        </p:cxnSp>
      </p:grpSp>
      <p:cxnSp>
        <p:nvCxnSpPr>
          <p:cNvPr id="222" name="Gerade Verbindung 72" descr=" 700"/>
          <p:cNvCxnSpPr>
            <a:cxnSpLocks noChangeShapeType="1"/>
          </p:cNvCxnSpPr>
          <p:nvPr/>
        </p:nvCxnSpPr>
        <p:spPr bwMode="auto">
          <a:xfrm flipV="1">
            <a:off x="2457080" y="3747981"/>
            <a:ext cx="0" cy="345011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3" name="Gerade Verbindung 72" descr=" 700"/>
          <p:cNvCxnSpPr>
            <a:cxnSpLocks noChangeShapeType="1"/>
          </p:cNvCxnSpPr>
          <p:nvPr/>
        </p:nvCxnSpPr>
        <p:spPr bwMode="auto">
          <a:xfrm flipH="1">
            <a:off x="966700" y="4094511"/>
            <a:ext cx="1492023" cy="395166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4" name="Group 643"/>
          <p:cNvGrpSpPr>
            <a:grpSpLocks/>
          </p:cNvGrpSpPr>
          <p:nvPr/>
        </p:nvGrpSpPr>
        <p:grpSpPr bwMode="auto">
          <a:xfrm rot="15130693">
            <a:off x="1470713" y="3672608"/>
            <a:ext cx="130709" cy="1299768"/>
            <a:chOff x="1454150" y="989112"/>
            <a:chExt cx="136525" cy="144016"/>
          </a:xfrm>
          <a:solidFill>
            <a:schemeClr val="bg1"/>
          </a:solidFill>
        </p:grpSpPr>
        <p:sp>
          <p:nvSpPr>
            <p:cNvPr id="225" name="Rectangle 645"/>
            <p:cNvSpPr>
              <a:spLocks noChangeArrowheads="1"/>
            </p:cNvSpPr>
            <p:nvPr/>
          </p:nvSpPr>
          <p:spPr bwMode="auto">
            <a:xfrm>
              <a:off x="1454150" y="989112"/>
              <a:ext cx="136525" cy="1440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cxnSp>
          <p:nvCxnSpPr>
            <p:cNvPr id="226" name="Curved Connector 648"/>
            <p:cNvCxnSpPr>
              <a:cxnSpLocks noChangeShapeType="1"/>
            </p:cNvCxnSpPr>
            <p:nvPr/>
          </p:nvCxnSpPr>
          <p:spPr bwMode="auto">
            <a:xfrm rot="5400000" flipH="1" flipV="1">
              <a:off x="1484040" y="1061120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FF0000"/>
              </a:solidFill>
              <a:round/>
              <a:headEnd/>
              <a:tailEnd/>
            </a:ln>
            <a:extLst/>
          </p:spPr>
        </p:cxnSp>
        <p:cxnSp>
          <p:nvCxnSpPr>
            <p:cNvPr id="227" name="Curved Connector 649"/>
            <p:cNvCxnSpPr>
              <a:cxnSpLocks noChangeShapeType="1"/>
            </p:cNvCxnSpPr>
            <p:nvPr/>
          </p:nvCxnSpPr>
          <p:spPr bwMode="auto">
            <a:xfrm rot="16200000" flipV="1">
              <a:off x="1484040" y="989112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FF0000"/>
              </a:solidFill>
              <a:round/>
              <a:headEnd/>
              <a:tailEnd/>
            </a:ln>
            <a:extLst/>
          </p:spPr>
        </p:cxnSp>
      </p:grpSp>
      <p:cxnSp>
        <p:nvCxnSpPr>
          <p:cNvPr id="228" name="Gerade Verbindung 72" descr=" 700"/>
          <p:cNvCxnSpPr>
            <a:cxnSpLocks noChangeShapeType="1"/>
          </p:cNvCxnSpPr>
          <p:nvPr/>
        </p:nvCxnSpPr>
        <p:spPr bwMode="auto">
          <a:xfrm flipV="1">
            <a:off x="621629" y="4365047"/>
            <a:ext cx="4167148" cy="3040"/>
          </a:xfrm>
          <a:prstGeom prst="line">
            <a:avLst/>
          </a:prstGeom>
          <a:noFill/>
          <a:ln w="8890">
            <a:solidFill>
              <a:srgbClr val="3366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9" name="Group 643"/>
          <p:cNvGrpSpPr>
            <a:grpSpLocks/>
          </p:cNvGrpSpPr>
          <p:nvPr/>
        </p:nvGrpSpPr>
        <p:grpSpPr bwMode="auto">
          <a:xfrm rot="10800000">
            <a:off x="2346986" y="3814855"/>
            <a:ext cx="141315" cy="138309"/>
            <a:chOff x="1454150" y="989112"/>
            <a:chExt cx="136525" cy="144016"/>
          </a:xfrm>
          <a:solidFill>
            <a:schemeClr val="bg1"/>
          </a:solidFill>
        </p:grpSpPr>
        <p:sp>
          <p:nvSpPr>
            <p:cNvPr id="230" name="Rectangle 645"/>
            <p:cNvSpPr>
              <a:spLocks noChangeArrowheads="1"/>
            </p:cNvSpPr>
            <p:nvPr/>
          </p:nvSpPr>
          <p:spPr bwMode="auto">
            <a:xfrm>
              <a:off x="1454150" y="989112"/>
              <a:ext cx="136525" cy="1440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cxnSp>
          <p:nvCxnSpPr>
            <p:cNvPr id="231" name="Curved Connector 648"/>
            <p:cNvCxnSpPr>
              <a:cxnSpLocks noChangeShapeType="1"/>
            </p:cNvCxnSpPr>
            <p:nvPr/>
          </p:nvCxnSpPr>
          <p:spPr bwMode="auto">
            <a:xfrm rot="5400000" flipH="1" flipV="1">
              <a:off x="1484040" y="1061120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FF0000"/>
              </a:solidFill>
              <a:round/>
              <a:headEnd/>
              <a:tailEnd/>
            </a:ln>
            <a:extLst/>
          </p:spPr>
        </p:cxnSp>
        <p:cxnSp>
          <p:nvCxnSpPr>
            <p:cNvPr id="232" name="Curved Connector 649"/>
            <p:cNvCxnSpPr>
              <a:cxnSpLocks noChangeShapeType="1"/>
            </p:cNvCxnSpPr>
            <p:nvPr/>
          </p:nvCxnSpPr>
          <p:spPr bwMode="auto">
            <a:xfrm rot="16200000" flipV="1">
              <a:off x="1484040" y="989112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FF0000"/>
              </a:solidFill>
              <a:round/>
              <a:headEnd/>
              <a:tailEnd/>
            </a:ln>
            <a:extLst/>
          </p:spPr>
        </p:cxnSp>
      </p:grpSp>
      <p:cxnSp>
        <p:nvCxnSpPr>
          <p:cNvPr id="233" name="Gerade Verbindung 72" descr=" 700"/>
          <p:cNvCxnSpPr>
            <a:cxnSpLocks noChangeShapeType="1"/>
          </p:cNvCxnSpPr>
          <p:nvPr/>
        </p:nvCxnSpPr>
        <p:spPr bwMode="auto">
          <a:xfrm flipH="1">
            <a:off x="2508019" y="3887808"/>
            <a:ext cx="815026" cy="6079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34" name="Group 643"/>
          <p:cNvGrpSpPr>
            <a:grpSpLocks/>
          </p:cNvGrpSpPr>
          <p:nvPr/>
        </p:nvGrpSpPr>
        <p:grpSpPr bwMode="auto">
          <a:xfrm rot="16200000">
            <a:off x="1533977" y="4589034"/>
            <a:ext cx="130709" cy="308921"/>
            <a:chOff x="1454150" y="989112"/>
            <a:chExt cx="136525" cy="144016"/>
          </a:xfrm>
          <a:solidFill>
            <a:schemeClr val="bg1"/>
          </a:solidFill>
        </p:grpSpPr>
        <p:sp>
          <p:nvSpPr>
            <p:cNvPr id="235" name="Rectangle 645"/>
            <p:cNvSpPr>
              <a:spLocks noChangeArrowheads="1"/>
            </p:cNvSpPr>
            <p:nvPr/>
          </p:nvSpPr>
          <p:spPr bwMode="auto">
            <a:xfrm>
              <a:off x="1454150" y="989112"/>
              <a:ext cx="136525" cy="1440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cxnSp>
          <p:nvCxnSpPr>
            <p:cNvPr id="236" name="Curved Connector 648"/>
            <p:cNvCxnSpPr>
              <a:cxnSpLocks noChangeShapeType="1"/>
            </p:cNvCxnSpPr>
            <p:nvPr/>
          </p:nvCxnSpPr>
          <p:spPr bwMode="auto">
            <a:xfrm rot="5400000" flipH="1" flipV="1">
              <a:off x="1484040" y="1061120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37" name="Curved Connector 649"/>
            <p:cNvCxnSpPr>
              <a:cxnSpLocks noChangeShapeType="1"/>
            </p:cNvCxnSpPr>
            <p:nvPr/>
          </p:nvCxnSpPr>
          <p:spPr bwMode="auto">
            <a:xfrm rot="16200000" flipV="1">
              <a:off x="1484040" y="989112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000000"/>
              </a:solidFill>
              <a:round/>
              <a:headEnd/>
              <a:tailEnd/>
            </a:ln>
            <a:extLst/>
          </p:spPr>
        </p:cxnSp>
      </p:grpSp>
      <p:cxnSp>
        <p:nvCxnSpPr>
          <p:cNvPr id="238" name="Gerade Verbindung 72" descr=" 700"/>
          <p:cNvCxnSpPr>
            <a:cxnSpLocks noChangeShapeType="1"/>
          </p:cNvCxnSpPr>
          <p:nvPr/>
        </p:nvCxnSpPr>
        <p:spPr bwMode="auto">
          <a:xfrm>
            <a:off x="1558251" y="4504875"/>
            <a:ext cx="0" cy="413404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9" name="Gerade Verbindung 72" descr=" 700"/>
          <p:cNvCxnSpPr>
            <a:cxnSpLocks noChangeShapeType="1"/>
          </p:cNvCxnSpPr>
          <p:nvPr/>
        </p:nvCxnSpPr>
        <p:spPr bwMode="auto">
          <a:xfrm>
            <a:off x="1640411" y="4641663"/>
            <a:ext cx="0" cy="276616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0" name="Gerade Verbindung 72" descr=" 700"/>
          <p:cNvCxnSpPr>
            <a:cxnSpLocks noChangeShapeType="1"/>
            <a:stCxn id="45" idx="4"/>
            <a:endCxn id="143" idx="0"/>
          </p:cNvCxnSpPr>
          <p:nvPr/>
        </p:nvCxnSpPr>
        <p:spPr bwMode="auto">
          <a:xfrm flipH="1">
            <a:off x="1305199" y="4161385"/>
            <a:ext cx="1718784" cy="756895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1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4811782" y="3747981"/>
            <a:ext cx="36150" cy="68395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2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4936664" y="3747981"/>
            <a:ext cx="1644" cy="68395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3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4846289" y="3814855"/>
            <a:ext cx="92019" cy="152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4" name="Diagonal liegende Ecken des Rechtecks schneiden 743"/>
          <p:cNvSpPr/>
          <p:nvPr/>
        </p:nvSpPr>
        <p:spPr bwMode="auto">
          <a:xfrm>
            <a:off x="690643" y="4023077"/>
            <a:ext cx="471598" cy="138308"/>
          </a:xfrm>
          <a:prstGeom prst="snip2DiagRect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de-DE" dirty="0">
                <a:solidFill>
                  <a:srgbClr val="7F7F7F"/>
                </a:solidFill>
                <a:latin typeface="Microsoft Sans Serif" pitchFamily="34" charset="0"/>
              </a:rPr>
              <a:t>Integer</a:t>
            </a:r>
          </a:p>
        </p:txBody>
      </p:sp>
      <p:sp>
        <p:nvSpPr>
          <p:cNvPr id="245" name="Diagonal liegende Ecken des Rechtecks schneiden 452"/>
          <p:cNvSpPr/>
          <p:nvPr/>
        </p:nvSpPr>
        <p:spPr bwMode="auto">
          <a:xfrm>
            <a:off x="5362253" y="4023077"/>
            <a:ext cx="373005" cy="138308"/>
          </a:xfrm>
          <a:prstGeom prst="snip2DiagRect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de-DE" dirty="0">
                <a:solidFill>
                  <a:srgbClr val="7F7F7F"/>
                </a:solidFill>
                <a:latin typeface="Microsoft Sans Serif" pitchFamily="34" charset="0"/>
              </a:rPr>
              <a:t>Real</a:t>
            </a:r>
          </a:p>
        </p:txBody>
      </p:sp>
      <p:sp>
        <p:nvSpPr>
          <p:cNvPr id="246" name="Diagonal liegende Ecken des Rechtecks schneiden 452"/>
          <p:cNvSpPr/>
          <p:nvPr/>
        </p:nvSpPr>
        <p:spPr bwMode="auto">
          <a:xfrm>
            <a:off x="3866944" y="5333204"/>
            <a:ext cx="374649" cy="138308"/>
          </a:xfrm>
          <a:prstGeom prst="snip2DiagRect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de-DE" dirty="0">
                <a:solidFill>
                  <a:srgbClr val="7F7F7F"/>
                </a:solidFill>
                <a:latin typeface="Microsoft Sans Serif" pitchFamily="34" charset="0"/>
              </a:rPr>
              <a:t>Real</a:t>
            </a:r>
          </a:p>
        </p:txBody>
      </p:sp>
      <p:cxnSp>
        <p:nvCxnSpPr>
          <p:cNvPr id="247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2185952" y="3887808"/>
            <a:ext cx="322067" cy="6079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8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1489237" y="3884769"/>
            <a:ext cx="696716" cy="304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9" name="Gerade Verbindung 72" descr=" 700"/>
          <p:cNvCxnSpPr>
            <a:cxnSpLocks noChangeShapeType="1"/>
          </p:cNvCxnSpPr>
          <p:nvPr/>
        </p:nvCxnSpPr>
        <p:spPr bwMode="auto">
          <a:xfrm flipH="1">
            <a:off x="1446514" y="3331537"/>
            <a:ext cx="2438505" cy="3040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0" name="Group 643"/>
          <p:cNvGrpSpPr>
            <a:grpSpLocks/>
          </p:cNvGrpSpPr>
          <p:nvPr/>
        </p:nvGrpSpPr>
        <p:grpSpPr bwMode="auto">
          <a:xfrm rot="16200000">
            <a:off x="2123063" y="3221814"/>
            <a:ext cx="130709" cy="149531"/>
            <a:chOff x="1454150" y="989112"/>
            <a:chExt cx="136525" cy="144016"/>
          </a:xfrm>
          <a:solidFill>
            <a:srgbClr val="FFFFFF"/>
          </a:solidFill>
        </p:grpSpPr>
        <p:sp>
          <p:nvSpPr>
            <p:cNvPr id="251" name="Rectangle 645"/>
            <p:cNvSpPr>
              <a:spLocks noChangeArrowheads="1"/>
            </p:cNvSpPr>
            <p:nvPr/>
          </p:nvSpPr>
          <p:spPr bwMode="auto">
            <a:xfrm>
              <a:off x="1454150" y="989112"/>
              <a:ext cx="136525" cy="1440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cxnSp>
          <p:nvCxnSpPr>
            <p:cNvPr id="252" name="Curved Connector 648"/>
            <p:cNvCxnSpPr>
              <a:cxnSpLocks noChangeShapeType="1"/>
            </p:cNvCxnSpPr>
            <p:nvPr/>
          </p:nvCxnSpPr>
          <p:spPr bwMode="auto">
            <a:xfrm rot="5400000" flipH="1" flipV="1">
              <a:off x="1484040" y="1061120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FF0000"/>
              </a:solidFill>
              <a:round/>
              <a:headEnd/>
              <a:tailEnd/>
            </a:ln>
            <a:extLst/>
          </p:spPr>
        </p:cxnSp>
        <p:cxnSp>
          <p:nvCxnSpPr>
            <p:cNvPr id="253" name="Curved Connector 649"/>
            <p:cNvCxnSpPr>
              <a:cxnSpLocks noChangeShapeType="1"/>
            </p:cNvCxnSpPr>
            <p:nvPr/>
          </p:nvCxnSpPr>
          <p:spPr bwMode="auto">
            <a:xfrm rot="16200000" flipV="1">
              <a:off x="1484040" y="989112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FF0000"/>
              </a:solidFill>
              <a:round/>
              <a:headEnd/>
              <a:tailEnd/>
            </a:ln>
            <a:extLst/>
          </p:spPr>
        </p:cxnSp>
      </p:grpSp>
      <p:cxnSp>
        <p:nvCxnSpPr>
          <p:cNvPr id="254" name="Gerade Verbindung 72" descr=" 700"/>
          <p:cNvCxnSpPr>
            <a:cxnSpLocks noChangeShapeType="1"/>
          </p:cNvCxnSpPr>
          <p:nvPr/>
        </p:nvCxnSpPr>
        <p:spPr bwMode="auto">
          <a:xfrm>
            <a:off x="2187596" y="2918132"/>
            <a:ext cx="0" cy="965117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5" name="Gerade Verbindung 72" descr=" 700"/>
          <p:cNvCxnSpPr>
            <a:cxnSpLocks noChangeShapeType="1"/>
          </p:cNvCxnSpPr>
          <p:nvPr/>
        </p:nvCxnSpPr>
        <p:spPr bwMode="auto">
          <a:xfrm flipH="1">
            <a:off x="700502" y="3334576"/>
            <a:ext cx="742725" cy="304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4589950" y="4641663"/>
            <a:ext cx="655635" cy="3040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" name="Gerade Verbindung 72" descr=" 700"/>
          <p:cNvCxnSpPr>
            <a:cxnSpLocks noChangeShapeType="1"/>
            <a:endCxn id="74" idx="7"/>
          </p:cNvCxnSpPr>
          <p:nvPr/>
        </p:nvCxnSpPr>
        <p:spPr bwMode="auto">
          <a:xfrm flipH="1">
            <a:off x="1277265" y="3541278"/>
            <a:ext cx="32864" cy="86633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8" name="Gerade Verbindung 72" descr=" 700"/>
          <p:cNvCxnSpPr>
            <a:cxnSpLocks noChangeShapeType="1"/>
          </p:cNvCxnSpPr>
          <p:nvPr/>
        </p:nvCxnSpPr>
        <p:spPr bwMode="auto">
          <a:xfrm>
            <a:off x="1310129" y="3541278"/>
            <a:ext cx="75587" cy="0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9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1380786" y="3541278"/>
            <a:ext cx="31221" cy="66874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0" name="Gerade Verbindung 72" descr=" 700"/>
          <p:cNvCxnSpPr>
            <a:cxnSpLocks noChangeShapeType="1"/>
          </p:cNvCxnSpPr>
          <p:nvPr/>
        </p:nvCxnSpPr>
        <p:spPr bwMode="auto">
          <a:xfrm flipH="1">
            <a:off x="4409199" y="4843806"/>
            <a:ext cx="32864" cy="88152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1" name="Gerade Verbindung 72" descr=" 700"/>
          <p:cNvCxnSpPr>
            <a:cxnSpLocks noChangeShapeType="1"/>
          </p:cNvCxnSpPr>
          <p:nvPr/>
        </p:nvCxnSpPr>
        <p:spPr bwMode="auto">
          <a:xfrm>
            <a:off x="4442063" y="4843806"/>
            <a:ext cx="73943" cy="0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2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4512720" y="4843806"/>
            <a:ext cx="29578" cy="68394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3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2509663" y="3747981"/>
            <a:ext cx="1643" cy="145907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4" name="Gerade Verbindung 72" descr=" 700"/>
          <p:cNvCxnSpPr>
            <a:cxnSpLocks noChangeShapeType="1"/>
            <a:endCxn id="75" idx="0"/>
          </p:cNvCxnSpPr>
          <p:nvPr/>
        </p:nvCxnSpPr>
        <p:spPr bwMode="auto">
          <a:xfrm flipH="1" flipV="1">
            <a:off x="1428439" y="4091471"/>
            <a:ext cx="465024" cy="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5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6063898" y="4091471"/>
            <a:ext cx="315494" cy="152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" name="Gerade Verbindung 72" descr=" 700"/>
          <p:cNvCxnSpPr>
            <a:cxnSpLocks noChangeShapeType="1"/>
          </p:cNvCxnSpPr>
          <p:nvPr/>
        </p:nvCxnSpPr>
        <p:spPr bwMode="auto">
          <a:xfrm flipH="1">
            <a:off x="6379392" y="3747981"/>
            <a:ext cx="4930" cy="34653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4570232" y="5401598"/>
            <a:ext cx="465024" cy="152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68" name="Group 643"/>
          <p:cNvGrpSpPr>
            <a:grpSpLocks/>
          </p:cNvGrpSpPr>
          <p:nvPr/>
        </p:nvGrpSpPr>
        <p:grpSpPr bwMode="auto">
          <a:xfrm rot="5400000">
            <a:off x="4823657" y="5324694"/>
            <a:ext cx="130709" cy="226761"/>
            <a:chOff x="1454150" y="989112"/>
            <a:chExt cx="136525" cy="144016"/>
          </a:xfrm>
          <a:solidFill>
            <a:srgbClr val="FFFFFF"/>
          </a:solidFill>
        </p:grpSpPr>
        <p:sp>
          <p:nvSpPr>
            <p:cNvPr id="269" name="Rectangle 645"/>
            <p:cNvSpPr>
              <a:spLocks noChangeArrowheads="1"/>
            </p:cNvSpPr>
            <p:nvPr/>
          </p:nvSpPr>
          <p:spPr bwMode="auto">
            <a:xfrm>
              <a:off x="1454150" y="989112"/>
              <a:ext cx="136525" cy="1440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cxnSp>
          <p:nvCxnSpPr>
            <p:cNvPr id="270" name="Curved Connector 648"/>
            <p:cNvCxnSpPr>
              <a:cxnSpLocks noChangeShapeType="1"/>
            </p:cNvCxnSpPr>
            <p:nvPr/>
          </p:nvCxnSpPr>
          <p:spPr bwMode="auto">
            <a:xfrm rot="5400000" flipH="1" flipV="1">
              <a:off x="1484040" y="1061120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71" name="Curved Connector 649"/>
            <p:cNvCxnSpPr>
              <a:cxnSpLocks noChangeShapeType="1"/>
            </p:cNvCxnSpPr>
            <p:nvPr/>
          </p:nvCxnSpPr>
          <p:spPr bwMode="auto">
            <a:xfrm rot="16200000" flipV="1">
              <a:off x="1484040" y="989112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000000"/>
              </a:solidFill>
              <a:round/>
              <a:headEnd/>
              <a:tailEnd/>
            </a:ln>
            <a:extLst/>
          </p:spPr>
        </p:cxnSp>
      </p:grpSp>
      <p:cxnSp>
        <p:nvCxnSpPr>
          <p:cNvPr id="272" name="Gerade Verbindung 72" descr=" 700"/>
          <p:cNvCxnSpPr>
            <a:cxnSpLocks noChangeShapeType="1"/>
            <a:endCxn id="246" idx="1"/>
          </p:cNvCxnSpPr>
          <p:nvPr/>
        </p:nvCxnSpPr>
        <p:spPr bwMode="auto">
          <a:xfrm flipV="1">
            <a:off x="4049338" y="5471512"/>
            <a:ext cx="4930" cy="136788"/>
          </a:xfrm>
          <a:prstGeom prst="line">
            <a:avLst/>
          </a:prstGeom>
          <a:noFill/>
          <a:ln w="8890">
            <a:solidFill>
              <a:srgbClr val="3366FF"/>
            </a:solidFill>
            <a:prstDash val="sys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3" name="Gerade Verbindung 72" descr=" 700"/>
          <p:cNvCxnSpPr>
            <a:cxnSpLocks noChangeShapeType="1"/>
          </p:cNvCxnSpPr>
          <p:nvPr/>
        </p:nvCxnSpPr>
        <p:spPr bwMode="auto">
          <a:xfrm flipV="1">
            <a:off x="4052624" y="5605260"/>
            <a:ext cx="795307" cy="6079"/>
          </a:xfrm>
          <a:prstGeom prst="line">
            <a:avLst/>
          </a:prstGeom>
          <a:noFill/>
          <a:ln w="8890">
            <a:solidFill>
              <a:srgbClr val="3366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4" name="Gerade Verbindung 72" descr=" 700"/>
          <p:cNvCxnSpPr>
            <a:cxnSpLocks noChangeShapeType="1"/>
          </p:cNvCxnSpPr>
          <p:nvPr/>
        </p:nvCxnSpPr>
        <p:spPr bwMode="auto">
          <a:xfrm flipV="1">
            <a:off x="914118" y="4159865"/>
            <a:ext cx="4930" cy="136788"/>
          </a:xfrm>
          <a:prstGeom prst="line">
            <a:avLst/>
          </a:prstGeom>
          <a:noFill/>
          <a:ln w="8890">
            <a:solidFill>
              <a:srgbClr val="3366FF"/>
            </a:solidFill>
            <a:prstDash val="sys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5" name="Gerade Verbindung 72" descr=" 700"/>
          <p:cNvCxnSpPr>
            <a:cxnSpLocks noChangeShapeType="1"/>
          </p:cNvCxnSpPr>
          <p:nvPr/>
        </p:nvCxnSpPr>
        <p:spPr bwMode="auto">
          <a:xfrm flipV="1">
            <a:off x="917404" y="4293614"/>
            <a:ext cx="795307" cy="6079"/>
          </a:xfrm>
          <a:prstGeom prst="line">
            <a:avLst/>
          </a:prstGeom>
          <a:noFill/>
          <a:ln w="8890">
            <a:solidFill>
              <a:srgbClr val="3366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76" name="Group 643"/>
          <p:cNvGrpSpPr>
            <a:grpSpLocks/>
          </p:cNvGrpSpPr>
          <p:nvPr/>
        </p:nvGrpSpPr>
        <p:grpSpPr bwMode="auto">
          <a:xfrm rot="5400000">
            <a:off x="1683508" y="4014568"/>
            <a:ext cx="130709" cy="226761"/>
            <a:chOff x="1454150" y="989112"/>
            <a:chExt cx="136525" cy="144016"/>
          </a:xfrm>
          <a:solidFill>
            <a:schemeClr val="bg1"/>
          </a:solidFill>
        </p:grpSpPr>
        <p:sp>
          <p:nvSpPr>
            <p:cNvPr id="277" name="Rectangle 645"/>
            <p:cNvSpPr>
              <a:spLocks noChangeArrowheads="1"/>
            </p:cNvSpPr>
            <p:nvPr/>
          </p:nvSpPr>
          <p:spPr bwMode="auto">
            <a:xfrm>
              <a:off x="1454150" y="989112"/>
              <a:ext cx="136525" cy="1440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cxnSp>
          <p:nvCxnSpPr>
            <p:cNvPr id="278" name="Curved Connector 648"/>
            <p:cNvCxnSpPr>
              <a:cxnSpLocks noChangeShapeType="1"/>
            </p:cNvCxnSpPr>
            <p:nvPr/>
          </p:nvCxnSpPr>
          <p:spPr bwMode="auto">
            <a:xfrm rot="5400000" flipH="1" flipV="1">
              <a:off x="1484040" y="1061120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79" name="Curved Connector 649"/>
            <p:cNvCxnSpPr>
              <a:cxnSpLocks noChangeShapeType="1"/>
            </p:cNvCxnSpPr>
            <p:nvPr/>
          </p:nvCxnSpPr>
          <p:spPr bwMode="auto">
            <a:xfrm rot="16200000" flipV="1">
              <a:off x="1484040" y="989112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000000"/>
              </a:solidFill>
              <a:round/>
              <a:headEnd/>
              <a:tailEnd/>
            </a:ln>
            <a:extLst/>
          </p:spPr>
        </p:cxnSp>
      </p:grpSp>
      <p:cxnSp>
        <p:nvCxnSpPr>
          <p:cNvPr id="280" name="Gerade Verbindung 72" descr=" 700"/>
          <p:cNvCxnSpPr>
            <a:cxnSpLocks noChangeShapeType="1"/>
          </p:cNvCxnSpPr>
          <p:nvPr/>
        </p:nvCxnSpPr>
        <p:spPr bwMode="auto">
          <a:xfrm flipH="1">
            <a:off x="822099" y="4542872"/>
            <a:ext cx="115024" cy="376927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1" name="Group 643"/>
          <p:cNvGrpSpPr>
            <a:grpSpLocks/>
          </p:cNvGrpSpPr>
          <p:nvPr/>
        </p:nvGrpSpPr>
        <p:grpSpPr bwMode="auto">
          <a:xfrm rot="5400000">
            <a:off x="1739377" y="3676410"/>
            <a:ext cx="130709" cy="489673"/>
            <a:chOff x="1454150" y="989112"/>
            <a:chExt cx="136525" cy="144016"/>
          </a:xfrm>
          <a:solidFill>
            <a:schemeClr val="bg1"/>
          </a:solidFill>
        </p:grpSpPr>
        <p:sp>
          <p:nvSpPr>
            <p:cNvPr id="282" name="Rectangle 645"/>
            <p:cNvSpPr>
              <a:spLocks noChangeArrowheads="1"/>
            </p:cNvSpPr>
            <p:nvPr/>
          </p:nvSpPr>
          <p:spPr bwMode="auto">
            <a:xfrm>
              <a:off x="1454150" y="989112"/>
              <a:ext cx="136525" cy="1440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cxnSp>
          <p:nvCxnSpPr>
            <p:cNvPr id="283" name="Curved Connector 648"/>
            <p:cNvCxnSpPr>
              <a:cxnSpLocks noChangeShapeType="1"/>
            </p:cNvCxnSpPr>
            <p:nvPr/>
          </p:nvCxnSpPr>
          <p:spPr bwMode="auto">
            <a:xfrm rot="5400000" flipH="1" flipV="1">
              <a:off x="1484040" y="1061120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84" name="Curved Connector 649"/>
            <p:cNvCxnSpPr>
              <a:cxnSpLocks noChangeShapeType="1"/>
            </p:cNvCxnSpPr>
            <p:nvPr/>
          </p:nvCxnSpPr>
          <p:spPr bwMode="auto">
            <a:xfrm rot="16200000" flipV="1">
              <a:off x="1484040" y="989112"/>
              <a:ext cx="72008" cy="72008"/>
            </a:xfrm>
            <a:prstGeom prst="curvedConnector3">
              <a:avLst>
                <a:gd name="adj1" fmla="val 50000"/>
              </a:avLst>
            </a:prstGeom>
            <a:grpFill/>
            <a:ln w="8890">
              <a:solidFill>
                <a:srgbClr val="000000"/>
              </a:solidFill>
              <a:round/>
              <a:headEnd/>
              <a:tailEnd/>
            </a:ln>
            <a:extLst/>
          </p:spPr>
        </p:cxnSp>
      </p:grpSp>
      <p:cxnSp>
        <p:nvCxnSpPr>
          <p:cNvPr id="285" name="Gerade Verbindung 72" descr=" 700"/>
          <p:cNvCxnSpPr>
            <a:cxnSpLocks noChangeShapeType="1"/>
            <a:stCxn id="80" idx="2"/>
          </p:cNvCxnSpPr>
          <p:nvPr/>
        </p:nvCxnSpPr>
        <p:spPr bwMode="auto">
          <a:xfrm flipH="1">
            <a:off x="1890177" y="3746461"/>
            <a:ext cx="6573" cy="351089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" name="Gerade Verbindung 72" descr=" 700"/>
          <p:cNvCxnSpPr>
            <a:cxnSpLocks noChangeShapeType="1"/>
          </p:cNvCxnSpPr>
          <p:nvPr/>
        </p:nvCxnSpPr>
        <p:spPr bwMode="auto">
          <a:xfrm flipV="1">
            <a:off x="1785012" y="3746461"/>
            <a:ext cx="1644" cy="618586"/>
          </a:xfrm>
          <a:prstGeom prst="line">
            <a:avLst/>
          </a:prstGeom>
          <a:noFill/>
          <a:ln w="8890">
            <a:solidFill>
              <a:srgbClr val="3366FF"/>
            </a:solidFill>
            <a:prstDash val="sys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" name="Gerade Verbindung 72" descr=" 700"/>
          <p:cNvCxnSpPr>
            <a:cxnSpLocks noChangeShapeType="1"/>
          </p:cNvCxnSpPr>
          <p:nvPr/>
        </p:nvCxnSpPr>
        <p:spPr bwMode="auto">
          <a:xfrm flipV="1">
            <a:off x="1717642" y="3744941"/>
            <a:ext cx="0" cy="551713"/>
          </a:xfrm>
          <a:prstGeom prst="line">
            <a:avLst/>
          </a:prstGeom>
          <a:noFill/>
          <a:ln w="8890">
            <a:solidFill>
              <a:srgbClr val="3366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8" name="Gerade Verbindung 72" descr=" 700"/>
          <p:cNvCxnSpPr>
            <a:cxnSpLocks noChangeShapeType="1"/>
            <a:endCxn id="142" idx="0"/>
          </p:cNvCxnSpPr>
          <p:nvPr/>
        </p:nvCxnSpPr>
        <p:spPr bwMode="auto">
          <a:xfrm flipH="1" flipV="1">
            <a:off x="1379143" y="5401598"/>
            <a:ext cx="474883" cy="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" name="Gerade Verbindung 72" descr=" 700"/>
          <p:cNvCxnSpPr>
            <a:cxnSpLocks noChangeShapeType="1"/>
          </p:cNvCxnSpPr>
          <p:nvPr/>
        </p:nvCxnSpPr>
        <p:spPr bwMode="auto">
          <a:xfrm flipH="1">
            <a:off x="4428917" y="4088431"/>
            <a:ext cx="323709" cy="304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0" name="Gerade Verbindung 72" descr=" 700"/>
          <p:cNvCxnSpPr>
            <a:cxnSpLocks noChangeShapeType="1"/>
          </p:cNvCxnSpPr>
          <p:nvPr/>
        </p:nvCxnSpPr>
        <p:spPr bwMode="auto">
          <a:xfrm flipV="1">
            <a:off x="4788777" y="3747981"/>
            <a:ext cx="0" cy="620106"/>
          </a:xfrm>
          <a:prstGeom prst="line">
            <a:avLst/>
          </a:prstGeom>
          <a:noFill/>
          <a:ln w="8890">
            <a:solidFill>
              <a:srgbClr val="3366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1" name="Gerade Verbindung 72" descr=" 700"/>
          <p:cNvCxnSpPr>
            <a:cxnSpLocks noChangeShapeType="1"/>
          </p:cNvCxnSpPr>
          <p:nvPr/>
        </p:nvCxnSpPr>
        <p:spPr bwMode="auto">
          <a:xfrm>
            <a:off x="4752626" y="3747981"/>
            <a:ext cx="0" cy="345011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2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2848161" y="5401598"/>
            <a:ext cx="474883" cy="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3" name="Gerade Verbindung 72" descr=" 700"/>
          <p:cNvCxnSpPr>
            <a:cxnSpLocks noChangeShapeType="1"/>
          </p:cNvCxnSpPr>
          <p:nvPr/>
        </p:nvCxnSpPr>
        <p:spPr bwMode="auto">
          <a:xfrm flipH="1">
            <a:off x="5856855" y="5401598"/>
            <a:ext cx="325353" cy="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4" name="Gerade Verbindung 72" descr=" 700"/>
          <p:cNvCxnSpPr>
            <a:cxnSpLocks noChangeShapeType="1"/>
          </p:cNvCxnSpPr>
          <p:nvPr/>
        </p:nvCxnSpPr>
        <p:spPr bwMode="auto">
          <a:xfrm>
            <a:off x="6183852" y="5058107"/>
            <a:ext cx="0" cy="34349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5" name="Oval 294"/>
          <p:cNvSpPr/>
          <p:nvPr/>
        </p:nvSpPr>
        <p:spPr bwMode="auto">
          <a:xfrm>
            <a:off x="4568588" y="3057960"/>
            <a:ext cx="446950" cy="13830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de-DE" dirty="0" err="1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</a:rPr>
              <a:t>DErr</a:t>
            </a:r>
            <a:endParaRPr lang="de-DE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</a:endParaRPr>
          </a:p>
        </p:txBody>
      </p:sp>
      <p:cxnSp>
        <p:nvCxnSpPr>
          <p:cNvPr id="296" name="Gerade Verbindung 72" descr=" 700"/>
          <p:cNvCxnSpPr>
            <a:cxnSpLocks noChangeShapeType="1"/>
          </p:cNvCxnSpPr>
          <p:nvPr/>
        </p:nvCxnSpPr>
        <p:spPr bwMode="auto">
          <a:xfrm>
            <a:off x="1300270" y="3675027"/>
            <a:ext cx="0" cy="345011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" name="Gerade Verbindung 72" descr=" 700"/>
          <p:cNvCxnSpPr>
            <a:cxnSpLocks noChangeShapeType="1"/>
          </p:cNvCxnSpPr>
          <p:nvPr/>
        </p:nvCxnSpPr>
        <p:spPr bwMode="auto">
          <a:xfrm flipV="1">
            <a:off x="1300270" y="3638550"/>
            <a:ext cx="69014" cy="36477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8" name="Gerade Verbindung 72" descr=" 700"/>
          <p:cNvCxnSpPr>
            <a:cxnSpLocks noChangeShapeType="1"/>
          </p:cNvCxnSpPr>
          <p:nvPr/>
        </p:nvCxnSpPr>
        <p:spPr bwMode="auto">
          <a:xfrm flipV="1">
            <a:off x="1300270" y="3708464"/>
            <a:ext cx="69014" cy="34957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9" name="Gerade Verbindung 72" descr=" 700"/>
          <p:cNvCxnSpPr>
            <a:cxnSpLocks noChangeShapeType="1"/>
            <a:stCxn id="39" idx="3"/>
            <a:endCxn id="38" idx="4"/>
          </p:cNvCxnSpPr>
          <p:nvPr/>
        </p:nvCxnSpPr>
        <p:spPr bwMode="auto">
          <a:xfrm flipH="1" flipV="1">
            <a:off x="4264597" y="5056588"/>
            <a:ext cx="233334" cy="275096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0" name="Gerade Verbindung 72" descr=" 700"/>
          <p:cNvCxnSpPr>
            <a:cxnSpLocks noChangeShapeType="1"/>
          </p:cNvCxnSpPr>
          <p:nvPr/>
        </p:nvCxnSpPr>
        <p:spPr bwMode="auto">
          <a:xfrm flipV="1">
            <a:off x="4923519" y="5056588"/>
            <a:ext cx="0" cy="550192"/>
          </a:xfrm>
          <a:prstGeom prst="line">
            <a:avLst/>
          </a:prstGeom>
          <a:noFill/>
          <a:ln w="8890">
            <a:solidFill>
              <a:srgbClr val="3366FF"/>
            </a:solidFill>
            <a:prstDash val="sys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1" name="Gerade Verbindung 72" descr=" 700"/>
          <p:cNvCxnSpPr>
            <a:cxnSpLocks noChangeShapeType="1"/>
          </p:cNvCxnSpPr>
          <p:nvPr/>
        </p:nvCxnSpPr>
        <p:spPr bwMode="auto">
          <a:xfrm flipV="1">
            <a:off x="4852862" y="5058107"/>
            <a:ext cx="0" cy="550192"/>
          </a:xfrm>
          <a:prstGeom prst="line">
            <a:avLst/>
          </a:prstGeom>
          <a:noFill/>
          <a:ln w="8890">
            <a:solidFill>
              <a:srgbClr val="3366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2" name="Gerade Verbindung 72" descr=" 700"/>
          <p:cNvCxnSpPr>
            <a:cxnSpLocks noChangeShapeType="1"/>
          </p:cNvCxnSpPr>
          <p:nvPr/>
        </p:nvCxnSpPr>
        <p:spPr bwMode="auto">
          <a:xfrm flipH="1">
            <a:off x="5031970" y="5058107"/>
            <a:ext cx="4930" cy="35109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3" name="Gerade Verbindung 72" descr=" 700"/>
          <p:cNvCxnSpPr>
            <a:cxnSpLocks noChangeShapeType="1"/>
          </p:cNvCxnSpPr>
          <p:nvPr/>
        </p:nvCxnSpPr>
        <p:spPr bwMode="auto">
          <a:xfrm flipV="1">
            <a:off x="3357553" y="5056588"/>
            <a:ext cx="0" cy="551712"/>
          </a:xfrm>
          <a:prstGeom prst="line">
            <a:avLst/>
          </a:prstGeom>
          <a:noFill/>
          <a:ln w="8890">
            <a:solidFill>
              <a:srgbClr val="3366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4" name="Gerade Verbindung 72" descr=" 700"/>
          <p:cNvCxnSpPr>
            <a:cxnSpLocks noChangeShapeType="1"/>
          </p:cNvCxnSpPr>
          <p:nvPr/>
        </p:nvCxnSpPr>
        <p:spPr bwMode="auto">
          <a:xfrm flipV="1">
            <a:off x="917404" y="5191856"/>
            <a:ext cx="673711" cy="6079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5" name="Gerade Verbindung 72" descr=" 700"/>
          <p:cNvCxnSpPr>
            <a:cxnSpLocks noChangeShapeType="1"/>
          </p:cNvCxnSpPr>
          <p:nvPr/>
        </p:nvCxnSpPr>
        <p:spPr bwMode="auto">
          <a:xfrm flipV="1">
            <a:off x="1890177" y="5056588"/>
            <a:ext cx="0" cy="688500"/>
          </a:xfrm>
          <a:prstGeom prst="line">
            <a:avLst/>
          </a:prstGeom>
          <a:noFill/>
          <a:ln w="8890">
            <a:solidFill>
              <a:srgbClr val="3366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6" name="Gerade Verbindung 72" descr=" 700"/>
          <p:cNvCxnSpPr>
            <a:cxnSpLocks noChangeShapeType="1"/>
          </p:cNvCxnSpPr>
          <p:nvPr/>
        </p:nvCxnSpPr>
        <p:spPr bwMode="auto">
          <a:xfrm>
            <a:off x="1852384" y="5058107"/>
            <a:ext cx="0" cy="34349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" name="Gerade Verbindung 72" descr=" 700"/>
          <p:cNvCxnSpPr>
            <a:cxnSpLocks noChangeShapeType="1"/>
          </p:cNvCxnSpPr>
          <p:nvPr/>
        </p:nvCxnSpPr>
        <p:spPr bwMode="auto">
          <a:xfrm>
            <a:off x="3860371" y="3816375"/>
            <a:ext cx="149530" cy="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" name="Gerade Verbindung 72" descr=" 700"/>
          <p:cNvCxnSpPr>
            <a:cxnSpLocks noChangeShapeType="1"/>
            <a:stCxn id="99" idx="2"/>
          </p:cNvCxnSpPr>
          <p:nvPr/>
        </p:nvCxnSpPr>
        <p:spPr bwMode="auto">
          <a:xfrm flipH="1">
            <a:off x="3860371" y="3746461"/>
            <a:ext cx="59155" cy="69914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" name="Gerade Verbindung 72" descr=" 700"/>
          <p:cNvCxnSpPr>
            <a:cxnSpLocks noChangeShapeType="1"/>
          </p:cNvCxnSpPr>
          <p:nvPr/>
        </p:nvCxnSpPr>
        <p:spPr bwMode="auto">
          <a:xfrm>
            <a:off x="5243943" y="3816375"/>
            <a:ext cx="149530" cy="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" name="Gerade Verbindung 72" descr=" 700"/>
          <p:cNvCxnSpPr>
            <a:cxnSpLocks noChangeShapeType="1"/>
          </p:cNvCxnSpPr>
          <p:nvPr/>
        </p:nvCxnSpPr>
        <p:spPr bwMode="auto">
          <a:xfrm flipH="1">
            <a:off x="5240656" y="3747981"/>
            <a:ext cx="57511" cy="69914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1" name="Rectangle 310"/>
          <p:cNvSpPr/>
          <p:nvPr/>
        </p:nvSpPr>
        <p:spPr bwMode="auto">
          <a:xfrm>
            <a:off x="2652620" y="3749501"/>
            <a:ext cx="297419" cy="6839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GB" sz="800" dirty="0">
                <a:solidFill>
                  <a:srgbClr val="7F7F7F"/>
                </a:solidFill>
                <a:latin typeface="Microsoft Sans Serif" pitchFamily="34" charset="0"/>
              </a:rPr>
              <a:t>index</a:t>
            </a:r>
          </a:p>
        </p:txBody>
      </p:sp>
      <p:cxnSp>
        <p:nvCxnSpPr>
          <p:cNvPr id="312" name="Gerade Verbindung 72" descr=" 700"/>
          <p:cNvCxnSpPr>
            <a:cxnSpLocks noChangeShapeType="1"/>
            <a:endCxn id="311" idx="0"/>
          </p:cNvCxnSpPr>
          <p:nvPr/>
        </p:nvCxnSpPr>
        <p:spPr bwMode="auto">
          <a:xfrm>
            <a:off x="2800508" y="3541278"/>
            <a:ext cx="0" cy="208222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3" name="Gerade Verbindung 72" descr=" 700"/>
          <p:cNvCxnSpPr>
            <a:cxnSpLocks noChangeShapeType="1"/>
          </p:cNvCxnSpPr>
          <p:nvPr/>
        </p:nvCxnSpPr>
        <p:spPr bwMode="auto">
          <a:xfrm flipH="1">
            <a:off x="2562245" y="3538239"/>
            <a:ext cx="18075" cy="65355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4" name="Gerade Verbindung 72" descr=" 700"/>
          <p:cNvCxnSpPr>
            <a:cxnSpLocks noChangeShapeType="1"/>
          </p:cNvCxnSpPr>
          <p:nvPr/>
        </p:nvCxnSpPr>
        <p:spPr bwMode="auto">
          <a:xfrm flipH="1">
            <a:off x="2577033" y="3541278"/>
            <a:ext cx="223475" cy="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5" name="Gerade Verbindung 72" descr=" 700"/>
          <p:cNvCxnSpPr>
            <a:cxnSpLocks noChangeShapeType="1"/>
          </p:cNvCxnSpPr>
          <p:nvPr/>
        </p:nvCxnSpPr>
        <p:spPr bwMode="auto">
          <a:xfrm flipV="1">
            <a:off x="2608255" y="3822455"/>
            <a:ext cx="192254" cy="68394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6" name="Gerade Verbindung 72" descr=" 700"/>
          <p:cNvCxnSpPr>
            <a:cxnSpLocks noChangeShapeType="1"/>
          </p:cNvCxnSpPr>
          <p:nvPr/>
        </p:nvCxnSpPr>
        <p:spPr bwMode="auto">
          <a:xfrm>
            <a:off x="3321402" y="5058107"/>
            <a:ext cx="0" cy="34349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" name="Gerade Verbindung 72" descr=" 700"/>
          <p:cNvCxnSpPr>
            <a:cxnSpLocks noChangeShapeType="1"/>
            <a:stCxn id="121" idx="2"/>
            <a:endCxn id="39" idx="3"/>
          </p:cNvCxnSpPr>
          <p:nvPr/>
        </p:nvCxnSpPr>
        <p:spPr bwMode="auto">
          <a:xfrm flipH="1">
            <a:off x="4497931" y="5058107"/>
            <a:ext cx="88733" cy="273576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" name="Rechteck 3"/>
          <p:cNvSpPr>
            <a:spLocks noChangeArrowheads="1"/>
          </p:cNvSpPr>
          <p:nvPr/>
        </p:nvSpPr>
        <p:spPr bwMode="auto">
          <a:xfrm>
            <a:off x="5993241" y="4921319"/>
            <a:ext cx="149530" cy="1367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19" name="Rechteck 3"/>
          <p:cNvSpPr>
            <a:spLocks noChangeArrowheads="1"/>
          </p:cNvSpPr>
          <p:nvPr/>
        </p:nvSpPr>
        <p:spPr bwMode="auto">
          <a:xfrm>
            <a:off x="6006386" y="3609673"/>
            <a:ext cx="149530" cy="1367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0" name="Rechteck 3"/>
          <p:cNvSpPr>
            <a:spLocks noChangeArrowheads="1"/>
          </p:cNvSpPr>
          <p:nvPr/>
        </p:nvSpPr>
        <p:spPr bwMode="auto">
          <a:xfrm>
            <a:off x="4562016" y="3609673"/>
            <a:ext cx="149531" cy="13830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1" name="Rechteck 3"/>
          <p:cNvSpPr>
            <a:spLocks noChangeArrowheads="1"/>
          </p:cNvSpPr>
          <p:nvPr/>
        </p:nvSpPr>
        <p:spPr bwMode="auto">
          <a:xfrm>
            <a:off x="3306613" y="3609673"/>
            <a:ext cx="149531" cy="139828"/>
          </a:xfrm>
          <a:prstGeom prst="rect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de-DE" sz="800" b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22" name="Rechteck 3"/>
          <p:cNvSpPr>
            <a:spLocks noChangeArrowheads="1"/>
          </p:cNvSpPr>
          <p:nvPr/>
        </p:nvSpPr>
        <p:spPr bwMode="auto">
          <a:xfrm>
            <a:off x="3456144" y="3611192"/>
            <a:ext cx="149530" cy="136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3" name="Rechteck 3"/>
          <p:cNvSpPr>
            <a:spLocks noChangeArrowheads="1"/>
          </p:cNvSpPr>
          <p:nvPr/>
        </p:nvSpPr>
        <p:spPr bwMode="auto">
          <a:xfrm>
            <a:off x="3306613" y="3609673"/>
            <a:ext cx="299062" cy="1367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324" name="Gerade Verbindung 72" descr=" 700"/>
          <p:cNvCxnSpPr>
            <a:cxnSpLocks noChangeShapeType="1"/>
            <a:endCxn id="321" idx="2"/>
          </p:cNvCxnSpPr>
          <p:nvPr/>
        </p:nvCxnSpPr>
        <p:spPr bwMode="auto">
          <a:xfrm flipV="1">
            <a:off x="3323045" y="3749501"/>
            <a:ext cx="57512" cy="135268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Group 7"/>
          <p:cNvGrpSpPr/>
          <p:nvPr/>
        </p:nvGrpSpPr>
        <p:grpSpPr>
          <a:xfrm>
            <a:off x="649032" y="6105128"/>
            <a:ext cx="5800135" cy="1014496"/>
            <a:chOff x="1070344" y="1844296"/>
            <a:chExt cx="5745980" cy="1162919"/>
          </a:xfrm>
        </p:grpSpPr>
        <p:sp>
          <p:nvSpPr>
            <p:cNvPr id="326" name="Abgerundetes Rechteck 98" descr=" 99"/>
            <p:cNvSpPr>
              <a:spLocks noChangeArrowheads="1"/>
            </p:cNvSpPr>
            <p:nvPr/>
          </p:nvSpPr>
          <p:spPr bwMode="auto">
            <a:xfrm>
              <a:off x="4733139" y="1844296"/>
              <a:ext cx="1746289" cy="9743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sz="800"/>
            </a:p>
          </p:txBody>
        </p:sp>
        <p:sp>
          <p:nvSpPr>
            <p:cNvPr id="327" name="Rechteck 200"/>
            <p:cNvSpPr/>
            <p:nvPr/>
          </p:nvSpPr>
          <p:spPr>
            <a:xfrm>
              <a:off x="4910335" y="2424888"/>
              <a:ext cx="309197" cy="1472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dirty="0"/>
            </a:p>
          </p:txBody>
        </p:sp>
        <p:sp>
          <p:nvSpPr>
            <p:cNvPr id="328" name="Rechteck 199"/>
            <p:cNvSpPr/>
            <p:nvPr/>
          </p:nvSpPr>
          <p:spPr>
            <a:xfrm>
              <a:off x="5055565" y="2209038"/>
              <a:ext cx="309197" cy="5536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0005" dist="22987" dir="288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dirty="0"/>
            </a:p>
          </p:txBody>
        </p:sp>
        <p:sp>
          <p:nvSpPr>
            <p:cNvPr id="329" name="Abgerundetes Rechteck 98" descr=" 99"/>
            <p:cNvSpPr>
              <a:spLocks noChangeArrowheads="1"/>
            </p:cNvSpPr>
            <p:nvPr/>
          </p:nvSpPr>
          <p:spPr bwMode="auto">
            <a:xfrm>
              <a:off x="3157331" y="1844297"/>
              <a:ext cx="1520106" cy="96531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sz="800"/>
            </a:p>
          </p:txBody>
        </p:sp>
        <p:sp>
          <p:nvSpPr>
            <p:cNvPr id="330" name="Rechteck 190"/>
            <p:cNvSpPr/>
            <p:nvPr/>
          </p:nvSpPr>
          <p:spPr>
            <a:xfrm>
              <a:off x="3203360" y="2209039"/>
              <a:ext cx="494743" cy="3585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dirty="0"/>
            </a:p>
          </p:txBody>
        </p:sp>
        <p:sp>
          <p:nvSpPr>
            <p:cNvPr id="331" name="Abgerundetes Rechteck 98" descr=" 99"/>
            <p:cNvSpPr>
              <a:spLocks noChangeArrowheads="1"/>
            </p:cNvSpPr>
            <p:nvPr/>
          </p:nvSpPr>
          <p:spPr bwMode="auto">
            <a:xfrm>
              <a:off x="1659853" y="1860698"/>
              <a:ext cx="1435275" cy="93986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sz="800"/>
            </a:p>
          </p:txBody>
        </p:sp>
        <p:sp>
          <p:nvSpPr>
            <p:cNvPr id="332" name="Rechteck 1"/>
            <p:cNvSpPr/>
            <p:nvPr/>
          </p:nvSpPr>
          <p:spPr>
            <a:xfrm>
              <a:off x="1714625" y="2209039"/>
              <a:ext cx="494743" cy="3585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dirty="0"/>
            </a:p>
          </p:txBody>
        </p:sp>
        <p:sp>
          <p:nvSpPr>
            <p:cNvPr id="333" name="Rectangle 3" descr=" 100"/>
            <p:cNvSpPr txBox="1">
              <a:spLocks noChangeArrowheads="1"/>
            </p:cNvSpPr>
            <p:nvPr/>
          </p:nvSpPr>
          <p:spPr bwMode="auto">
            <a:xfrm>
              <a:off x="4733140" y="1878806"/>
              <a:ext cx="1746288" cy="182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342871" indent="-342871" algn="ctr">
                <a:spcBef>
                  <a:spcPct val="20000"/>
                </a:spcBef>
                <a:defRPr/>
              </a:pPr>
              <a:r>
                <a:rPr lang="en-US" sz="800" dirty="0">
                  <a:solidFill>
                    <a:srgbClr val="000000"/>
                  </a:solidFill>
                  <a:latin typeface="Arial"/>
                  <a:ea typeface="+mn-ea"/>
                  <a:cs typeface="Arial"/>
                </a:rPr>
                <a:t>Apply Rewrite</a:t>
              </a:r>
              <a:endParaRPr lang="en-US" sz="800" kern="0" dirty="0">
                <a:solidFill>
                  <a:srgbClr val="000000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336" name="Rectangle 3" descr=" 100"/>
            <p:cNvSpPr txBox="1">
              <a:spLocks noChangeArrowheads="1"/>
            </p:cNvSpPr>
            <p:nvPr/>
          </p:nvSpPr>
          <p:spPr bwMode="auto">
            <a:xfrm>
              <a:off x="3186616" y="1878807"/>
              <a:ext cx="1490819" cy="182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342871" indent="-342871" algn="ctr">
                <a:spcBef>
                  <a:spcPct val="20000"/>
                </a:spcBef>
                <a:defRPr/>
              </a:pPr>
              <a:r>
                <a:rPr lang="en-US" sz="800" dirty="0">
                  <a:solidFill>
                    <a:srgbClr val="000000"/>
                  </a:solidFill>
                  <a:latin typeface="Arial"/>
                  <a:ea typeface="+mn-ea"/>
                  <a:cs typeface="Arial"/>
                </a:rPr>
                <a:t>Apply Rewrite</a:t>
              </a:r>
              <a:endParaRPr lang="en-US" sz="800" kern="0" dirty="0">
                <a:solidFill>
                  <a:srgbClr val="000000"/>
                </a:solidFill>
                <a:latin typeface="Arial"/>
                <a:ea typeface="+mn-ea"/>
                <a:cs typeface="Arial"/>
              </a:endParaRPr>
            </a:p>
          </p:txBody>
        </p:sp>
        <p:cxnSp>
          <p:nvCxnSpPr>
            <p:cNvPr id="340" name="Gerade Verbindung 62" descr=" 25610"/>
            <p:cNvCxnSpPr>
              <a:cxnSpLocks noChangeShapeType="1"/>
              <a:endCxn id="382" idx="0"/>
            </p:cNvCxnSpPr>
            <p:nvPr/>
          </p:nvCxnSpPr>
          <p:spPr bwMode="auto">
            <a:xfrm rot="10800000" flipV="1">
              <a:off x="4115717" y="2341373"/>
              <a:ext cx="156660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1" name="Gerade Verbindung 62" descr=" 25611"/>
            <p:cNvCxnSpPr>
              <a:cxnSpLocks noChangeShapeType="1"/>
            </p:cNvCxnSpPr>
            <p:nvPr/>
          </p:nvCxnSpPr>
          <p:spPr bwMode="auto">
            <a:xfrm>
              <a:off x="2676987" y="2341373"/>
              <a:ext cx="156660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2" name="Ellipse 85" descr=" 86"/>
            <p:cNvSpPr/>
            <p:nvPr/>
          </p:nvSpPr>
          <p:spPr bwMode="auto">
            <a:xfrm>
              <a:off x="1161077" y="2238452"/>
              <a:ext cx="104823" cy="102921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343" name="Gerade Verbindung 62" descr=" 25613"/>
            <p:cNvCxnSpPr>
              <a:cxnSpLocks noChangeShapeType="1"/>
              <a:stCxn id="342" idx="4"/>
              <a:endCxn id="344" idx="0"/>
            </p:cNvCxnSpPr>
            <p:nvPr/>
          </p:nvCxnSpPr>
          <p:spPr bwMode="auto">
            <a:xfrm rot="5400000">
              <a:off x="1162604" y="2392834"/>
              <a:ext cx="1029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4" name="Ellipse 91" descr=" 92"/>
            <p:cNvSpPr/>
            <p:nvPr/>
          </p:nvSpPr>
          <p:spPr bwMode="auto">
            <a:xfrm>
              <a:off x="1161077" y="2444295"/>
              <a:ext cx="104823" cy="10178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45" name="Ellipse 95" descr=" 96"/>
            <p:cNvSpPr/>
            <p:nvPr/>
          </p:nvSpPr>
          <p:spPr bwMode="auto">
            <a:xfrm>
              <a:off x="1474396" y="2238452"/>
              <a:ext cx="104823" cy="102921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46" name="Ellipse 96" descr=" 97"/>
            <p:cNvSpPr/>
            <p:nvPr/>
          </p:nvSpPr>
          <p:spPr bwMode="auto">
            <a:xfrm>
              <a:off x="2780658" y="2444295"/>
              <a:ext cx="104823" cy="10178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47" name="Ellipse 73" descr=" 74"/>
            <p:cNvSpPr/>
            <p:nvPr/>
          </p:nvSpPr>
          <p:spPr bwMode="auto">
            <a:xfrm>
              <a:off x="1317736" y="2033741"/>
              <a:ext cx="104823" cy="10178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348" name="Gerade Verbindung 62" descr=" 25618"/>
            <p:cNvCxnSpPr>
              <a:cxnSpLocks noChangeShapeType="1"/>
            </p:cNvCxnSpPr>
            <p:nvPr/>
          </p:nvCxnSpPr>
          <p:spPr bwMode="auto">
            <a:xfrm>
              <a:off x="1370725" y="2135532"/>
              <a:ext cx="156660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" name="Gerade Verbindung 62" descr=" 25619"/>
            <p:cNvCxnSpPr>
              <a:cxnSpLocks noChangeShapeType="1"/>
              <a:endCxn id="347" idx="4"/>
            </p:cNvCxnSpPr>
            <p:nvPr/>
          </p:nvCxnSpPr>
          <p:spPr bwMode="auto">
            <a:xfrm flipV="1">
              <a:off x="1214065" y="2135532"/>
              <a:ext cx="156660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0" name="Ellipse 84" descr=" 85"/>
            <p:cNvSpPr/>
            <p:nvPr/>
          </p:nvSpPr>
          <p:spPr bwMode="auto">
            <a:xfrm>
              <a:off x="1735878" y="2238452"/>
              <a:ext cx="104824" cy="102921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351" name="Gerade Verbindung 62" descr=" 25621"/>
            <p:cNvCxnSpPr>
              <a:cxnSpLocks noChangeShapeType="1"/>
              <a:stCxn id="350" idx="4"/>
              <a:endCxn id="352" idx="0"/>
            </p:cNvCxnSpPr>
            <p:nvPr/>
          </p:nvCxnSpPr>
          <p:spPr bwMode="auto">
            <a:xfrm rot="5400000">
              <a:off x="1737405" y="2392834"/>
              <a:ext cx="1029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2" name="Ellipse 90" descr=" 91"/>
            <p:cNvSpPr/>
            <p:nvPr/>
          </p:nvSpPr>
          <p:spPr bwMode="auto">
            <a:xfrm>
              <a:off x="1735878" y="2444295"/>
              <a:ext cx="104824" cy="10178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53" name="Ellipse 92" descr=" 93"/>
            <p:cNvSpPr/>
            <p:nvPr/>
          </p:nvSpPr>
          <p:spPr bwMode="auto">
            <a:xfrm>
              <a:off x="2049196" y="2238452"/>
              <a:ext cx="104824" cy="102921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54" name="Ellipse 106" descr=" 107"/>
            <p:cNvSpPr/>
            <p:nvPr/>
          </p:nvSpPr>
          <p:spPr bwMode="auto">
            <a:xfrm>
              <a:off x="1892538" y="2033741"/>
              <a:ext cx="104824" cy="10178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355" name="Gerade Verbindung 62" descr=" 25625"/>
            <p:cNvCxnSpPr>
              <a:cxnSpLocks noChangeShapeType="1"/>
            </p:cNvCxnSpPr>
            <p:nvPr/>
          </p:nvCxnSpPr>
          <p:spPr bwMode="auto">
            <a:xfrm>
              <a:off x="1945526" y="2135532"/>
              <a:ext cx="156660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6" name="Gerade Verbindung 62" descr=" 25626"/>
            <p:cNvCxnSpPr>
              <a:cxnSpLocks noChangeShapeType="1"/>
              <a:endCxn id="354" idx="4"/>
            </p:cNvCxnSpPr>
            <p:nvPr/>
          </p:nvCxnSpPr>
          <p:spPr bwMode="auto">
            <a:xfrm flipV="1">
              <a:off x="1788866" y="2135532"/>
              <a:ext cx="156660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7" name="Ellipse 119" descr=" 120"/>
            <p:cNvSpPr/>
            <p:nvPr/>
          </p:nvSpPr>
          <p:spPr bwMode="auto">
            <a:xfrm>
              <a:off x="2623999" y="2238452"/>
              <a:ext cx="104823" cy="102921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358" name="Gerade Verbindung 62" descr=" 25629"/>
            <p:cNvCxnSpPr>
              <a:cxnSpLocks noChangeShapeType="1"/>
              <a:stCxn id="357" idx="4"/>
              <a:endCxn id="359" idx="0"/>
            </p:cNvCxnSpPr>
            <p:nvPr/>
          </p:nvCxnSpPr>
          <p:spPr bwMode="auto">
            <a:xfrm rot="5400000">
              <a:off x="2625526" y="2392834"/>
              <a:ext cx="1029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" name="Ellipse 123" descr=" 124"/>
            <p:cNvSpPr/>
            <p:nvPr/>
          </p:nvSpPr>
          <p:spPr bwMode="auto">
            <a:xfrm>
              <a:off x="2623999" y="2444295"/>
              <a:ext cx="104823" cy="10178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60" name="Ellipse 124" descr=" 125"/>
            <p:cNvSpPr/>
            <p:nvPr/>
          </p:nvSpPr>
          <p:spPr bwMode="auto">
            <a:xfrm>
              <a:off x="2937317" y="2238452"/>
              <a:ext cx="104823" cy="102921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61" name="Ellipse 126" descr=" 127"/>
            <p:cNvSpPr/>
            <p:nvPr/>
          </p:nvSpPr>
          <p:spPr bwMode="auto">
            <a:xfrm>
              <a:off x="2780658" y="2033741"/>
              <a:ext cx="104823" cy="10178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362" name="Gerade Verbindung 62" descr=" 25633"/>
            <p:cNvCxnSpPr>
              <a:cxnSpLocks noChangeShapeType="1"/>
            </p:cNvCxnSpPr>
            <p:nvPr/>
          </p:nvCxnSpPr>
          <p:spPr bwMode="auto">
            <a:xfrm>
              <a:off x="2833645" y="2135532"/>
              <a:ext cx="156660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3" name="Gerade Verbindung 62" descr=" 25634"/>
            <p:cNvCxnSpPr>
              <a:cxnSpLocks noChangeShapeType="1"/>
              <a:endCxn id="361" idx="4"/>
            </p:cNvCxnSpPr>
            <p:nvPr/>
          </p:nvCxnSpPr>
          <p:spPr bwMode="auto">
            <a:xfrm flipV="1">
              <a:off x="2676987" y="2135532"/>
              <a:ext cx="156660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4" name="Gerade Verbindung 62" descr=" 25635"/>
            <p:cNvCxnSpPr>
              <a:cxnSpLocks noChangeShapeType="1"/>
            </p:cNvCxnSpPr>
            <p:nvPr/>
          </p:nvCxnSpPr>
          <p:spPr bwMode="auto">
            <a:xfrm>
              <a:off x="3278282" y="2341373"/>
              <a:ext cx="157811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5" name="Ellipse 139" descr=" 140"/>
            <p:cNvSpPr/>
            <p:nvPr/>
          </p:nvSpPr>
          <p:spPr bwMode="auto">
            <a:xfrm>
              <a:off x="3383104" y="2444295"/>
              <a:ext cx="104824" cy="10178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66" name="Ellipse 140" descr=" 141"/>
            <p:cNvSpPr/>
            <p:nvPr/>
          </p:nvSpPr>
          <p:spPr bwMode="auto">
            <a:xfrm>
              <a:off x="3226446" y="2238452"/>
              <a:ext cx="104824" cy="102921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367" name="Gerade Verbindung 62" descr=" 25638"/>
            <p:cNvCxnSpPr>
              <a:cxnSpLocks noChangeShapeType="1"/>
              <a:stCxn id="366" idx="4"/>
              <a:endCxn id="368" idx="0"/>
            </p:cNvCxnSpPr>
            <p:nvPr/>
          </p:nvCxnSpPr>
          <p:spPr bwMode="auto">
            <a:xfrm rot="5400000">
              <a:off x="3227972" y="2392834"/>
              <a:ext cx="1029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" name="Ellipse 143" descr=" 144"/>
            <p:cNvSpPr/>
            <p:nvPr/>
          </p:nvSpPr>
          <p:spPr bwMode="auto">
            <a:xfrm>
              <a:off x="3226446" y="2444295"/>
              <a:ext cx="104824" cy="10178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69" name="Ellipse 144" descr=" 145"/>
            <p:cNvSpPr/>
            <p:nvPr/>
          </p:nvSpPr>
          <p:spPr bwMode="auto">
            <a:xfrm>
              <a:off x="3539763" y="2238452"/>
              <a:ext cx="104824" cy="102921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70" name="Ellipse 147" descr=" 148"/>
            <p:cNvSpPr/>
            <p:nvPr/>
          </p:nvSpPr>
          <p:spPr bwMode="auto">
            <a:xfrm>
              <a:off x="3383104" y="2033741"/>
              <a:ext cx="104824" cy="10178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371" name="Gerade Verbindung 62" descr=" 25642"/>
            <p:cNvCxnSpPr>
              <a:cxnSpLocks noChangeShapeType="1"/>
            </p:cNvCxnSpPr>
            <p:nvPr/>
          </p:nvCxnSpPr>
          <p:spPr bwMode="auto">
            <a:xfrm>
              <a:off x="3436092" y="2135532"/>
              <a:ext cx="156660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" name="Gerade Verbindung 62" descr=" 25643"/>
            <p:cNvCxnSpPr>
              <a:cxnSpLocks noChangeShapeType="1"/>
              <a:endCxn id="370" idx="4"/>
            </p:cNvCxnSpPr>
            <p:nvPr/>
          </p:nvCxnSpPr>
          <p:spPr bwMode="auto">
            <a:xfrm flipV="1">
              <a:off x="3278282" y="2135532"/>
              <a:ext cx="157811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3" name="Gerade Verbindung 62" descr=" 25645"/>
            <p:cNvCxnSpPr>
              <a:cxnSpLocks noChangeShapeType="1"/>
            </p:cNvCxnSpPr>
            <p:nvPr/>
          </p:nvCxnSpPr>
          <p:spPr bwMode="auto">
            <a:xfrm>
              <a:off x="4272376" y="2341373"/>
              <a:ext cx="156660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4" name="Ellipse 157" descr=" 158"/>
            <p:cNvSpPr/>
            <p:nvPr/>
          </p:nvSpPr>
          <p:spPr bwMode="auto">
            <a:xfrm>
              <a:off x="4376047" y="2444295"/>
              <a:ext cx="104824" cy="10178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75" name="Ellipse 158" descr=" 159"/>
            <p:cNvSpPr/>
            <p:nvPr/>
          </p:nvSpPr>
          <p:spPr bwMode="auto">
            <a:xfrm>
              <a:off x="4219388" y="2238452"/>
              <a:ext cx="104824" cy="102921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376" name="Gerade Verbindung 62" descr=" 25648"/>
            <p:cNvCxnSpPr>
              <a:cxnSpLocks noChangeShapeType="1"/>
              <a:stCxn id="375" idx="4"/>
              <a:endCxn id="377" idx="0"/>
            </p:cNvCxnSpPr>
            <p:nvPr/>
          </p:nvCxnSpPr>
          <p:spPr bwMode="auto">
            <a:xfrm rot="5400000">
              <a:off x="4220915" y="2392834"/>
              <a:ext cx="1029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7" name="Ellipse 167" descr=" 168"/>
            <p:cNvSpPr/>
            <p:nvPr/>
          </p:nvSpPr>
          <p:spPr bwMode="auto">
            <a:xfrm>
              <a:off x="4219388" y="2444295"/>
              <a:ext cx="104824" cy="10178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78" name="Ellipse 168" descr=" 169"/>
            <p:cNvSpPr/>
            <p:nvPr/>
          </p:nvSpPr>
          <p:spPr bwMode="auto">
            <a:xfrm>
              <a:off x="4532707" y="2238452"/>
              <a:ext cx="104824" cy="102921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79" name="Ellipse 170" descr=" 171"/>
            <p:cNvSpPr/>
            <p:nvPr/>
          </p:nvSpPr>
          <p:spPr bwMode="auto">
            <a:xfrm>
              <a:off x="4376047" y="2033741"/>
              <a:ext cx="104824" cy="10178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380" name="Gerade Verbindung 62" descr=" 25652"/>
            <p:cNvCxnSpPr>
              <a:cxnSpLocks noChangeShapeType="1"/>
            </p:cNvCxnSpPr>
            <p:nvPr/>
          </p:nvCxnSpPr>
          <p:spPr bwMode="auto">
            <a:xfrm>
              <a:off x="4429036" y="2135532"/>
              <a:ext cx="156660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1" name="Gerade Verbindung 62" descr=" 25653"/>
            <p:cNvCxnSpPr>
              <a:cxnSpLocks noChangeShapeType="1"/>
              <a:endCxn id="379" idx="4"/>
            </p:cNvCxnSpPr>
            <p:nvPr/>
          </p:nvCxnSpPr>
          <p:spPr bwMode="auto">
            <a:xfrm flipV="1">
              <a:off x="4272376" y="2135532"/>
              <a:ext cx="156660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2" name="Ellipse 173" descr=" 174"/>
            <p:cNvSpPr/>
            <p:nvPr/>
          </p:nvSpPr>
          <p:spPr bwMode="auto">
            <a:xfrm>
              <a:off x="4062729" y="2444295"/>
              <a:ext cx="104824" cy="10178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383" name="Gerade Verbindung 62" descr=" 25655"/>
            <p:cNvCxnSpPr>
              <a:cxnSpLocks noChangeShapeType="1"/>
              <a:endCxn id="393" idx="0"/>
            </p:cNvCxnSpPr>
            <p:nvPr/>
          </p:nvCxnSpPr>
          <p:spPr bwMode="auto">
            <a:xfrm rot="10800000" flipV="1">
              <a:off x="4821836" y="2341373"/>
              <a:ext cx="156660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4" name="Gerade Verbindung 62" descr=" 25656"/>
            <p:cNvCxnSpPr>
              <a:cxnSpLocks noChangeShapeType="1"/>
            </p:cNvCxnSpPr>
            <p:nvPr/>
          </p:nvCxnSpPr>
          <p:spPr bwMode="auto">
            <a:xfrm>
              <a:off x="4978495" y="2341373"/>
              <a:ext cx="156660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5" name="Ellipse 178" descr=" 179"/>
            <p:cNvSpPr/>
            <p:nvPr/>
          </p:nvSpPr>
          <p:spPr bwMode="auto">
            <a:xfrm>
              <a:off x="5083318" y="2444295"/>
              <a:ext cx="104824" cy="10178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86" name="Ellipse 179" descr=" 180"/>
            <p:cNvSpPr/>
            <p:nvPr/>
          </p:nvSpPr>
          <p:spPr bwMode="auto">
            <a:xfrm>
              <a:off x="4926659" y="2238452"/>
              <a:ext cx="104824" cy="102921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387" name="Gerade Verbindung 62" descr=" 25659"/>
            <p:cNvCxnSpPr>
              <a:cxnSpLocks noChangeShapeType="1"/>
              <a:stCxn id="386" idx="4"/>
              <a:endCxn id="388" idx="0"/>
            </p:cNvCxnSpPr>
            <p:nvPr/>
          </p:nvCxnSpPr>
          <p:spPr bwMode="auto">
            <a:xfrm rot="5400000">
              <a:off x="4928185" y="2392834"/>
              <a:ext cx="1029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8" name="Ellipse 182" descr=" 183"/>
            <p:cNvSpPr/>
            <p:nvPr/>
          </p:nvSpPr>
          <p:spPr bwMode="auto">
            <a:xfrm>
              <a:off x="4926659" y="2444295"/>
              <a:ext cx="104824" cy="10178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89" name="Ellipse 183" descr=" 184"/>
            <p:cNvSpPr/>
            <p:nvPr/>
          </p:nvSpPr>
          <p:spPr bwMode="auto">
            <a:xfrm>
              <a:off x="5239977" y="2238452"/>
              <a:ext cx="104824" cy="102921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90" name="Ellipse 185" descr=" 186"/>
            <p:cNvSpPr/>
            <p:nvPr/>
          </p:nvSpPr>
          <p:spPr bwMode="auto">
            <a:xfrm>
              <a:off x="5083318" y="2033741"/>
              <a:ext cx="104824" cy="10178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391" name="Gerade Verbindung 62" descr=" 25663"/>
            <p:cNvCxnSpPr>
              <a:cxnSpLocks noChangeShapeType="1"/>
            </p:cNvCxnSpPr>
            <p:nvPr/>
          </p:nvCxnSpPr>
          <p:spPr bwMode="auto">
            <a:xfrm>
              <a:off x="5135155" y="2135532"/>
              <a:ext cx="157811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2" name="Gerade Verbindung 62" descr=" 25664"/>
            <p:cNvCxnSpPr>
              <a:cxnSpLocks noChangeShapeType="1"/>
              <a:endCxn id="390" idx="4"/>
            </p:cNvCxnSpPr>
            <p:nvPr/>
          </p:nvCxnSpPr>
          <p:spPr bwMode="auto">
            <a:xfrm flipV="1">
              <a:off x="4978495" y="2135532"/>
              <a:ext cx="157811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3" name="Ellipse 188" descr=" 189"/>
            <p:cNvSpPr/>
            <p:nvPr/>
          </p:nvSpPr>
          <p:spPr bwMode="auto">
            <a:xfrm>
              <a:off x="4769999" y="2444295"/>
              <a:ext cx="104824" cy="10178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394" name="Gerade Verbindung 62" descr=" 25668"/>
            <p:cNvCxnSpPr>
              <a:cxnSpLocks noChangeShapeType="1"/>
              <a:endCxn id="402" idx="0"/>
            </p:cNvCxnSpPr>
            <p:nvPr/>
          </p:nvCxnSpPr>
          <p:spPr bwMode="auto">
            <a:xfrm rot="10800000" flipV="1">
              <a:off x="5762942" y="2341373"/>
              <a:ext cx="156660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5" name="Gerade Verbindung 62" descr=" 25669"/>
            <p:cNvCxnSpPr>
              <a:cxnSpLocks noChangeShapeType="1"/>
            </p:cNvCxnSpPr>
            <p:nvPr/>
          </p:nvCxnSpPr>
          <p:spPr bwMode="auto">
            <a:xfrm>
              <a:off x="5919601" y="2341373"/>
              <a:ext cx="156660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6" name="Ellipse 200" descr=" 201"/>
            <p:cNvSpPr/>
            <p:nvPr/>
          </p:nvSpPr>
          <p:spPr bwMode="auto">
            <a:xfrm>
              <a:off x="6024426" y="2444295"/>
              <a:ext cx="104823" cy="10178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97" name="Ellipse 201" descr=" 202"/>
            <p:cNvSpPr/>
            <p:nvPr/>
          </p:nvSpPr>
          <p:spPr bwMode="auto">
            <a:xfrm>
              <a:off x="5866615" y="2238452"/>
              <a:ext cx="104824" cy="102921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98" name="Ellipse 204" descr=" 205"/>
            <p:cNvSpPr/>
            <p:nvPr/>
          </p:nvSpPr>
          <p:spPr bwMode="auto">
            <a:xfrm>
              <a:off x="6181085" y="2238452"/>
              <a:ext cx="104823" cy="102921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399" name="Ellipse 206" descr=" 207"/>
            <p:cNvSpPr/>
            <p:nvPr/>
          </p:nvSpPr>
          <p:spPr bwMode="auto">
            <a:xfrm>
              <a:off x="6024426" y="2033741"/>
              <a:ext cx="104823" cy="10178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400" name="Gerade Verbindung 62" descr=" 25674"/>
            <p:cNvCxnSpPr>
              <a:cxnSpLocks noChangeShapeType="1"/>
            </p:cNvCxnSpPr>
            <p:nvPr/>
          </p:nvCxnSpPr>
          <p:spPr bwMode="auto">
            <a:xfrm>
              <a:off x="6076261" y="2135532"/>
              <a:ext cx="156660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1" name="Gerade Verbindung 62" descr=" 25675"/>
            <p:cNvCxnSpPr>
              <a:cxnSpLocks noChangeShapeType="1"/>
              <a:endCxn id="399" idx="4"/>
            </p:cNvCxnSpPr>
            <p:nvPr/>
          </p:nvCxnSpPr>
          <p:spPr bwMode="auto">
            <a:xfrm flipV="1">
              <a:off x="5919601" y="2135532"/>
              <a:ext cx="156660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2" name="Ellipse 209" descr=" 210"/>
            <p:cNvSpPr/>
            <p:nvPr/>
          </p:nvSpPr>
          <p:spPr bwMode="auto">
            <a:xfrm>
              <a:off x="5709955" y="2444295"/>
              <a:ext cx="104824" cy="10178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403" name="Gerade Verbindung 62" descr=" 25677"/>
            <p:cNvCxnSpPr>
              <a:cxnSpLocks noChangeShapeType="1"/>
            </p:cNvCxnSpPr>
            <p:nvPr/>
          </p:nvCxnSpPr>
          <p:spPr bwMode="auto">
            <a:xfrm>
              <a:off x="6232920" y="2341373"/>
              <a:ext cx="156660" cy="102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4" name="Ellipse 211" descr=" 212"/>
            <p:cNvSpPr/>
            <p:nvPr/>
          </p:nvSpPr>
          <p:spPr bwMode="auto">
            <a:xfrm>
              <a:off x="6337745" y="2444295"/>
              <a:ext cx="104823" cy="10178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405" name="Pfeil nach rechts 44" descr=" 25687"/>
            <p:cNvSpPr>
              <a:spLocks noChangeArrowheads="1"/>
            </p:cNvSpPr>
            <p:nvPr/>
          </p:nvSpPr>
          <p:spPr bwMode="auto">
            <a:xfrm>
              <a:off x="2259996" y="2238452"/>
              <a:ext cx="260330" cy="102921"/>
            </a:xfrm>
            <a:prstGeom prst="rightArrow">
              <a:avLst>
                <a:gd name="adj1" fmla="val 50000"/>
                <a:gd name="adj2" fmla="val 4967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sz="800"/>
            </a:p>
          </p:txBody>
        </p:sp>
        <p:sp>
          <p:nvSpPr>
            <p:cNvPr id="406" name="Pfeil nach rechts 44" descr=" 25688"/>
            <p:cNvSpPr>
              <a:spLocks noChangeArrowheads="1"/>
            </p:cNvSpPr>
            <p:nvPr/>
          </p:nvSpPr>
          <p:spPr bwMode="auto">
            <a:xfrm>
              <a:off x="3750563" y="2238452"/>
              <a:ext cx="260330" cy="102921"/>
            </a:xfrm>
            <a:prstGeom prst="rightArrow">
              <a:avLst>
                <a:gd name="adj1" fmla="val 50000"/>
                <a:gd name="adj2" fmla="val 4967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sz="800"/>
            </a:p>
          </p:txBody>
        </p:sp>
        <p:sp>
          <p:nvSpPr>
            <p:cNvPr id="407" name="Pfeil nach rechts 44" descr=" 25689"/>
            <p:cNvSpPr>
              <a:spLocks noChangeArrowheads="1"/>
            </p:cNvSpPr>
            <p:nvPr/>
          </p:nvSpPr>
          <p:spPr bwMode="auto">
            <a:xfrm>
              <a:off x="5449624" y="2238452"/>
              <a:ext cx="260330" cy="102921"/>
            </a:xfrm>
            <a:prstGeom prst="rightArrow">
              <a:avLst>
                <a:gd name="adj1" fmla="val 50000"/>
                <a:gd name="adj2" fmla="val 4967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sz="800"/>
            </a:p>
          </p:txBody>
        </p:sp>
        <p:cxnSp>
          <p:nvCxnSpPr>
            <p:cNvPr id="408" name="Gerade Verbindung mit Pfeil 160" descr=" 25691"/>
            <p:cNvCxnSpPr>
              <a:cxnSpLocks noChangeShapeType="1"/>
              <a:stCxn id="353" idx="3"/>
              <a:endCxn id="352" idx="7"/>
            </p:cNvCxnSpPr>
            <p:nvPr/>
          </p:nvCxnSpPr>
          <p:spPr bwMode="auto">
            <a:xfrm flipH="1">
              <a:off x="1825351" y="2326301"/>
              <a:ext cx="239197" cy="13290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" name="Gerade Verbindung 62" descr=" 25693"/>
            <p:cNvCxnSpPr>
              <a:cxnSpLocks noChangeShapeType="1"/>
              <a:endCxn id="411" idx="0"/>
            </p:cNvCxnSpPr>
            <p:nvPr/>
          </p:nvCxnSpPr>
          <p:spPr bwMode="auto">
            <a:xfrm>
              <a:off x="4427885" y="2544953"/>
              <a:ext cx="575" cy="893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" name="Ellipse 244" descr=" 245"/>
            <p:cNvSpPr/>
            <p:nvPr/>
          </p:nvSpPr>
          <p:spPr bwMode="auto">
            <a:xfrm>
              <a:off x="4376047" y="2634302"/>
              <a:ext cx="104824" cy="102922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412" name="Gerade Verbindung 62" descr=" 25698"/>
            <p:cNvCxnSpPr>
              <a:cxnSpLocks noChangeShapeType="1"/>
              <a:endCxn id="413" idx="0"/>
            </p:cNvCxnSpPr>
            <p:nvPr/>
          </p:nvCxnSpPr>
          <p:spPr bwMode="auto">
            <a:xfrm>
              <a:off x="5136883" y="2549682"/>
              <a:ext cx="575" cy="893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3" name="Ellipse 114" descr=" 115"/>
            <p:cNvSpPr/>
            <p:nvPr/>
          </p:nvSpPr>
          <p:spPr bwMode="auto">
            <a:xfrm>
              <a:off x="5085046" y="2639030"/>
              <a:ext cx="104824" cy="102922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sp>
          <p:nvSpPr>
            <p:cNvPr id="414" name="Rectangle 3" descr=" 100"/>
            <p:cNvSpPr txBox="1">
              <a:spLocks noChangeArrowheads="1"/>
            </p:cNvSpPr>
            <p:nvPr/>
          </p:nvSpPr>
          <p:spPr bwMode="auto">
            <a:xfrm>
              <a:off x="1684044" y="1895208"/>
              <a:ext cx="1411084" cy="182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342871" indent="-342871" algn="ctr">
                <a:spcBef>
                  <a:spcPct val="20000"/>
                </a:spcBef>
                <a:defRPr/>
              </a:pPr>
              <a:r>
                <a:rPr lang="en-US" sz="800" dirty="0">
                  <a:solidFill>
                    <a:srgbClr val="000000"/>
                  </a:solidFill>
                  <a:latin typeface="Arial"/>
                  <a:ea typeface="+mn-ea"/>
                  <a:cs typeface="Arial"/>
                </a:rPr>
                <a:t>Apply Rewrite</a:t>
              </a:r>
              <a:endParaRPr lang="en-US" sz="800" kern="0" dirty="0">
                <a:solidFill>
                  <a:srgbClr val="000000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415" name="Textfeld 2"/>
            <p:cNvSpPr txBox="1">
              <a:spLocks noChangeArrowheads="1"/>
            </p:cNvSpPr>
            <p:nvPr/>
          </p:nvSpPr>
          <p:spPr bwMode="auto">
            <a:xfrm>
              <a:off x="1070344" y="2836754"/>
              <a:ext cx="598457" cy="170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2pPr>
              <a:lvl3pPr marL="11430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3pPr>
              <a:lvl4pPr marL="16002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4pPr>
              <a:lvl5pPr marL="20574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de-DE" sz="800" b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Input AST</a:t>
              </a:r>
            </a:p>
            <a:p>
              <a:pPr algn="ctr" eaLnBrk="1" hangingPunct="1"/>
              <a:r>
                <a:rPr lang="de-DE" sz="800" b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(1. State)</a:t>
              </a:r>
            </a:p>
          </p:txBody>
        </p:sp>
        <p:sp>
          <p:nvSpPr>
            <p:cNvPr id="416" name="Textfeld 103"/>
            <p:cNvSpPr txBox="1">
              <a:spLocks noChangeArrowheads="1"/>
            </p:cNvSpPr>
            <p:nvPr/>
          </p:nvSpPr>
          <p:spPr bwMode="auto">
            <a:xfrm>
              <a:off x="1630955" y="2835623"/>
              <a:ext cx="608409" cy="170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2pPr>
              <a:lvl3pPr marL="11430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3pPr>
              <a:lvl4pPr marL="16002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4pPr>
              <a:lvl5pPr marL="20574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de-DE" sz="800" b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Attributes</a:t>
              </a:r>
            </a:p>
            <a:p>
              <a:pPr algn="ctr" eaLnBrk="1" hangingPunct="1"/>
              <a:r>
                <a:rPr lang="de-DE" sz="800" b="0" dirty="0" err="1">
                  <a:solidFill>
                    <a:srgbClr val="000000"/>
                  </a:solidFill>
                  <a:latin typeface="Arial" charset="0"/>
                  <a:cs typeface="Arial" charset="0"/>
                </a:rPr>
                <a:t>Evaluated</a:t>
              </a:r>
              <a:endParaRPr lang="de-DE" sz="800" b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17" name="Textfeld 104"/>
            <p:cNvSpPr txBox="1">
              <a:spLocks noChangeArrowheads="1"/>
            </p:cNvSpPr>
            <p:nvPr/>
          </p:nvSpPr>
          <p:spPr bwMode="auto">
            <a:xfrm>
              <a:off x="2580442" y="2835623"/>
              <a:ext cx="478766" cy="85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2pPr>
              <a:lvl3pPr marL="11430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3pPr>
              <a:lvl4pPr marL="16002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4pPr>
              <a:lvl5pPr marL="20574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de-DE" sz="800" b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2. State</a:t>
              </a:r>
            </a:p>
          </p:txBody>
        </p:sp>
        <p:sp>
          <p:nvSpPr>
            <p:cNvPr id="418" name="Textfeld 105"/>
            <p:cNvSpPr txBox="1">
              <a:spLocks noChangeArrowheads="1"/>
            </p:cNvSpPr>
            <p:nvPr/>
          </p:nvSpPr>
          <p:spPr bwMode="auto">
            <a:xfrm>
              <a:off x="3121523" y="2835623"/>
              <a:ext cx="608409" cy="170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2pPr>
              <a:lvl3pPr marL="11430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3pPr>
              <a:lvl4pPr marL="16002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4pPr>
              <a:lvl5pPr marL="20574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de-DE" sz="800" b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Attributes</a:t>
              </a:r>
            </a:p>
            <a:p>
              <a:pPr algn="ctr" eaLnBrk="1" hangingPunct="1"/>
              <a:r>
                <a:rPr lang="de-DE" sz="800" b="0" dirty="0" err="1">
                  <a:solidFill>
                    <a:srgbClr val="000000"/>
                  </a:solidFill>
                  <a:latin typeface="Arial" charset="0"/>
                  <a:cs typeface="Arial" charset="0"/>
                </a:rPr>
                <a:t>Evaluated</a:t>
              </a:r>
              <a:endParaRPr lang="de-DE" sz="800" b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19" name="Textfeld 107"/>
            <p:cNvSpPr txBox="1">
              <a:spLocks noChangeArrowheads="1"/>
            </p:cNvSpPr>
            <p:nvPr/>
          </p:nvSpPr>
          <p:spPr bwMode="auto">
            <a:xfrm>
              <a:off x="4141851" y="2835623"/>
              <a:ext cx="478766" cy="85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2pPr>
              <a:lvl3pPr marL="11430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3pPr>
              <a:lvl4pPr marL="16002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4pPr>
              <a:lvl5pPr marL="20574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de-DE" sz="800" b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3. State</a:t>
              </a:r>
            </a:p>
          </p:txBody>
        </p:sp>
        <p:sp>
          <p:nvSpPr>
            <p:cNvPr id="420" name="Textfeld 108"/>
            <p:cNvSpPr txBox="1">
              <a:spLocks noChangeArrowheads="1"/>
            </p:cNvSpPr>
            <p:nvPr/>
          </p:nvSpPr>
          <p:spPr bwMode="auto">
            <a:xfrm>
              <a:off x="5823630" y="2835623"/>
              <a:ext cx="478766" cy="85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2pPr>
              <a:lvl3pPr marL="11430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3pPr>
              <a:lvl4pPr marL="16002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4pPr>
              <a:lvl5pPr marL="20574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de-DE" sz="8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4. State</a:t>
              </a:r>
            </a:p>
          </p:txBody>
        </p:sp>
        <p:sp>
          <p:nvSpPr>
            <p:cNvPr id="421" name="Textfeld 109"/>
            <p:cNvSpPr txBox="1">
              <a:spLocks noChangeArrowheads="1"/>
            </p:cNvSpPr>
            <p:nvPr/>
          </p:nvSpPr>
          <p:spPr bwMode="auto">
            <a:xfrm>
              <a:off x="6474282" y="2104627"/>
              <a:ext cx="342042" cy="255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2pPr>
              <a:lvl3pPr marL="11430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3pPr>
              <a:lvl4pPr marL="16002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4pPr>
              <a:lvl5pPr marL="20574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de-DE" sz="2400" dirty="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422" name="Textfeld 110"/>
            <p:cNvSpPr txBox="1">
              <a:spLocks noChangeArrowheads="1"/>
            </p:cNvSpPr>
            <p:nvPr/>
          </p:nvSpPr>
          <p:spPr bwMode="auto">
            <a:xfrm>
              <a:off x="4769322" y="2835622"/>
              <a:ext cx="608409" cy="170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2pPr>
              <a:lvl3pPr marL="11430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3pPr>
              <a:lvl4pPr marL="16002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4pPr>
              <a:lvl5pPr marL="2057400" indent="-228600" eaLnBrk="0" hangingPunct="0"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2"/>
                  </a:solidFill>
                  <a:latin typeface="Microsoft Sans Serif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de-DE" sz="800" b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Attributes</a:t>
              </a:r>
            </a:p>
            <a:p>
              <a:pPr algn="ctr" eaLnBrk="1" hangingPunct="1"/>
              <a:r>
                <a:rPr lang="de-DE" sz="800" b="0" dirty="0" err="1">
                  <a:solidFill>
                    <a:srgbClr val="000000"/>
                  </a:solidFill>
                  <a:latin typeface="Arial" charset="0"/>
                  <a:cs typeface="Arial" charset="0"/>
                </a:rPr>
                <a:t>Evaluated</a:t>
              </a:r>
              <a:endParaRPr lang="de-DE" sz="800" b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423" name="Gerade Verbindung mit Pfeil 160" descr=" 25691"/>
            <p:cNvCxnSpPr>
              <a:cxnSpLocks noChangeShapeType="1"/>
              <a:stCxn id="369" idx="2"/>
              <a:endCxn id="366" idx="6"/>
            </p:cNvCxnSpPr>
            <p:nvPr/>
          </p:nvCxnSpPr>
          <p:spPr bwMode="auto">
            <a:xfrm flipH="1">
              <a:off x="3331269" y="2289917"/>
              <a:ext cx="20849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4" name="Gerade Verbindung mit Pfeil 160" descr=" 25691"/>
            <p:cNvCxnSpPr>
              <a:cxnSpLocks noChangeShapeType="1"/>
              <a:stCxn id="385" idx="7"/>
              <a:endCxn id="389" idx="3"/>
            </p:cNvCxnSpPr>
            <p:nvPr/>
          </p:nvCxnSpPr>
          <p:spPr bwMode="auto">
            <a:xfrm flipV="1">
              <a:off x="5172791" y="2326305"/>
              <a:ext cx="82537" cy="13290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5" name="Gerade Verbindung mit Pfeil 160" descr=" 25691"/>
            <p:cNvCxnSpPr>
              <a:cxnSpLocks noChangeShapeType="1"/>
              <a:stCxn id="413" idx="1"/>
              <a:endCxn id="388" idx="5"/>
            </p:cNvCxnSpPr>
            <p:nvPr/>
          </p:nvCxnSpPr>
          <p:spPr bwMode="auto">
            <a:xfrm flipH="1" flipV="1">
              <a:off x="5016131" y="2531184"/>
              <a:ext cx="84266" cy="1229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7" name="Gerade Verbindung 62" descr=" 25621"/>
            <p:cNvCxnSpPr>
              <a:cxnSpLocks noChangeShapeType="1"/>
              <a:endCxn id="478" idx="0"/>
            </p:cNvCxnSpPr>
            <p:nvPr/>
          </p:nvCxnSpPr>
          <p:spPr bwMode="auto">
            <a:xfrm flipH="1">
              <a:off x="1788291" y="2546089"/>
              <a:ext cx="575" cy="89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8" name="Ellipse 90" descr=" 91"/>
            <p:cNvSpPr/>
            <p:nvPr/>
          </p:nvSpPr>
          <p:spPr bwMode="auto">
            <a:xfrm>
              <a:off x="1735879" y="2635439"/>
              <a:ext cx="104824" cy="10179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479" name="Gerade Verbindung 62" descr=" 25621"/>
            <p:cNvCxnSpPr>
              <a:cxnSpLocks noChangeShapeType="1"/>
              <a:stCxn id="359" idx="4"/>
              <a:endCxn id="480" idx="0"/>
            </p:cNvCxnSpPr>
            <p:nvPr/>
          </p:nvCxnSpPr>
          <p:spPr bwMode="auto">
            <a:xfrm flipH="1">
              <a:off x="2675258" y="2546090"/>
              <a:ext cx="1152" cy="893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0" name="Ellipse 90" descr=" 91"/>
            <p:cNvSpPr/>
            <p:nvPr/>
          </p:nvSpPr>
          <p:spPr bwMode="auto">
            <a:xfrm>
              <a:off x="2622846" y="2635439"/>
              <a:ext cx="104824" cy="10179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481" name="Gerade Verbindung 62" descr=" 25621"/>
            <p:cNvCxnSpPr>
              <a:cxnSpLocks noChangeShapeType="1"/>
              <a:stCxn id="368" idx="4"/>
              <a:endCxn id="482" idx="0"/>
            </p:cNvCxnSpPr>
            <p:nvPr/>
          </p:nvCxnSpPr>
          <p:spPr bwMode="auto">
            <a:xfrm>
              <a:off x="3278858" y="2546090"/>
              <a:ext cx="575" cy="893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2" name="Ellipse 90" descr=" 91"/>
            <p:cNvSpPr/>
            <p:nvPr/>
          </p:nvSpPr>
          <p:spPr bwMode="auto">
            <a:xfrm>
              <a:off x="3227021" y="2635439"/>
              <a:ext cx="104824" cy="10179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483" name="Gerade Verbindung 62" descr=" 25621"/>
            <p:cNvCxnSpPr>
              <a:cxnSpLocks noChangeShapeType="1"/>
              <a:endCxn id="484" idx="0"/>
            </p:cNvCxnSpPr>
            <p:nvPr/>
          </p:nvCxnSpPr>
          <p:spPr bwMode="auto">
            <a:xfrm>
              <a:off x="4271225" y="2544959"/>
              <a:ext cx="575" cy="893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4" name="Ellipse 90" descr=" 91"/>
            <p:cNvSpPr/>
            <p:nvPr/>
          </p:nvSpPr>
          <p:spPr bwMode="auto">
            <a:xfrm>
              <a:off x="4219388" y="2634308"/>
              <a:ext cx="104824" cy="10179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485" name="Gerade Verbindung 62" descr=" 25621"/>
            <p:cNvCxnSpPr>
              <a:cxnSpLocks noChangeShapeType="1"/>
              <a:endCxn id="486" idx="0"/>
            </p:cNvCxnSpPr>
            <p:nvPr/>
          </p:nvCxnSpPr>
          <p:spPr bwMode="auto">
            <a:xfrm>
              <a:off x="1212913" y="2546089"/>
              <a:ext cx="575" cy="893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6" name="Ellipse 90" descr=" 91"/>
            <p:cNvSpPr/>
            <p:nvPr/>
          </p:nvSpPr>
          <p:spPr bwMode="auto">
            <a:xfrm>
              <a:off x="1161076" y="2635439"/>
              <a:ext cx="104824" cy="10179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487" name="Gerade Verbindung 62" descr=" 25621"/>
            <p:cNvCxnSpPr>
              <a:cxnSpLocks noChangeShapeType="1"/>
              <a:endCxn id="488" idx="0"/>
            </p:cNvCxnSpPr>
            <p:nvPr/>
          </p:nvCxnSpPr>
          <p:spPr bwMode="auto">
            <a:xfrm>
              <a:off x="4979647" y="2547222"/>
              <a:ext cx="575" cy="893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8" name="Ellipse 90" descr=" 91"/>
            <p:cNvSpPr/>
            <p:nvPr/>
          </p:nvSpPr>
          <p:spPr bwMode="auto">
            <a:xfrm>
              <a:off x="4927809" y="2636568"/>
              <a:ext cx="104824" cy="10179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  <p:cxnSp>
          <p:nvCxnSpPr>
            <p:cNvPr id="489" name="Gerade Verbindung 62" descr=" 25698"/>
            <p:cNvCxnSpPr>
              <a:cxnSpLocks noChangeShapeType="1"/>
              <a:endCxn id="490" idx="0"/>
            </p:cNvCxnSpPr>
            <p:nvPr/>
          </p:nvCxnSpPr>
          <p:spPr bwMode="auto">
            <a:xfrm>
              <a:off x="6075683" y="2543619"/>
              <a:ext cx="575" cy="893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0" name="Ellipse 114" descr=" 115"/>
            <p:cNvSpPr/>
            <p:nvPr/>
          </p:nvSpPr>
          <p:spPr bwMode="auto">
            <a:xfrm>
              <a:off x="6023833" y="2632969"/>
              <a:ext cx="104824" cy="102922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e-DE" sz="800" dirty="0">
                <a:solidFill>
                  <a:schemeClr val="tx1"/>
                </a:solidFill>
                <a:latin typeface="Microsoft Sans Serif" pitchFamily="34" charset="0"/>
                <a:ea typeface="+mn-ea"/>
                <a:cs typeface="+mn-cs"/>
              </a:endParaRPr>
            </a:p>
          </p:txBody>
        </p:sp>
      </p:grpSp>
      <p:sp>
        <p:nvSpPr>
          <p:cNvPr id="434" name="Rectangle 433"/>
          <p:cNvSpPr/>
          <p:nvPr/>
        </p:nvSpPr>
        <p:spPr bwMode="auto">
          <a:xfrm>
            <a:off x="442764" y="7329264"/>
            <a:ext cx="6048672" cy="144016"/>
          </a:xfrm>
          <a:prstGeom prst="rect">
            <a:avLst/>
          </a:prstGeom>
          <a:pattFill prst="wdDnDiag">
            <a:fgClr>
              <a:schemeClr val="bg2">
                <a:lumMod val="60000"/>
                <a:lumOff val="40000"/>
              </a:schemeClr>
            </a:fgClr>
            <a:bgClr>
              <a:schemeClr val="bg2">
                <a:lumMod val="20000"/>
                <a:lumOff val="80000"/>
              </a:schemeClr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435" name="Rectangle 434"/>
          <p:cNvSpPr/>
          <p:nvPr/>
        </p:nvSpPr>
        <p:spPr bwMode="auto">
          <a:xfrm>
            <a:off x="442764" y="5817096"/>
            <a:ext cx="6048672" cy="144016"/>
          </a:xfrm>
          <a:prstGeom prst="rect">
            <a:avLst/>
          </a:prstGeom>
          <a:pattFill prst="wdDnDiag">
            <a:fgClr>
              <a:schemeClr val="bg2">
                <a:lumMod val="20000"/>
                <a:lumOff val="80000"/>
              </a:schemeClr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4" name="Rechteck 3"/>
          <p:cNvSpPr/>
          <p:nvPr/>
        </p:nvSpPr>
        <p:spPr bwMode="auto">
          <a:xfrm>
            <a:off x="404664" y="2432721"/>
            <a:ext cx="6120679" cy="676875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kumimoji="0" lang="de-DE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18" name="Rectangle 3" descr=" 5126"/>
          <p:cNvSpPr txBox="1">
            <a:spLocks noChangeArrowheads="1"/>
          </p:cNvSpPr>
          <p:nvPr/>
        </p:nvSpPr>
        <p:spPr bwMode="auto">
          <a:xfrm>
            <a:off x="4211563" y="8547050"/>
            <a:ext cx="194421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</a:defRPr>
            </a:lvl9pPr>
          </a:lstStyle>
          <a:p>
            <a:pPr algn="ctr" eaLnBrk="1" hangingPunct="1">
              <a:defRPr/>
            </a:pPr>
            <a:r>
              <a:rPr lang="en-US" sz="2800" b="1" i="1" dirty="0" smtClean="0">
                <a:solidFill>
                  <a:schemeClr val="tx1"/>
                </a:solidFill>
                <a:ea typeface="+mn-ea"/>
                <a:cs typeface="+mn-cs"/>
              </a:rPr>
              <a:t>RACR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980728" y="8049344"/>
            <a:ext cx="2232248" cy="288032"/>
          </a:xfrm>
          <a:prstGeom prst="rect">
            <a:avLst/>
          </a:prstGeom>
          <a:pattFill prst="dkVert">
            <a:fgClr>
              <a:srgbClr val="008000"/>
            </a:fgClr>
            <a:bgClr>
              <a:srgbClr val="3366FF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466" name="Rectangle 465"/>
          <p:cNvSpPr/>
          <p:nvPr/>
        </p:nvSpPr>
        <p:spPr bwMode="auto">
          <a:xfrm>
            <a:off x="3212976" y="7705725"/>
            <a:ext cx="792088" cy="343619"/>
          </a:xfrm>
          <a:prstGeom prst="rect">
            <a:avLst/>
          </a:prstGeom>
          <a:pattFill prst="dkHorz">
            <a:fgClr>
              <a:srgbClr val="008000"/>
            </a:fgClr>
            <a:bgClr>
              <a:srgbClr val="660066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476" name="Rectangle 475"/>
          <p:cNvSpPr/>
          <p:nvPr/>
        </p:nvSpPr>
        <p:spPr bwMode="auto">
          <a:xfrm>
            <a:off x="4005064" y="8049344"/>
            <a:ext cx="432048" cy="432048"/>
          </a:xfrm>
          <a:prstGeom prst="rect">
            <a:avLst/>
          </a:prstGeom>
          <a:pattFill prst="wdUpDiag">
            <a:fgClr>
              <a:srgbClr val="3366FF"/>
            </a:fgClr>
            <a:bgClr>
              <a:srgbClr val="660066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491" name="Rectangle 490"/>
          <p:cNvSpPr/>
          <p:nvPr/>
        </p:nvSpPr>
        <p:spPr bwMode="auto">
          <a:xfrm>
            <a:off x="3212976" y="8049345"/>
            <a:ext cx="792088" cy="288032"/>
          </a:xfrm>
          <a:prstGeom prst="rect">
            <a:avLst/>
          </a:prstGeom>
          <a:pattFill prst="smCheck">
            <a:fgClr>
              <a:srgbClr val="3366FF"/>
            </a:fgClr>
            <a:bgClr>
              <a:srgbClr val="660066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492" name="Rectangle 491"/>
          <p:cNvSpPr/>
          <p:nvPr/>
        </p:nvSpPr>
        <p:spPr bwMode="auto">
          <a:xfrm>
            <a:off x="3212976" y="8337376"/>
            <a:ext cx="792088" cy="144016"/>
          </a:xfrm>
          <a:prstGeom prst="rect">
            <a:avLst/>
          </a:prstGeom>
          <a:pattFill prst="wdUpDiag">
            <a:fgClr>
              <a:srgbClr val="3366FF"/>
            </a:fgClr>
            <a:bgClr>
              <a:srgbClr val="660066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6" name="Donut 5"/>
          <p:cNvSpPr/>
          <p:nvPr/>
        </p:nvSpPr>
        <p:spPr bwMode="auto">
          <a:xfrm>
            <a:off x="5623174" y="2504728"/>
            <a:ext cx="830162" cy="831800"/>
          </a:xfrm>
          <a:prstGeom prst="donut">
            <a:avLst>
              <a:gd name="adj" fmla="val 6622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427" name="Octagon 426"/>
          <p:cNvSpPr/>
          <p:nvPr/>
        </p:nvSpPr>
        <p:spPr bwMode="auto">
          <a:xfrm>
            <a:off x="5976988" y="2534319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19" name="Octagon 518"/>
          <p:cNvSpPr/>
          <p:nvPr/>
        </p:nvSpPr>
        <p:spPr bwMode="auto">
          <a:xfrm>
            <a:off x="6059538" y="2537494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31" name="Octagon 530"/>
          <p:cNvSpPr/>
          <p:nvPr/>
        </p:nvSpPr>
        <p:spPr bwMode="auto">
          <a:xfrm>
            <a:off x="6142088" y="2556544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32" name="Octagon 531"/>
          <p:cNvSpPr/>
          <p:nvPr/>
        </p:nvSpPr>
        <p:spPr bwMode="auto">
          <a:xfrm>
            <a:off x="6215113" y="2594644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33" name="Octagon 532"/>
          <p:cNvSpPr/>
          <p:nvPr/>
        </p:nvSpPr>
        <p:spPr bwMode="auto">
          <a:xfrm>
            <a:off x="6278613" y="2648619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34" name="Octagon 533"/>
          <p:cNvSpPr/>
          <p:nvPr/>
        </p:nvSpPr>
        <p:spPr bwMode="auto">
          <a:xfrm>
            <a:off x="6322145" y="2718717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36" name="Octagon 535"/>
          <p:cNvSpPr/>
          <p:nvPr/>
        </p:nvSpPr>
        <p:spPr bwMode="auto">
          <a:xfrm>
            <a:off x="6354019" y="2966367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37" name="Octagon 536"/>
          <p:cNvSpPr/>
          <p:nvPr/>
        </p:nvSpPr>
        <p:spPr bwMode="auto">
          <a:xfrm>
            <a:off x="6362403" y="2878608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38" name="Octagon 537"/>
          <p:cNvSpPr/>
          <p:nvPr/>
        </p:nvSpPr>
        <p:spPr bwMode="auto">
          <a:xfrm>
            <a:off x="6354912" y="2795041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39" name="Octagon 538"/>
          <p:cNvSpPr/>
          <p:nvPr/>
        </p:nvSpPr>
        <p:spPr bwMode="auto">
          <a:xfrm>
            <a:off x="6323286" y="3044849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41" name="Octagon 540"/>
          <p:cNvSpPr/>
          <p:nvPr/>
        </p:nvSpPr>
        <p:spPr bwMode="auto">
          <a:xfrm>
            <a:off x="6215212" y="3169815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43" name="Octagon 542"/>
          <p:cNvSpPr/>
          <p:nvPr/>
        </p:nvSpPr>
        <p:spPr bwMode="auto">
          <a:xfrm>
            <a:off x="6275413" y="3111648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45" name="Octagon 544"/>
          <p:cNvSpPr/>
          <p:nvPr/>
        </p:nvSpPr>
        <p:spPr bwMode="auto">
          <a:xfrm>
            <a:off x="5901011" y="3230785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46" name="Octagon 545"/>
          <p:cNvSpPr/>
          <p:nvPr/>
        </p:nvSpPr>
        <p:spPr bwMode="auto">
          <a:xfrm>
            <a:off x="5824811" y="319586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47" name="Octagon 546"/>
          <p:cNvSpPr/>
          <p:nvPr/>
        </p:nvSpPr>
        <p:spPr bwMode="auto">
          <a:xfrm>
            <a:off x="5758136" y="315141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48" name="Octagon 547"/>
          <p:cNvSpPr/>
          <p:nvPr/>
        </p:nvSpPr>
        <p:spPr bwMode="auto">
          <a:xfrm>
            <a:off x="5704161" y="308791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49" name="Octagon 548"/>
          <p:cNvSpPr/>
          <p:nvPr/>
        </p:nvSpPr>
        <p:spPr bwMode="auto">
          <a:xfrm>
            <a:off x="5666061" y="301171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50" name="Octagon 549"/>
          <p:cNvSpPr/>
          <p:nvPr/>
        </p:nvSpPr>
        <p:spPr bwMode="auto">
          <a:xfrm>
            <a:off x="5647011" y="292916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51" name="Octagon 550"/>
          <p:cNvSpPr/>
          <p:nvPr/>
        </p:nvSpPr>
        <p:spPr bwMode="auto">
          <a:xfrm>
            <a:off x="5640661" y="284661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52" name="Octagon 551"/>
          <p:cNvSpPr/>
          <p:nvPr/>
        </p:nvSpPr>
        <p:spPr bwMode="auto">
          <a:xfrm>
            <a:off x="5659711" y="276406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55" name="Octagon 554"/>
          <p:cNvSpPr/>
          <p:nvPr/>
        </p:nvSpPr>
        <p:spPr bwMode="auto">
          <a:xfrm>
            <a:off x="5818461" y="2570385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56" name="Octagon 555"/>
          <p:cNvSpPr/>
          <p:nvPr/>
        </p:nvSpPr>
        <p:spPr bwMode="auto">
          <a:xfrm>
            <a:off x="5897836" y="2544985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53" name="Octagon 552"/>
          <p:cNvSpPr/>
          <p:nvPr/>
        </p:nvSpPr>
        <p:spPr bwMode="auto">
          <a:xfrm>
            <a:off x="5694636" y="269421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54" name="Octagon 553"/>
          <p:cNvSpPr/>
          <p:nvPr/>
        </p:nvSpPr>
        <p:spPr bwMode="auto">
          <a:xfrm>
            <a:off x="5751786" y="261801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40" name="Octagon 539"/>
          <p:cNvSpPr/>
          <p:nvPr/>
        </p:nvSpPr>
        <p:spPr bwMode="auto">
          <a:xfrm>
            <a:off x="6149678" y="3212107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42" name="Octagon 541"/>
          <p:cNvSpPr/>
          <p:nvPr/>
        </p:nvSpPr>
        <p:spPr bwMode="auto">
          <a:xfrm>
            <a:off x="5975574" y="3246015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44" name="Octagon 543"/>
          <p:cNvSpPr/>
          <p:nvPr/>
        </p:nvSpPr>
        <p:spPr bwMode="auto">
          <a:xfrm>
            <a:off x="6069931" y="3248173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grpSp>
        <p:nvGrpSpPr>
          <p:cNvPr id="426" name="Group 425"/>
          <p:cNvGrpSpPr/>
          <p:nvPr/>
        </p:nvGrpSpPr>
        <p:grpSpPr>
          <a:xfrm>
            <a:off x="5746998" y="2638027"/>
            <a:ext cx="542925" cy="622300"/>
            <a:chOff x="5445224" y="1518725"/>
            <a:chExt cx="575731" cy="704321"/>
          </a:xfrm>
        </p:grpSpPr>
        <p:grpSp>
          <p:nvGrpSpPr>
            <p:cNvPr id="337" name="Group 336"/>
            <p:cNvGrpSpPr/>
            <p:nvPr/>
          </p:nvGrpSpPr>
          <p:grpSpPr>
            <a:xfrm>
              <a:off x="5604849" y="1891466"/>
              <a:ext cx="345115" cy="331580"/>
              <a:chOff x="5592149" y="1888291"/>
              <a:chExt cx="345115" cy="331580"/>
            </a:xfrm>
          </p:grpSpPr>
          <p:sp>
            <p:nvSpPr>
              <p:cNvPr id="458" name="Rounded Rectangle 457"/>
              <p:cNvSpPr/>
              <p:nvPr/>
            </p:nvSpPr>
            <p:spPr bwMode="auto">
              <a:xfrm>
                <a:off x="5747579" y="1889528"/>
                <a:ext cx="39389" cy="330343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459" name="Rounded Rectangle 458"/>
              <p:cNvSpPr/>
              <p:nvPr/>
            </p:nvSpPr>
            <p:spPr bwMode="auto">
              <a:xfrm rot="16200000">
                <a:off x="5745714" y="1880949"/>
                <a:ext cx="37985" cy="342549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460" name="Rounded Rectangle 459"/>
              <p:cNvSpPr/>
              <p:nvPr/>
            </p:nvSpPr>
            <p:spPr bwMode="auto">
              <a:xfrm rot="18000000">
                <a:off x="5746997" y="1881281"/>
                <a:ext cx="37985" cy="342549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461" name="Rounded Rectangle 460"/>
              <p:cNvSpPr/>
              <p:nvPr/>
            </p:nvSpPr>
            <p:spPr bwMode="auto">
              <a:xfrm rot="19800000">
                <a:off x="5747236" y="1888291"/>
                <a:ext cx="39389" cy="330343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462" name="Rounded Rectangle 461"/>
              <p:cNvSpPr/>
              <p:nvPr/>
            </p:nvSpPr>
            <p:spPr bwMode="auto">
              <a:xfrm rot="14400000">
                <a:off x="5744431" y="1881281"/>
                <a:ext cx="37985" cy="342549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463" name="Rounded Rectangle 462"/>
              <p:cNvSpPr/>
              <p:nvPr/>
            </p:nvSpPr>
            <p:spPr bwMode="auto">
              <a:xfrm rot="12600000">
                <a:off x="5742789" y="1888291"/>
                <a:ext cx="39389" cy="330343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464" name="Oval 463"/>
              <p:cNvSpPr/>
              <p:nvPr/>
            </p:nvSpPr>
            <p:spPr bwMode="auto">
              <a:xfrm>
                <a:off x="5622878" y="1915279"/>
                <a:ext cx="287397" cy="276997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465" name="Oval 464"/>
              <p:cNvSpPr/>
              <p:nvPr/>
            </p:nvSpPr>
            <p:spPr bwMode="auto">
              <a:xfrm>
                <a:off x="5664449" y="1955597"/>
                <a:ext cx="205507" cy="198184"/>
              </a:xfrm>
              <a:prstGeom prst="ellipse">
                <a:avLst/>
              </a:prstGeom>
              <a:solidFill>
                <a:srgbClr val="660066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749131" y="1670330"/>
              <a:ext cx="271824" cy="258334"/>
              <a:chOff x="4939885" y="1567387"/>
              <a:chExt cx="345116" cy="331580"/>
            </a:xfrm>
          </p:grpSpPr>
          <p:sp>
            <p:nvSpPr>
              <p:cNvPr id="467" name="Rounded Rectangle 466"/>
              <p:cNvSpPr/>
              <p:nvPr/>
            </p:nvSpPr>
            <p:spPr bwMode="auto">
              <a:xfrm>
                <a:off x="5095315" y="1568624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468" name="Rounded Rectangle 467"/>
              <p:cNvSpPr/>
              <p:nvPr/>
            </p:nvSpPr>
            <p:spPr bwMode="auto">
              <a:xfrm rot="16200000">
                <a:off x="5093450" y="1560045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469" name="Rounded Rectangle 468"/>
              <p:cNvSpPr/>
              <p:nvPr/>
            </p:nvSpPr>
            <p:spPr bwMode="auto">
              <a:xfrm rot="18000000">
                <a:off x="5094734" y="1560377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470" name="Rounded Rectangle 469"/>
              <p:cNvSpPr/>
              <p:nvPr/>
            </p:nvSpPr>
            <p:spPr bwMode="auto">
              <a:xfrm rot="19800000">
                <a:off x="5094972" y="1567387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471" name="Rounded Rectangle 470"/>
              <p:cNvSpPr/>
              <p:nvPr/>
            </p:nvSpPr>
            <p:spPr bwMode="auto">
              <a:xfrm rot="14400000">
                <a:off x="5092167" y="1560377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472" name="Rounded Rectangle 471"/>
              <p:cNvSpPr/>
              <p:nvPr/>
            </p:nvSpPr>
            <p:spPr bwMode="auto">
              <a:xfrm rot="12600000">
                <a:off x="5090525" y="1567387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473" name="Oval 472"/>
              <p:cNvSpPr/>
              <p:nvPr/>
            </p:nvSpPr>
            <p:spPr bwMode="auto">
              <a:xfrm>
                <a:off x="4970614" y="1594375"/>
                <a:ext cx="287397" cy="276997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474" name="Oval 473"/>
              <p:cNvSpPr/>
              <p:nvPr/>
            </p:nvSpPr>
            <p:spPr bwMode="auto">
              <a:xfrm>
                <a:off x="5012186" y="1634693"/>
                <a:ext cx="205507" cy="198184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</p:grpSp>
        <p:grpSp>
          <p:nvGrpSpPr>
            <p:cNvPr id="339" name="Group 338"/>
            <p:cNvGrpSpPr/>
            <p:nvPr/>
          </p:nvGrpSpPr>
          <p:grpSpPr>
            <a:xfrm>
              <a:off x="5445224" y="1518725"/>
              <a:ext cx="345115" cy="331581"/>
              <a:chOff x="5445224" y="1525075"/>
              <a:chExt cx="345115" cy="331581"/>
            </a:xfrm>
          </p:grpSpPr>
          <p:sp>
            <p:nvSpPr>
              <p:cNvPr id="338" name="Rounded Rectangle 337"/>
              <p:cNvSpPr/>
              <p:nvPr/>
            </p:nvSpPr>
            <p:spPr bwMode="auto">
              <a:xfrm>
                <a:off x="5600654" y="1526313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448" name="Rounded Rectangle 447"/>
              <p:cNvSpPr/>
              <p:nvPr/>
            </p:nvSpPr>
            <p:spPr bwMode="auto">
              <a:xfrm rot="16200000">
                <a:off x="5598789" y="1517734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449" name="Rounded Rectangle 448"/>
              <p:cNvSpPr/>
              <p:nvPr/>
            </p:nvSpPr>
            <p:spPr bwMode="auto">
              <a:xfrm rot="18000000">
                <a:off x="5600072" y="1518065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450" name="Rounded Rectangle 449"/>
              <p:cNvSpPr/>
              <p:nvPr/>
            </p:nvSpPr>
            <p:spPr bwMode="auto">
              <a:xfrm rot="19800000">
                <a:off x="5600311" y="1525075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451" name="Rounded Rectangle 450"/>
              <p:cNvSpPr/>
              <p:nvPr/>
            </p:nvSpPr>
            <p:spPr bwMode="auto">
              <a:xfrm rot="14400000">
                <a:off x="5597506" y="1518065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453" name="Rounded Rectangle 452"/>
              <p:cNvSpPr/>
              <p:nvPr/>
            </p:nvSpPr>
            <p:spPr bwMode="auto">
              <a:xfrm rot="12600000">
                <a:off x="5595864" y="1525075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504" name="Oval 503"/>
              <p:cNvSpPr/>
              <p:nvPr/>
            </p:nvSpPr>
            <p:spPr bwMode="auto">
              <a:xfrm>
                <a:off x="5477066" y="1548187"/>
                <a:ext cx="287397" cy="276997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409" name="Oval 408"/>
              <p:cNvSpPr/>
              <p:nvPr/>
            </p:nvSpPr>
            <p:spPr bwMode="auto">
              <a:xfrm>
                <a:off x="5517524" y="1588921"/>
                <a:ext cx="205507" cy="198184"/>
              </a:xfrm>
              <a:prstGeom prst="ellipse">
                <a:avLst/>
              </a:prstGeom>
              <a:solidFill>
                <a:srgbClr val="0080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9884186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-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-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Microsoft Sans Serif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Microsoft Sans Serif" pitchFamily="34" charset="0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121</Words>
  <Application>Microsoft Macintosh PowerPoint</Application>
  <PresentationFormat>A4 Paper (210x297 mm)</PresentationFormat>
  <Paragraphs>98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Larissa-Design</vt:lpstr>
      <vt:lpstr>PowerPoint Presentation</vt:lpstr>
    </vt:vector>
  </TitlesOfParts>
  <Company>OEA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Titel der  Power Point Präsentation.</dc:title>
  <dc:creator>CD-Polizei</dc:creator>
  <cp:lastModifiedBy>Christoff Bürger</cp:lastModifiedBy>
  <cp:revision>1116</cp:revision>
  <cp:lastPrinted>2013-01-08T14:22:10Z</cp:lastPrinted>
  <dcterms:created xsi:type="dcterms:W3CDTF">2007-02-23T13:14:09Z</dcterms:created>
  <dcterms:modified xsi:type="dcterms:W3CDTF">2015-04-07T09:52:01Z</dcterms:modified>
</cp:coreProperties>
</file>