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4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0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DF45-AD1D-5C46-9F4A-CFDFF0B9F4DF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9871" y="2660070"/>
            <a:ext cx="6839291" cy="4145653"/>
            <a:chOff x="335171" y="409114"/>
            <a:chExt cx="8549114" cy="5182066"/>
          </a:xfrm>
        </p:grpSpPr>
        <p:grpSp>
          <p:nvGrpSpPr>
            <p:cNvPr id="11" name="Group 10"/>
            <p:cNvGrpSpPr/>
            <p:nvPr/>
          </p:nvGrpSpPr>
          <p:grpSpPr>
            <a:xfrm>
              <a:off x="335171" y="409114"/>
              <a:ext cx="8549114" cy="3556159"/>
              <a:chOff x="-147422" y="590550"/>
              <a:chExt cx="11998756" cy="4991100"/>
            </a:xfrm>
          </p:grpSpPr>
          <p:pic>
            <p:nvPicPr>
              <p:cNvPr id="6" name="Picture 5" descr="correct-questionnaire-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7422" y="590550"/>
                <a:ext cx="2844800" cy="4572000"/>
              </a:xfrm>
              <a:prstGeom prst="rect">
                <a:avLst/>
              </a:prstGeom>
            </p:spPr>
          </p:pic>
          <p:pic>
            <p:nvPicPr>
              <p:cNvPr id="7" name="Picture 6" descr="correct-questionnaire-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5556" y="590550"/>
                <a:ext cx="2844800" cy="4991100"/>
              </a:xfrm>
              <a:prstGeom prst="rect">
                <a:avLst/>
              </a:prstGeom>
            </p:spPr>
          </p:pic>
          <p:pic>
            <p:nvPicPr>
              <p:cNvPr id="8" name="Picture 7" descr="correct-questionnaire-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534" y="603250"/>
                <a:ext cx="2844800" cy="4978400"/>
              </a:xfrm>
              <a:prstGeom prst="rect">
                <a:avLst/>
              </a:prstGeom>
            </p:spPr>
          </p:pic>
          <p:pic>
            <p:nvPicPr>
              <p:cNvPr id="9" name="Picture 8" descr="correct-questionnaire-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534" y="603250"/>
                <a:ext cx="2844800" cy="497840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35171" y="3789774"/>
              <a:ext cx="2026920" cy="169277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(b)</a:t>
              </a:r>
              <a:r>
                <a:rPr lang="en-GB" sz="1100" dirty="0" smtClean="0">
                  <a:cs typeface="Arial"/>
                </a:rPr>
                <a:t> original GUI, without user input (all values undefined), first and nested group of second group not shown (question 9 &amp; 11 are undefined), the second group is always shown (constant </a:t>
              </a:r>
              <a:r>
                <a:rPr lang="en-GB" sz="1100" i="1" dirty="0" smtClean="0">
                  <a:cs typeface="Arial"/>
                </a:rPr>
                <a:t>true</a:t>
              </a:r>
              <a:r>
                <a:rPr lang="en-GB" sz="1100" dirty="0" smtClean="0">
                  <a:cs typeface="Arial"/>
                </a:rPr>
                <a:t>)</a:t>
              </a:r>
              <a:endParaRPr lang="en-GB" sz="1100" dirty="0"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0417" y="4083075"/>
              <a:ext cx="2026920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(c)</a:t>
              </a:r>
              <a:r>
                <a:rPr lang="en-GB" sz="1100" dirty="0" smtClean="0">
                  <a:cs typeface="Arial"/>
                </a:rPr>
                <a:t> after answering questions 1—8, first group shown (computed question 9 evaluates to </a:t>
              </a:r>
              <a:r>
                <a:rPr lang="en-GB" sz="1100" i="1" dirty="0" smtClean="0">
                  <a:cs typeface="Arial"/>
                </a:rPr>
                <a:t>true</a:t>
              </a:r>
              <a:r>
                <a:rPr lang="en-GB" sz="1100" dirty="0" smtClean="0">
                  <a:cs typeface="Arial"/>
                </a:rPr>
                <a:t>) shadowing the original question 11 with its computed version</a:t>
              </a:r>
              <a:endParaRPr lang="en-GB" sz="1100" dirty="0"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85665" y="4083075"/>
              <a:ext cx="2026920" cy="126957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(d)</a:t>
              </a:r>
              <a:r>
                <a:rPr lang="en-GB" sz="1100" dirty="0" smtClean="0">
                  <a:cs typeface="Arial"/>
                </a:rPr>
                <a:t> after answering questions 10, question 11 is defined; its value is </a:t>
              </a:r>
              <a:r>
                <a:rPr lang="en-GB" sz="1100" i="1" dirty="0" smtClean="0">
                  <a:cs typeface="Arial"/>
                </a:rPr>
                <a:t>&gt; 9</a:t>
              </a:r>
              <a:r>
                <a:rPr lang="en-GB" sz="1100" dirty="0" smtClean="0">
                  <a:cs typeface="Arial"/>
                </a:rPr>
                <a:t> such that the nested group is shown and its question 12 shadows the original version</a:t>
              </a:r>
              <a:endParaRPr lang="en-GB" sz="1100" dirty="0"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7364" y="4083075"/>
              <a:ext cx="2026920" cy="107721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cs typeface="Arial"/>
                </a:rPr>
                <a:t>(e)</a:t>
              </a:r>
              <a:r>
                <a:rPr lang="en-GB" sz="1100" dirty="0" smtClean="0">
                  <a:cs typeface="Arial"/>
                </a:rPr>
                <a:t> deselecting question 8 deactivates the first group, such that the original question 11 &amp;12 are active again</a:t>
              </a:r>
              <a:endParaRPr lang="en-GB" sz="1100" dirty="0">
                <a:cs typeface="Arial"/>
              </a:endParaRPr>
            </a:p>
          </p:txBody>
        </p:sp>
      </p:grpSp>
      <p:pic>
        <p:nvPicPr>
          <p:cNvPr id="3" name="Picture 2" descr="correct-questionnaire-cod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82637"/>
            <a:ext cx="3981450" cy="22513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9870" y="2361826"/>
            <a:ext cx="683929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b="1" dirty="0" smtClean="0">
                <a:cs typeface="Arial"/>
              </a:rPr>
              <a:t>(a) </a:t>
            </a:r>
            <a:r>
              <a:rPr lang="en-GB" sz="1100" dirty="0" smtClean="0">
                <a:cs typeface="Arial"/>
              </a:rPr>
              <a:t>questionnaire source code</a:t>
            </a:r>
            <a:endParaRPr lang="en-GB" sz="1100" dirty="0">
              <a:cs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249904" y="1568538"/>
            <a:ext cx="203200" cy="765428"/>
          </a:xfrm>
          <a:prstGeom prst="rightBrac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89505" y="1200238"/>
            <a:ext cx="4560399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</p:cNvCxnSpPr>
          <p:nvPr/>
        </p:nvCxnSpPr>
        <p:spPr>
          <a:xfrm flipH="1">
            <a:off x="2689505" y="1568538"/>
            <a:ext cx="4560399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0079" y="1748179"/>
            <a:ext cx="5715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cs typeface="Arial"/>
              </a:rPr>
              <a:t>group</a:t>
            </a:r>
            <a:endParaRPr lang="en-GB" sz="1100" dirty="0">
              <a:cs typeface="Arial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7254178" y="1200878"/>
            <a:ext cx="203200" cy="368300"/>
          </a:xfrm>
          <a:prstGeom prst="rightBrac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453104" y="1208560"/>
            <a:ext cx="382038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cs typeface="Arial"/>
              </a:rPr>
              <a:t>first</a:t>
            </a:r>
          </a:p>
          <a:p>
            <a:pPr algn="ctr"/>
            <a:r>
              <a:rPr lang="en-GB" sz="1100" dirty="0" smtClean="0">
                <a:cs typeface="Arial"/>
              </a:rPr>
              <a:t>group</a:t>
            </a:r>
            <a:endParaRPr lang="en-GB" sz="1100" dirty="0">
              <a:cs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689505" y="1811680"/>
            <a:ext cx="3865963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89505" y="2063176"/>
            <a:ext cx="386596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557754" y="1811680"/>
            <a:ext cx="203200" cy="253082"/>
          </a:xfrm>
          <a:prstGeom prst="rightBrace">
            <a:avLst/>
          </a:prstGeom>
          <a:ln w="1905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748994" y="1602397"/>
            <a:ext cx="5715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cs typeface="Arial"/>
              </a:rPr>
              <a:t>nested</a:t>
            </a:r>
          </a:p>
          <a:p>
            <a:pPr algn="ctr"/>
            <a:r>
              <a:rPr lang="en-GB" sz="1100" dirty="0" smtClean="0">
                <a:cs typeface="Arial"/>
              </a:rPr>
              <a:t>group of</a:t>
            </a:r>
          </a:p>
          <a:p>
            <a:pPr algn="ctr"/>
            <a:r>
              <a:rPr lang="en-GB" sz="1100" dirty="0" smtClean="0"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cs typeface="Arial"/>
              </a:rPr>
              <a:t>group</a:t>
            </a:r>
            <a:endParaRPr lang="en-GB" sz="1100" dirty="0"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115462" y="97051"/>
            <a:ext cx="151894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1109873" y="167275"/>
            <a:ext cx="1354207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ordinary question</a:t>
            </a:r>
            <a:endParaRPr lang="en-GB" sz="1100" dirty="0"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9873" y="475676"/>
            <a:ext cx="1354208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computed question</a:t>
            </a:r>
            <a:endParaRPr lang="en-GB" sz="1100" dirty="0"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9871" y="756163"/>
            <a:ext cx="1354210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>
                <a:cs typeface="Arial"/>
              </a:rPr>
              <a:t>q</a:t>
            </a:r>
            <a:r>
              <a:rPr lang="en-GB" sz="1100" dirty="0" smtClean="0">
                <a:cs typeface="Arial"/>
              </a:rPr>
              <a:t>uestion name (variable)</a:t>
            </a:r>
            <a:endParaRPr lang="en-GB" sz="1100" dirty="0"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9871" y="1699186"/>
            <a:ext cx="1354210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label shown to user</a:t>
            </a:r>
            <a:endParaRPr lang="en-GB" sz="1100" dirty="0"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9872" y="1995412"/>
            <a:ext cx="1354208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expression of computation</a:t>
            </a:r>
            <a:endParaRPr lang="en-GB" sz="1100" dirty="0">
              <a:cs typeface="Arial"/>
            </a:endParaRPr>
          </a:p>
        </p:txBody>
      </p:sp>
      <p:cxnSp>
        <p:nvCxnSpPr>
          <p:cNvPr id="45" name="Straight Connector 44"/>
          <p:cNvCxnSpPr>
            <a:stCxn id="39" idx="1"/>
            <a:endCxn id="40" idx="3"/>
          </p:cNvCxnSpPr>
          <p:nvPr/>
        </p:nvCxnSpPr>
        <p:spPr>
          <a:xfrm flipH="1">
            <a:off x="2464080" y="155789"/>
            <a:ext cx="651382" cy="96125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115968" y="338351"/>
            <a:ext cx="151894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8" idx="1"/>
            <a:endCxn id="41" idx="3"/>
          </p:cNvCxnSpPr>
          <p:nvPr/>
        </p:nvCxnSpPr>
        <p:spPr>
          <a:xfrm flipH="1">
            <a:off x="2464081" y="397089"/>
            <a:ext cx="651887" cy="163226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301199" y="587888"/>
            <a:ext cx="232856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52" idx="1"/>
            <a:endCxn id="42" idx="3"/>
          </p:cNvCxnSpPr>
          <p:nvPr/>
        </p:nvCxnSpPr>
        <p:spPr>
          <a:xfrm flipH="1">
            <a:off x="2464081" y="646626"/>
            <a:ext cx="837118" cy="278814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18724" y="1326290"/>
            <a:ext cx="715456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le 62"/>
          <p:cNvSpPr/>
          <p:nvPr/>
        </p:nvSpPr>
        <p:spPr>
          <a:xfrm>
            <a:off x="4279099" y="964340"/>
            <a:ext cx="426531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109871" y="1226524"/>
            <a:ext cx="1354210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cs typeface="Arial"/>
              </a:rPr>
              <a:t>expected type of answer</a:t>
            </a:r>
            <a:endParaRPr lang="en-GB" sz="1100" dirty="0">
              <a:cs typeface="Arial"/>
            </a:endParaRPr>
          </a:p>
        </p:txBody>
      </p:sp>
      <p:cxnSp>
        <p:nvCxnSpPr>
          <p:cNvPr id="68" name="Straight Connector 67"/>
          <p:cNvCxnSpPr>
            <a:stCxn id="63" idx="1"/>
            <a:endCxn id="64" idx="3"/>
          </p:cNvCxnSpPr>
          <p:nvPr/>
        </p:nvCxnSpPr>
        <p:spPr>
          <a:xfrm flipH="1">
            <a:off x="2464081" y="1023078"/>
            <a:ext cx="1815018" cy="372723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1"/>
            <a:endCxn id="43" idx="3"/>
          </p:cNvCxnSpPr>
          <p:nvPr/>
        </p:nvCxnSpPr>
        <p:spPr>
          <a:xfrm flipH="1">
            <a:off x="2464081" y="1385028"/>
            <a:ext cx="1354643" cy="398797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4055" y="1823476"/>
            <a:ext cx="1282700" cy="117475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>
            <a:stCxn id="74" idx="1"/>
            <a:endCxn id="44" idx="3"/>
          </p:cNvCxnSpPr>
          <p:nvPr/>
        </p:nvCxnSpPr>
        <p:spPr>
          <a:xfrm flipH="1">
            <a:off x="2464080" y="1882214"/>
            <a:ext cx="1069975" cy="282475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15</cp:revision>
  <dcterms:created xsi:type="dcterms:W3CDTF">2015-07-03T10:15:17Z</dcterms:created>
  <dcterms:modified xsi:type="dcterms:W3CDTF">2015-11-27T08:08:17Z</dcterms:modified>
</cp:coreProperties>
</file>