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100" d="100"/>
          <a:sy n="100" d="100"/>
        </p:scale>
        <p:origin x="4448" y="2203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29/10/15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dirty="0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 Solution 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>
            <a:normAutofit fontScale="47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smtClean="0">
                <a:solidFill>
                  <a:schemeClr val="bg1"/>
                </a:solidFill>
              </a:rPr>
              <a:t>christoff.burger</a:t>
            </a:r>
            <a:r>
              <a:rPr lang="en-GB" sz="10000" dirty="0" err="1" smtClean="0">
                <a:solidFill>
                  <a:schemeClr val="bg1"/>
                </a:solidFill>
              </a:rPr>
              <a:t>@cs.lth.se</a:t>
            </a:r>
            <a:r>
              <a:rPr lang="en-GB" sz="10000" dirty="0" smtClean="0">
                <a:solidFill>
                  <a:schemeClr val="bg1"/>
                </a:solidFill>
              </a:rPr>
              <a:t>, 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GB" sz="10000" dirty="0" smtClean="0">
                <a:solidFill>
                  <a:schemeClr val="bg1"/>
                </a:solidFill>
              </a:rPr>
              <a:t>Dept. of Computer Science, Faculty of Engineering, LTH, Lund University, Lund, Sweden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 S</a:t>
            </a:r>
            <a:r>
              <a:rPr lang="en-GB" sz="6000" dirty="0" smtClean="0"/>
              <a:t>olution: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7" name="Group 396"/>
          <p:cNvGrpSpPr/>
          <p:nvPr/>
        </p:nvGrpSpPr>
        <p:grpSpPr>
          <a:xfrm>
            <a:off x="1503835" y="18947584"/>
            <a:ext cx="17254688" cy="10430258"/>
            <a:chOff x="262657" y="1238859"/>
            <a:chExt cx="8627344" cy="5215129"/>
          </a:xfrm>
        </p:grpSpPr>
        <p:sp>
          <p:nvSpPr>
            <p:cNvPr id="398" name="TextBox 397"/>
            <p:cNvSpPr txBox="1"/>
            <p:nvPr/>
          </p:nvSpPr>
          <p:spPr>
            <a:xfrm>
              <a:off x="262659" y="6130822"/>
              <a:ext cx="8627342" cy="3231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3600" dirty="0" smtClean="0"/>
                <a:t>semantic </a:t>
              </a:r>
              <a:r>
                <a:rPr lang="en-GB" sz="3600" dirty="0"/>
                <a:t>overlay graph (</a:t>
              </a:r>
              <a:r>
                <a:rPr lang="en-GB" sz="3600" dirty="0" smtClean="0"/>
                <a:t>excerpt): </a:t>
              </a:r>
              <a:r>
                <a:rPr lang="en-GB" sz="3600" dirty="0" smtClean="0">
                  <a:solidFill>
                    <a:srgbClr val="FF0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name analysis  </a:t>
              </a:r>
              <a:r>
                <a:rPr lang="en-GB" sz="3600" dirty="0" smtClean="0">
                  <a:solidFill>
                    <a:srgbClr val="3366FF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>
                  <a:solidFill>
                    <a:srgbClr val="660066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code generation  </a:t>
              </a:r>
              <a:r>
                <a:rPr lang="en-GB" sz="3600" dirty="0" smtClean="0">
                  <a:solidFill>
                    <a:srgbClr val="008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enabled analysis</a:t>
              </a: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262657" y="1238859"/>
              <a:ext cx="8627344" cy="4796852"/>
              <a:chOff x="262657" y="1238859"/>
              <a:chExt cx="8627344" cy="4796852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 flipV="1">
                <a:off x="5173246" y="1238859"/>
                <a:ext cx="1" cy="479685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Rectangle 400"/>
              <p:cNvSpPr/>
              <p:nvPr/>
            </p:nvSpPr>
            <p:spPr>
              <a:xfrm>
                <a:off x="1364652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a</a:t>
                </a:r>
                <a:r>
                  <a:rPr lang="en-GB" sz="3600" dirty="0" smtClean="0">
                    <a:solidFill>
                      <a:schemeClr val="tx1"/>
                    </a:solidFill>
                  </a:rPr>
                  <a:t>ctivity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607936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ounded Rectangle 402"/>
              <p:cNvSpPr/>
              <p:nvPr/>
            </p:nvSpPr>
            <p:spPr>
              <a:xfrm>
                <a:off x="607936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ounded Rectangle 403"/>
              <p:cNvSpPr/>
              <p:nvPr/>
            </p:nvSpPr>
            <p:spPr>
              <a:xfrm>
                <a:off x="37578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ounded Rectangle 404"/>
              <p:cNvSpPr/>
              <p:nvPr/>
            </p:nvSpPr>
            <p:spPr>
              <a:xfrm>
                <a:off x="3757824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>
                <a:off x="2228431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262658" y="2565746"/>
                <a:ext cx="1" cy="1079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262658" y="3644941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262658" y="304996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Rounded Rectangle 409"/>
              <p:cNvSpPr/>
              <p:nvPr/>
            </p:nvSpPr>
            <p:spPr>
              <a:xfrm>
                <a:off x="2228431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ounded Rectangle 410"/>
              <p:cNvSpPr/>
              <p:nvPr/>
            </p:nvSpPr>
            <p:spPr>
              <a:xfrm>
                <a:off x="2228431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1896646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896646" y="3671005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896646" y="305314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1896646" y="487288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ounded Rectangle 415"/>
              <p:cNvSpPr/>
              <p:nvPr/>
            </p:nvSpPr>
            <p:spPr>
              <a:xfrm>
                <a:off x="3757824" y="4674714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ounded Rectangle 416"/>
              <p:cNvSpPr/>
              <p:nvPr/>
            </p:nvSpPr>
            <p:spPr>
              <a:xfrm>
                <a:off x="2228431" y="466232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>
                <a:off x="3426039" y="304488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3426039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426039" y="4902126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01" idx="2"/>
              </p:cNvCxnSpPr>
              <p:nvPr/>
            </p:nvCxnSpPr>
            <p:spPr>
              <a:xfrm flipV="1">
                <a:off x="1896646" y="2249502"/>
                <a:ext cx="0" cy="2623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3426039" y="2565747"/>
                <a:ext cx="0" cy="23363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V="1">
                <a:off x="276151" y="2565746"/>
                <a:ext cx="314988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3662522" y="3299431"/>
                <a:ext cx="92594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outgoing</a:t>
                </a:r>
                <a:endParaRPr lang="en-GB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Rounded Rectangle 424"/>
              <p:cNvSpPr/>
              <p:nvPr/>
            </p:nvSpPr>
            <p:spPr>
              <a:xfrm>
                <a:off x="40969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err="1">
                    <a:solidFill>
                      <a:srgbClr val="000000"/>
                    </a:solidFill>
                  </a:rPr>
                  <a:t>e</a:t>
                </a:r>
                <a:r>
                  <a:rPr lang="en-GB" sz="3600" dirty="0" err="1" smtClean="0">
                    <a:solidFill>
                      <a:srgbClr val="000000"/>
                    </a:solidFill>
                  </a:rPr>
                  <a:t>xpr</a:t>
                </a:r>
                <a:r>
                  <a:rPr lang="en-GB" sz="3600" dirty="0" smtClean="0">
                    <a:solidFill>
                      <a:srgbClr val="000000"/>
                    </a:solidFill>
                  </a:rPr>
                  <a:t>.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26" name="Straight Connector 425"/>
              <p:cNvCxnSpPr>
                <a:endCxn id="425" idx="1"/>
              </p:cNvCxnSpPr>
              <p:nvPr/>
            </p:nvCxnSpPr>
            <p:spPr>
              <a:xfrm>
                <a:off x="3960072" y="5433535"/>
                <a:ext cx="13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3960072" y="5074230"/>
                <a:ext cx="0" cy="35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Isosceles Triangle 427"/>
              <p:cNvSpPr/>
              <p:nvPr/>
            </p:nvSpPr>
            <p:spPr>
              <a:xfrm>
                <a:off x="4096961" y="5585460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1117049" y="5729312"/>
                <a:ext cx="3322311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03" idx="2"/>
              </p:cNvCxnSpPr>
              <p:nvPr/>
            </p:nvCxnSpPr>
            <p:spPr>
              <a:xfrm>
                <a:off x="1117049" y="3847241"/>
                <a:ext cx="0" cy="188207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H="1" flipV="1">
                <a:off x="3246658" y="2678661"/>
                <a:ext cx="286675" cy="10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06" idx="0"/>
              </p:cNvCxnSpPr>
              <p:nvPr/>
            </p:nvCxnSpPr>
            <p:spPr>
              <a:xfrm flipV="1">
                <a:off x="2737544" y="2679700"/>
                <a:ext cx="509112" cy="15334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10" idx="3"/>
              </p:cNvCxnSpPr>
              <p:nvPr/>
            </p:nvCxnSpPr>
            <p:spPr>
              <a:xfrm>
                <a:off x="3246656" y="3641287"/>
                <a:ext cx="372844" cy="3654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3246658" y="3244950"/>
                <a:ext cx="511166" cy="145122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Rectangle 434"/>
              <p:cNvSpPr/>
              <p:nvPr/>
            </p:nvSpPr>
            <p:spPr>
              <a:xfrm>
                <a:off x="5868836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Petri net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59041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7" name="Rounded Rectangle 436"/>
              <p:cNvSpPr/>
              <p:nvPr/>
            </p:nvSpPr>
            <p:spPr>
              <a:xfrm>
                <a:off x="5904124" y="4066836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8" name="Rounded Rectangle 437"/>
              <p:cNvSpPr/>
              <p:nvPr/>
            </p:nvSpPr>
            <p:spPr>
              <a:xfrm>
                <a:off x="5904124" y="469617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9" name="Rounded Rectangle 438"/>
              <p:cNvSpPr/>
              <p:nvPr/>
            </p:nvSpPr>
            <p:spPr>
              <a:xfrm>
                <a:off x="7554275" y="2833041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554275" y="3465050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1" name="Rounded Rectangle 440"/>
              <p:cNvSpPr/>
              <p:nvPr/>
            </p:nvSpPr>
            <p:spPr>
              <a:xfrm>
                <a:off x="7554275" y="4066836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42" name="Straight Connector 441"/>
              <p:cNvCxnSpPr/>
              <p:nvPr/>
            </p:nvCxnSpPr>
            <p:spPr>
              <a:xfrm>
                <a:off x="5572339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5572339" y="426334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5572339" y="4873606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7222490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7222490" y="3680585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7222490" y="42664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 flipV="1">
                <a:off x="5572339" y="2565747"/>
                <a:ext cx="0" cy="2307859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7222490" y="2565746"/>
                <a:ext cx="1" cy="1697595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5572339" y="2565747"/>
                <a:ext cx="1650152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5" idx="2"/>
              </p:cNvCxnSpPr>
              <p:nvPr/>
            </p:nvCxnSpPr>
            <p:spPr>
              <a:xfrm flipV="1">
                <a:off x="6400800" y="2249502"/>
                <a:ext cx="30" cy="31624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4776049" y="283304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flipH="1" flipV="1">
                <a:off x="4776049" y="4053195"/>
                <a:ext cx="1128075" cy="13641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 flipH="1">
                <a:off x="4776049" y="469675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TextBox 454"/>
              <p:cNvSpPr txBox="1"/>
              <p:nvPr/>
            </p:nvSpPr>
            <p:spPr>
              <a:xfrm>
                <a:off x="4728467" y="2738654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56" name="Straight Connector 455"/>
              <p:cNvCxnSpPr>
                <a:stCxn id="435" idx="1"/>
                <a:endCxn id="401" idx="3"/>
              </p:cNvCxnSpPr>
              <p:nvPr/>
            </p:nvCxnSpPr>
            <p:spPr>
              <a:xfrm flipH="1">
                <a:off x="2428640" y="2020664"/>
                <a:ext cx="344019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TextBox 456"/>
              <p:cNvSpPr txBox="1"/>
              <p:nvPr/>
            </p:nvSpPr>
            <p:spPr>
              <a:xfrm>
                <a:off x="2381944" y="1657959"/>
                <a:ext cx="90486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</a:t>
                </a:r>
                <a:r>
                  <a:rPr lang="en-GB" sz="3600" dirty="0" err="1" smtClean="0">
                    <a:solidFill>
                      <a:srgbClr val="3366FF"/>
                    </a:solidFill>
                  </a:rPr>
                  <a:t>petrinet</a:t>
                </a:r>
                <a:endParaRPr lang="en-GB" sz="3600" dirty="0" smtClean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58" name="Rounded Rectangle 457"/>
              <p:cNvSpPr/>
              <p:nvPr/>
            </p:nvSpPr>
            <p:spPr>
              <a:xfrm>
                <a:off x="62432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token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6106372" y="5108081"/>
                <a:ext cx="0" cy="32545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6106372" y="5433535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>
                <a:stCxn id="458" idx="3"/>
              </p:cNvCxnSpPr>
              <p:nvPr/>
            </p:nvCxnSpPr>
            <p:spPr>
              <a:xfrm>
                <a:off x="6922349" y="5433535"/>
                <a:ext cx="1967651" cy="0"/>
              </a:xfrm>
              <a:prstGeom prst="line">
                <a:avLst/>
              </a:prstGeom>
              <a:ln>
                <a:solidFill>
                  <a:srgbClr val="008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8890000" y="3029060"/>
                <a:ext cx="0" cy="2404475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>
                <a:stCxn id="439" idx="3"/>
              </p:cNvCxnSpPr>
              <p:nvPr/>
            </p:nvCxnSpPr>
            <p:spPr>
              <a:xfrm>
                <a:off x="8572500" y="3038996"/>
                <a:ext cx="317500" cy="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441" idx="3"/>
              </p:cNvCxnSpPr>
              <p:nvPr/>
            </p:nvCxnSpPr>
            <p:spPr>
              <a:xfrm flipV="1">
                <a:off x="8572500" y="4266460"/>
                <a:ext cx="317500" cy="6331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Rounded Rectangle 464"/>
              <p:cNvSpPr/>
              <p:nvPr/>
            </p:nvSpPr>
            <p:spPr>
              <a:xfrm>
                <a:off x="7893412" y="4674714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arcs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66" name="Isosceles Triangle 465"/>
              <p:cNvSpPr/>
              <p:nvPr/>
            </p:nvSpPr>
            <p:spPr>
              <a:xfrm>
                <a:off x="7893412" y="4995965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>
                <a:off x="7756523" y="4814410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V="1">
                <a:off x="7756523" y="4478745"/>
                <a:ext cx="0" cy="335667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>
                <a:stCxn id="438" idx="3"/>
                <a:endCxn id="466" idx="2"/>
              </p:cNvCxnSpPr>
              <p:nvPr/>
            </p:nvCxnSpPr>
            <p:spPr>
              <a:xfrm>
                <a:off x="6922349" y="4902126"/>
                <a:ext cx="971063" cy="275155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6922349" y="3244950"/>
                <a:ext cx="157901" cy="155220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endCxn id="466" idx="1"/>
              </p:cNvCxnSpPr>
              <p:nvPr/>
            </p:nvCxnSpPr>
            <p:spPr>
              <a:xfrm>
                <a:off x="7080250" y="4797152"/>
                <a:ext cx="982934" cy="2894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TextBox 471"/>
              <p:cNvSpPr txBox="1"/>
              <p:nvPr/>
            </p:nvSpPr>
            <p:spPr>
              <a:xfrm>
                <a:off x="8025956" y="5384306"/>
                <a:ext cx="849414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008000"/>
                    </a:solidFill>
                  </a:rPr>
                  <a:t>enabled</a:t>
                </a:r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7381827" y="4971133"/>
                <a:ext cx="26658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</a:t>
                </a: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3137679" y="5666379"/>
                <a:ext cx="91118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v-lookup</a:t>
                </a:r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62657" y="1238859"/>
                <a:ext cx="4910590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/>
                  <a:t>O</a:t>
                </a:r>
                <a:r>
                  <a:rPr lang="en-GB" sz="3600" i="1" dirty="0" smtClean="0"/>
                  <a:t>riginal Input Tree</a:t>
                </a: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5173247" y="1238859"/>
                <a:ext cx="3716754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>
                    <a:solidFill>
                      <a:srgbClr val="660066"/>
                    </a:solidFill>
                  </a:rPr>
                  <a:t>D</a:t>
                </a:r>
                <a:r>
                  <a:rPr lang="en-GB" sz="3600" i="1" dirty="0" smtClean="0">
                    <a:solidFill>
                      <a:srgbClr val="660066"/>
                    </a:solidFill>
                  </a:rPr>
                  <a:t>erived Petri Net</a:t>
                </a:r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4776049" y="3244950"/>
                <a:ext cx="227751" cy="32375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flipH="1">
                <a:off x="7080250" y="3847241"/>
                <a:ext cx="474028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H="1">
                <a:off x="7080250" y="4478745"/>
                <a:ext cx="474028" cy="698536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4671317" y="5177281"/>
                <a:ext cx="2408933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>
                <a:endCxn id="416" idx="2"/>
              </p:cNvCxnSpPr>
              <p:nvPr/>
            </p:nvCxnSpPr>
            <p:spPr>
              <a:xfrm flipH="1" flipV="1">
                <a:off x="4266937" y="5086623"/>
                <a:ext cx="404380" cy="9065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Box 481"/>
              <p:cNvSpPr txBox="1"/>
              <p:nvPr/>
            </p:nvSpPr>
            <p:spPr>
              <a:xfrm>
                <a:off x="4730540" y="347139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H="1">
                <a:off x="7080250" y="3244950"/>
                <a:ext cx="47402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TextBox 483"/>
              <p:cNvSpPr txBox="1"/>
              <p:nvPr/>
            </p:nvSpPr>
            <p:spPr>
              <a:xfrm>
                <a:off x="4730524" y="508088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4730540" y="3963363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4730540" y="4604986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87" name="Straight Connector 486"/>
              <p:cNvCxnSpPr/>
              <p:nvPr/>
            </p:nvCxnSpPr>
            <p:spPr>
              <a:xfrm flipH="1" flipV="1">
                <a:off x="3533333" y="2679700"/>
                <a:ext cx="224491" cy="1533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TextBox 487"/>
              <p:cNvSpPr txBox="1"/>
              <p:nvPr/>
            </p:nvSpPr>
            <p:spPr>
              <a:xfrm>
                <a:off x="3394797" y="2353060"/>
                <a:ext cx="953221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incoming</a:t>
                </a:r>
              </a:p>
            </p:txBody>
          </p:sp>
          <p:cxnSp>
            <p:nvCxnSpPr>
              <p:cNvPr id="489" name="Straight Connector 488"/>
              <p:cNvCxnSpPr/>
              <p:nvPr/>
            </p:nvCxnSpPr>
            <p:spPr>
              <a:xfrm flipV="1">
                <a:off x="7080250" y="3244950"/>
                <a:ext cx="0" cy="602291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5003800" y="3568700"/>
                <a:ext cx="2076450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TextBox 490"/>
              <p:cNvSpPr txBox="1"/>
              <p:nvPr/>
            </p:nvSpPr>
            <p:spPr>
              <a:xfrm>
                <a:off x="7319106" y="4602644"/>
                <a:ext cx="41265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</a:t>
                </a:r>
              </a:p>
            </p:txBody>
          </p:sp>
        </p:grpSp>
      </p:grp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 descr="poster-figure-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889" y="24802062"/>
            <a:ext cx="4446778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185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43</cp:revision>
  <dcterms:created xsi:type="dcterms:W3CDTF">2015-09-15T10:44:55Z</dcterms:created>
  <dcterms:modified xsi:type="dcterms:W3CDTF">2015-10-29T01:33:07Z</dcterms:modified>
</cp:coreProperties>
</file>