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1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8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1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5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9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1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DA65-D006-2B49-BC2C-DE498E4BF984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06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roneous-questionnaire-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97" y="2723177"/>
            <a:ext cx="2316480" cy="521208"/>
          </a:xfrm>
          <a:prstGeom prst="rect">
            <a:avLst/>
          </a:prstGeom>
        </p:spPr>
      </p:pic>
      <p:pic>
        <p:nvPicPr>
          <p:cNvPr id="5" name="Picture 4" descr="erroneous-questionnai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40" y="2723177"/>
            <a:ext cx="1679448" cy="1295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9497" y="3328315"/>
            <a:ext cx="2316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"/>
                <a:cs typeface="Arial"/>
              </a:rPr>
              <a:t>(a)</a:t>
            </a:r>
            <a:r>
              <a:rPr lang="en-GB" sz="1100" dirty="0" smtClean="0">
                <a:latin typeface="Arial"/>
                <a:cs typeface="Arial"/>
              </a:rPr>
              <a:t> erroneous questionnaire (subtracting from a Boolean value is a type error)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4273" y="2745351"/>
            <a:ext cx="19741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"/>
                <a:cs typeface="Arial"/>
              </a:rPr>
              <a:t>not well-formed warning</a:t>
            </a:r>
          </a:p>
          <a:p>
            <a:pPr algn="ctr"/>
            <a:r>
              <a:rPr lang="en-GB" sz="1100" dirty="0">
                <a:latin typeface="Arial"/>
                <a:cs typeface="Arial"/>
              </a:rPr>
              <a:t>T</a:t>
            </a:r>
            <a:r>
              <a:rPr lang="en-GB" sz="1100" dirty="0" smtClean="0">
                <a:latin typeface="Arial"/>
                <a:cs typeface="Arial"/>
              </a:rPr>
              <a:t>he questionnaire can still be used. Computations are performed; computations on undefined yield undefined. In group conditions, undefined is treated as </a:t>
            </a:r>
            <a:r>
              <a:rPr lang="en-GB" sz="1100" i="1" dirty="0" smtClean="0">
                <a:latin typeface="Arial"/>
                <a:cs typeface="Arial"/>
              </a:rPr>
              <a:t>false</a:t>
            </a:r>
            <a:r>
              <a:rPr lang="en-GB" sz="1100" dirty="0" smtClean="0">
                <a:latin typeface="Arial"/>
                <a:cs typeface="Arial"/>
              </a:rPr>
              <a:t>. 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53249" y="2929326"/>
            <a:ext cx="534362" cy="457201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4987611" y="3157927"/>
            <a:ext cx="616662" cy="226061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9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2</cp:revision>
  <dcterms:created xsi:type="dcterms:W3CDTF">2015-07-28T15:53:58Z</dcterms:created>
  <dcterms:modified xsi:type="dcterms:W3CDTF">2015-07-28T16:04:58Z</dcterms:modified>
</cp:coreProperties>
</file>