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输入文件在一个</a:t>
            </a:r>
            <a:r>
              <a:rPr lang="en-US" altLang="zh-CN" dirty="0"/>
              <a:t>Java</a:t>
            </a:r>
            <a:r>
              <a:rPr lang="zh-CN" altLang="en-US" dirty="0"/>
              <a:t>项目当中。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Maven</a:t>
            </a:r>
            <a:r>
              <a:rPr lang="zh-CN" altLang="en-US" dirty="0"/>
              <a:t>，</a:t>
            </a:r>
            <a:r>
              <a:rPr lang="en-US" altLang="zh-CN" dirty="0"/>
              <a:t>Gradle</a:t>
            </a:r>
            <a:r>
              <a:rPr lang="zh-CN" altLang="en-US" dirty="0"/>
              <a:t>。其中，项目类不能依赖于测试中的类。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项目不依赖与</a:t>
            </a:r>
            <a:r>
              <a:rPr lang="en-US" altLang="zh-CN" dirty="0" err="1"/>
              <a:t>Jdk</a:t>
            </a:r>
            <a:r>
              <a:rPr lang="zh-CN" altLang="en-US" dirty="0"/>
              <a:t>以外的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/>
              <a:t>3.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展开器应该做些什么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对于源文件</a:t>
            </a:r>
            <a:r>
              <a:rPr lang="en-US" altLang="zh-CN"/>
              <a:t>B.java</a:t>
            </a:r>
            <a:r>
              <a:rPr lang="zh-CN" altLang="en-US"/>
              <a:t>，它</a:t>
            </a:r>
            <a:endParaRPr lang="zh-CN" altLang="en-US"/>
          </a:p>
          <a:p>
            <a:pPr lvl="1"/>
            <a:r>
              <a:rPr lang="zh-CN" altLang="en-US"/>
              <a:t>来自某个包</a:t>
            </a:r>
            <a:r>
              <a:rPr lang="en-US" altLang="zh-CN"/>
              <a:t>A</a:t>
            </a:r>
            <a:endParaRPr lang="en-US" altLang="zh-CN"/>
          </a:p>
          <a:p>
            <a:pPr lvl="1"/>
            <a:r>
              <a:rPr lang="zh-CN" altLang="en-US"/>
              <a:t>有</a:t>
            </a:r>
            <a:r>
              <a:rPr lang="en-US" altLang="zh-CN"/>
              <a:t>public class B{psvm}</a:t>
            </a:r>
            <a:endParaRPr lang="en-US" altLang="zh-CN"/>
          </a:p>
          <a:p>
            <a:pPr lvl="1"/>
            <a:r>
              <a:rPr lang="zh-CN" altLang="en-US"/>
              <a:t>提到了类</a:t>
            </a:r>
            <a:r>
              <a:rPr lang="en-US" altLang="zh-CN"/>
              <a:t>C</a:t>
            </a:r>
            <a:r>
              <a:rPr lang="en-US"/>
              <a:t>1</a:t>
            </a:r>
            <a:r>
              <a:rPr lang="zh-CN" altLang="en-US"/>
              <a:t>，</a:t>
            </a:r>
            <a:r>
              <a:rPr lang="en-US" altLang="zh-CN"/>
              <a:t>C2</a:t>
            </a:r>
            <a:r>
              <a:rPr lang="zh-CN" altLang="en-US"/>
              <a:t>，</a:t>
            </a:r>
            <a:r>
              <a:rPr lang="en-US" altLang="zh-CN"/>
              <a:t>C3</a:t>
            </a:r>
            <a:r>
              <a:rPr lang="zh-CN" altLang="en-US"/>
              <a:t>，</a:t>
            </a:r>
            <a:r>
              <a:rPr lang="en-US" altLang="zh-CN"/>
              <a:t>C4</a:t>
            </a:r>
            <a:endParaRPr lang="en-US" altLang="zh-CN"/>
          </a:p>
          <a:p>
            <a:pPr lvl="2"/>
            <a:r>
              <a:rPr lang="zh-CN" altLang="en-US" sz="1665"/>
              <a:t>有时候使用了全名表示</a:t>
            </a:r>
            <a:r>
              <a:rPr lang="en-US" altLang="zh-CN" sz="1665"/>
              <a:t>	</a:t>
            </a:r>
            <a:endParaRPr lang="en-US" altLang="zh-CN"/>
          </a:p>
          <a:p>
            <a:pPr lvl="2"/>
            <a:r>
              <a:rPr lang="zh-CN" altLang="en-US"/>
              <a:t>有时候使用了</a:t>
            </a:r>
            <a:r>
              <a:rPr lang="en-US" altLang="zh-CN"/>
              <a:t>Import</a:t>
            </a:r>
            <a:endParaRPr lang="en-US" altLang="zh-CN"/>
          </a:p>
          <a:p>
            <a:pPr lvl="2"/>
            <a:r>
              <a:rPr lang="zh-CN" altLang="en-US"/>
              <a:t>展开器不关心使用了全名还是</a:t>
            </a:r>
            <a:r>
              <a:rPr lang="en-US" altLang="zh-CN"/>
              <a:t>import</a:t>
            </a:r>
            <a:r>
              <a:rPr lang="zh-CN" altLang="en-US"/>
              <a:t>，这不是展开器的工作。</a:t>
            </a:r>
            <a:endParaRPr lang="zh-CN" altLang="en-US"/>
          </a:p>
          <a:p>
            <a:pPr lvl="2"/>
            <a:r>
              <a:rPr lang="zh-CN" altLang="en-US"/>
              <a:t>展开器只需要知道这些类的存在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WPS 演示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问题背景</vt:lpstr>
      <vt:lpstr>模型假设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叶璨铭</dc:creator>
  <cp:lastModifiedBy>二猫</cp:lastModifiedBy>
  <cp:revision>11</cp:revision>
  <dcterms:created xsi:type="dcterms:W3CDTF">2022-01-29T06:57:00Z</dcterms:created>
  <dcterms:modified xsi:type="dcterms:W3CDTF">2022-01-30T02:15:01Z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6BA1EF6BCB944DC181D3040016F9A539</vt:lpwstr>
  </property>
  <property fmtid="{D5CDD505-2E9C-101B-9397-08002B2CF9AE}" pid="3" name="KSOProductBuildVer">
    <vt:lpwstr>2052-11.1.0.11294</vt:lpwstr>
  </property>
</Properties>
</file>