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C72A-39F0-40D6-8526-A6011CC1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68DA3-1911-4D66-A691-F3A412A1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输入文件在一个</a:t>
            </a:r>
            <a:r>
              <a:rPr lang="en-US" altLang="zh-CN" dirty="0"/>
              <a:t>Java</a:t>
            </a:r>
            <a:r>
              <a:rPr lang="zh-CN" altLang="en-US" dirty="0"/>
              <a:t>项目当中。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Maven</a:t>
            </a:r>
            <a:r>
              <a:rPr lang="zh-CN" altLang="en-US" dirty="0"/>
              <a:t>，</a:t>
            </a:r>
            <a:r>
              <a:rPr lang="en-US" altLang="zh-CN" dirty="0"/>
              <a:t>Gradle</a:t>
            </a:r>
            <a:r>
              <a:rPr lang="zh-CN" altLang="en-US" dirty="0"/>
              <a:t>。其中，项目类不能依赖于测试中的类。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项目不依赖与</a:t>
            </a:r>
            <a:r>
              <a:rPr lang="en-US" altLang="zh-CN" dirty="0" err="1"/>
              <a:t>Jdk</a:t>
            </a:r>
            <a:r>
              <a:rPr lang="zh-CN" altLang="en-US" dirty="0"/>
              <a:t>以外的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4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问题背景</vt:lpstr>
      <vt:lpstr>模型假设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叶璨铭</dc:creator>
  <cp:lastModifiedBy>叶 璨铭</cp:lastModifiedBy>
  <cp:revision>9</cp:revision>
  <dcterms:created xsi:type="dcterms:W3CDTF">2022-01-29T06:57:00Z</dcterms:created>
  <dcterms:modified xsi:type="dcterms:W3CDTF">2022-01-30T01:52:46Z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6BA1EF6BCB944DC181D3040016F9A539</vt:lpwstr>
  </property>
  <property fmtid="{D5CDD505-2E9C-101B-9397-08002B2CF9AE}" pid="3" name="KSOProductBuildVer">
    <vt:lpwstr>2052-11.1.0.11294</vt:lpwstr>
  </property>
</Properties>
</file>