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8"/>
  </p:normalViewPr>
  <p:slideViewPr>
    <p:cSldViewPr snapToGrid="0">
      <p:cViewPr varScale="1">
        <p:scale>
          <a:sx n="71" d="100"/>
          <a:sy n="71" d="100"/>
        </p:scale>
        <p:origin x="18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13C2E-1A21-AB76-D455-08A7E56A8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EA65C6-2DA6-23A4-14A1-B0E54F1C1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BC1F8-5503-C09A-EA59-7705F09F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553C-0492-5747-AB71-A36B940F0A2D}" type="datetimeFigureOut">
              <a:rPr kumimoji="1" lang="ko-Kore-KR" altLang="en-US" smtClean="0"/>
              <a:t>2023. 9. 13.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67275-6208-ABA4-4C39-61147629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27D6D-441B-C8AB-DDA9-1190C967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FF5-AA72-4E48-8A21-15C026A5DD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563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A7EDE-082C-C54C-42A1-A43A5FA3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419B74-2544-E852-D80B-0916FA8A0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CB2B1-2DDE-3541-A879-AB33B82F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553C-0492-5747-AB71-A36B940F0A2D}" type="datetimeFigureOut">
              <a:rPr kumimoji="1" lang="ko-Kore-KR" altLang="en-US" smtClean="0"/>
              <a:t>2023. 9. 13.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174CD-2EBF-10DC-1E58-C56EA199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B2ABB-C728-FA21-0470-F9F01F2D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FF5-AA72-4E48-8A21-15C026A5DD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296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9801B9-8F1E-02F5-94C8-72644326A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B2C7A9-6B94-16AB-E8BD-883F9CB4F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8ED1-84FA-E1E6-9BF1-B712BB59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553C-0492-5747-AB71-A36B940F0A2D}" type="datetimeFigureOut">
              <a:rPr kumimoji="1" lang="ko-Kore-KR" altLang="en-US" smtClean="0"/>
              <a:t>2023. 9. 13.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4FE81-46F1-0A4D-6BA6-1FB805A5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0ABA6-80D1-8AAC-440B-E4BC561E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FF5-AA72-4E48-8A21-15C026A5DD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87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5ACF7-031A-90DB-F488-C975EAD8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0BF00-8FC6-E9E7-DBE5-382CEA906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2D7C1-E069-F33B-6F41-D50EF39E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553C-0492-5747-AB71-A36B940F0A2D}" type="datetimeFigureOut">
              <a:rPr kumimoji="1" lang="ko-Kore-KR" altLang="en-US" smtClean="0"/>
              <a:t>2023. 9. 13.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1E024-4A7F-EC02-F891-9116A217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50C4B-21BF-1CB1-5F1B-256E2F61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FF5-AA72-4E48-8A21-15C026A5DD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54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20241-5DE2-0606-7F18-AD27A1FC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AD8013-9461-4ECE-8E29-E3DB138A4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3D3D7-D988-BC35-78D3-CEECDC6A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553C-0492-5747-AB71-A36B940F0A2D}" type="datetimeFigureOut">
              <a:rPr kumimoji="1" lang="ko-Kore-KR" altLang="en-US" smtClean="0"/>
              <a:t>2023. 9. 13.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32588-B602-9995-2150-D0599703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EF826-33EC-595E-8496-8F9B75A9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FF5-AA72-4E48-8A21-15C026A5DD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35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C9904-9CA6-143B-3A08-A256CB2C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8634D-6BAE-BF34-A262-246996F66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7D1B7E-3311-1EFF-F9D8-0CB3C21F3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2A7A6A-C6A1-4512-86A6-B4949E39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553C-0492-5747-AB71-A36B940F0A2D}" type="datetimeFigureOut">
              <a:rPr kumimoji="1" lang="ko-Kore-KR" altLang="en-US" smtClean="0"/>
              <a:t>2023. 9. 13.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584162-2606-C917-FD63-0BBF218D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981AB-12A9-5142-C488-CE69E95E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FF5-AA72-4E48-8A21-15C026A5DD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161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BCFFA-4DB9-50A8-F1D4-AB6C054F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2F336E-A295-FED0-D007-C86773AAE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328F29-03C4-9B77-0EB4-2A356398F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FB64FD-7942-03DB-A628-718071E31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58AE54-7144-4701-5561-773A8D2CD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3DFF46-E70F-C994-64B6-80C18364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553C-0492-5747-AB71-A36B940F0A2D}" type="datetimeFigureOut">
              <a:rPr kumimoji="1" lang="ko-Kore-KR" altLang="en-US" smtClean="0"/>
              <a:t>2023. 9. 13.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4AEA39-8647-0344-114D-151D47E0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E73013-2849-D47A-0B92-DE6634D1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FF5-AA72-4E48-8A21-15C026A5DD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035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511DA-0FB4-0ED1-CA37-2586C0F0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5E1E65-90E4-00B8-8ABB-E0658BF5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553C-0492-5747-AB71-A36B940F0A2D}" type="datetimeFigureOut">
              <a:rPr kumimoji="1" lang="ko-Kore-KR" altLang="en-US" smtClean="0"/>
              <a:t>2023. 9. 13.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2B136F-DE34-3E78-A939-2AE891A2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187F6E-5EA5-E487-A3C0-FC1879A9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FF5-AA72-4E48-8A21-15C026A5DD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81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42B4B6-1268-D960-F4CC-B7E81995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553C-0492-5747-AB71-A36B940F0A2D}" type="datetimeFigureOut">
              <a:rPr kumimoji="1" lang="ko-Kore-KR" altLang="en-US" smtClean="0"/>
              <a:t>2023. 9. 13.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A5D5A9-1AD3-8AD1-7743-E0FE1652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B5F991-5480-F75D-604C-A99CC79D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FF5-AA72-4E48-8A21-15C026A5DD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194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B5314-5933-D26D-FEBC-AC2C1C75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6CE13-EBCF-C1C3-C656-162CE6EDC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331FE-99EC-F386-6717-2CE27EB40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9759D-F2F2-44D8-01F6-1D9B2217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553C-0492-5747-AB71-A36B940F0A2D}" type="datetimeFigureOut">
              <a:rPr kumimoji="1" lang="ko-Kore-KR" altLang="en-US" smtClean="0"/>
              <a:t>2023. 9. 13.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51C42D-6814-09B6-8B83-58258996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734411-AE36-9527-2DFA-6E4536F5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FF5-AA72-4E48-8A21-15C026A5DD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469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70BF9-C146-1C5C-0246-E1549CB7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978490-AD0B-3BE5-82B4-D529ABD5A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423C4-CEA9-045E-1A5E-BCC3629B6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A2D767-0372-B3F7-3049-4A2835BE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553C-0492-5747-AB71-A36B940F0A2D}" type="datetimeFigureOut">
              <a:rPr kumimoji="1" lang="ko-Kore-KR" altLang="en-US" smtClean="0"/>
              <a:t>2023. 9. 13.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A7DCE-EAA0-D819-84B7-B8F78604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A42F5-1507-E582-4AD9-701EB223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4FF5-AA72-4E48-8A21-15C026A5DD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504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168EEE-9F40-225A-F11F-887EECCF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EFE7F-E682-BCE0-B64C-547E36DA2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B0D43-5519-D013-B13B-AEFC77DE9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8553C-0492-5747-AB71-A36B940F0A2D}" type="datetimeFigureOut">
              <a:rPr kumimoji="1" lang="ko-Kore-KR" altLang="en-US" smtClean="0"/>
              <a:t>2023. 9. 13.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FA9E7-46AF-6AFF-C3BC-01D8B606D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13F6E-5F63-F94C-4EB5-89222A281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84FF5-AA72-4E48-8A21-15C026A5DD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492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3DD1F-5E0E-51CB-EB53-ED4F37202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임시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965FC2-ABFB-B43A-A4EE-83173FC22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242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임시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임시</dc:title>
  <dc:creator>이찬행</dc:creator>
  <cp:lastModifiedBy>이찬행</cp:lastModifiedBy>
  <cp:revision>1</cp:revision>
  <dcterms:created xsi:type="dcterms:W3CDTF">2023-09-13T07:36:17Z</dcterms:created>
  <dcterms:modified xsi:type="dcterms:W3CDTF">2023-09-13T07:36:42Z</dcterms:modified>
</cp:coreProperties>
</file>