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fiez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style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du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AF6D55A-4703-4A15-8722-B393D36D239D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30/06/19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072D18-AFF0-4ED1-B5A5-6D1FDA5BFDA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620303B-6A75-455D-8B4D-AA04C305DFA6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30/06/19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4AFAEA-E79E-48D0-BD56-B35AC05121C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59800" y="1809720"/>
            <a:ext cx="8614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Challenge link :https://competitions.codalab.org/competitions/3931?secret_key=d6c218a3-3b83-4eed-8e39-5b895c5a5e35      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93160" y="677160"/>
            <a:ext cx="73720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4800" spc="-1" strike="noStrike">
                <a:solidFill>
                  <a:srgbClr val="000000"/>
                </a:solidFill>
                <a:latin typeface="Calibri"/>
              </a:rPr>
              <a:t>FeatureSelectionChallenge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755240" y="2541960"/>
            <a:ext cx="2023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590360" y="3792600"/>
            <a:ext cx="2352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Etude de cas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434120" y="5080320"/>
            <a:ext cx="26650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GB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757760" y="565200"/>
            <a:ext cx="1595160" cy="369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6880" y="2286000"/>
            <a:ext cx="510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Classification  -&gt; très convoité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87040" y="3429000"/>
            <a:ext cx="343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Important dans la prise de décision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66880" y="4610160"/>
            <a:ext cx="284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Efficacité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963600" y="961920"/>
            <a:ext cx="426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DESCRIPTION DES ALGORITHMES ETUDIE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9920" y="2305080"/>
            <a:ext cx="554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Etape 1 : importation des datas  sous forme de dataFrame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652040" y="2828880"/>
            <a:ext cx="43146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Import pandas as pd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df = pd.read_csv(filename, sep=" ", header=None) 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df = df.dropna(axis=1, how="any")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552000" y="1584000"/>
            <a:ext cx="4464000" cy="41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37240" y="1800360"/>
            <a:ext cx="4876560" cy="18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from sklearn.module_containing_your_model_of_choice import your_model_of_choice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clf = your_model_of_choice()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clf.fit(trainData, trainLabels)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labelsPred = clf.predict(validData);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acc = accuracy_score(validLabels,labelsPred)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acc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22680" y="1101240"/>
            <a:ext cx="263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Etape 2 : calcul d’accuracy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340080" y="3528000"/>
            <a:ext cx="6739920" cy="189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71800" y="1062000"/>
            <a:ext cx="1342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Etape 3 : CV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43200" y="1566720"/>
            <a:ext cx="555264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from sklearn import your_model_of_choice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from sklearn.model_selection import cross_val_score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clf = tree.DecisionTreeClassifier()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</a:rPr>
              <a:t>print (cross_val_score(clf,trainData,trainLabels,cv=10, scoring="accuracy").mean())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60000" y="3103560"/>
            <a:ext cx="9144000" cy="22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734000" y="897840"/>
            <a:ext cx="2933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DISCUSION ET CONCLUSION 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2" name="Image 5" descr=""/>
          <p:cNvPicPr/>
          <p:nvPr/>
        </p:nvPicPr>
        <p:blipFill>
          <a:blip r:embed="rId1"/>
          <a:stretch/>
        </p:blipFill>
        <p:spPr>
          <a:xfrm>
            <a:off x="609480" y="1581480"/>
            <a:ext cx="6558120" cy="1587960"/>
          </a:xfrm>
          <a:prstGeom prst="rect">
            <a:avLst/>
          </a:prstGeom>
          <a:ln>
            <a:noFill/>
          </a:ln>
        </p:spPr>
      </p:pic>
      <p:pic>
        <p:nvPicPr>
          <p:cNvPr id="103" name="Image 7" descr=""/>
          <p:cNvPicPr/>
          <p:nvPr/>
        </p:nvPicPr>
        <p:blipFill>
          <a:blip r:embed="rId2"/>
          <a:stretch/>
        </p:blipFill>
        <p:spPr>
          <a:xfrm>
            <a:off x="684720" y="3322800"/>
            <a:ext cx="6526080" cy="158796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84720" y="5091840"/>
            <a:ext cx="502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* Classifieurs sont sensible à la quantité de données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94440" y="5651640"/>
            <a:ext cx="2073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* D’autres facteurs ?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LibreOffice/6.0.7.3$Linux_X86_64 LibreOffice_project/00m0$Build-3</Application>
  <Words>156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2019-06-30T13:32:04Z</dcterms:created>
  <dc:creator>thierry habinshuti</dc:creator>
  <dc:description/>
  <dc:language>fr-FR</dc:language>
  <cp:lastModifiedBy/>
  <dcterms:modified xsi:type="dcterms:W3CDTF">2019-06-30T19:52:14Z</dcterms:modified>
  <cp:revision>8</cp:revision>
  <dc:subject/>
  <dc:title>FeatureSelectionChallenge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