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F6D55A-4703-4A15-8722-B393D36D239D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30/06/2019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072D18-AFF0-4ED1-B5A5-6D1FDA5BFDA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620303B-6A75-455D-8B4D-AA04C305DFA6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30/06/2019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4AFAEA-E79E-48D0-BD56-B35AC05121CA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etitions.codalab.org/competitions/3931?secret_key=d6c218a3-3b83-4eed-8e39-5b895c5a5e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88960" y="1827328"/>
            <a:ext cx="8614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https://competitions.codalab.org/competitions/3931?secret_key=d6c218a3-3b83-4eed-8e39-5b895c5a5e35</a:t>
            </a:r>
            <a:r>
              <a:rPr lang="en-GB" sz="1200" b="0" strike="noStrike" spc="-1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93160" y="677160"/>
            <a:ext cx="73720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4800" b="1" i="1" strike="noStrike" spc="-1" dirty="0" err="1">
                <a:solidFill>
                  <a:srgbClr val="000000"/>
                </a:solidFill>
                <a:highlight>
                  <a:srgbClr val="C0C0C0"/>
                </a:highlight>
                <a:latin typeface="Calibri"/>
              </a:rPr>
              <a:t>FeatureSelectionChallenge</a:t>
            </a:r>
            <a:endParaRPr lang="en-GB" sz="4800" b="0" strike="noStrike" spc="-1" dirty="0">
              <a:highlight>
                <a:srgbClr val="C0C0C0"/>
              </a:highlight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7586" y="3164798"/>
            <a:ext cx="2023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Introduction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434120" y="3783255"/>
            <a:ext cx="23529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</a:rPr>
              <a:t>Etude de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</a:rPr>
              <a:t>cas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36826" y="4689703"/>
            <a:ext cx="2665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"/>
              </a:rPr>
              <a:t>Conclusion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7A4C0A-C1E9-4845-BEDF-315850EEAD51}"/>
              </a:ext>
            </a:extLst>
          </p:cNvPr>
          <p:cNvSpPr txBox="1"/>
          <p:nvPr/>
        </p:nvSpPr>
        <p:spPr>
          <a:xfrm>
            <a:off x="3931300" y="2411248"/>
            <a:ext cx="34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2 Class Classification </a:t>
            </a:r>
            <a:r>
              <a:rPr lang="fr-FR" dirty="0" err="1">
                <a:solidFill>
                  <a:srgbClr val="0070C0"/>
                </a:solidFill>
              </a:rPr>
              <a:t>Problem</a:t>
            </a:r>
            <a:r>
              <a:rPr lang="fr-FR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757759" y="565200"/>
            <a:ext cx="1731817" cy="36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 Light"/>
              </a:rPr>
              <a:t>INTRODUCTION</a:t>
            </a:r>
            <a:endParaRPr lang="fr-FR" sz="1800" b="0" strike="noStrike" spc="-1" dirty="0">
              <a:solidFill>
                <a:srgbClr val="000000"/>
              </a:solidFill>
              <a:highlight>
                <a:srgbClr val="C0C0C0"/>
              </a:highlight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6880" y="2286000"/>
            <a:ext cx="510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Classification  -&gt; très convoité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87040" y="3429000"/>
            <a:ext cx="3434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Important dans la prise de décision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66880" y="461016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Efficacité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63600" y="961920"/>
            <a:ext cx="426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</a:rPr>
              <a:t> DESCRIPTION DES ALGORITHMES ETUDIE</a:t>
            </a:r>
            <a:endParaRPr lang="en-GB" sz="1800" b="0" strike="noStrike" spc="-1" dirty="0">
              <a:highlight>
                <a:srgbClr val="C0C0C0"/>
              </a:highlight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9920" y="2305080"/>
            <a:ext cx="55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Etape 1 : importation des datas  sous forme de dataFrame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652040" y="2828880"/>
            <a:ext cx="43146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Import pandas as pd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df = pd.read_csv(filename, sep=" ", header=None) 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df = df.dropna(axis=1, how="any")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</p:txBody>
      </p:sp>
      <p:pic>
        <p:nvPicPr>
          <p:cNvPr id="94" name="Image 93"/>
          <p:cNvPicPr/>
          <p:nvPr/>
        </p:nvPicPr>
        <p:blipFill>
          <a:blip r:embed="rId2"/>
          <a:stretch/>
        </p:blipFill>
        <p:spPr>
          <a:xfrm>
            <a:off x="6552000" y="1584000"/>
            <a:ext cx="4464000" cy="41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37240" y="1800360"/>
            <a:ext cx="4876560" cy="18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from sklearn.module_containing_your_model_of_choice import your_model_of_choice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clf = your_model_of_choice()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clf.fit(trainData, trainLabels)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labelsPred = clf.predict(validData);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acc = accuracy_score(validLabels,labelsPred)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	acc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22680" y="1101240"/>
            <a:ext cx="2634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Etape 2 : calcul d’accuracy 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97" name="Image 96"/>
          <p:cNvPicPr/>
          <p:nvPr/>
        </p:nvPicPr>
        <p:blipFill>
          <a:blip r:embed="rId2"/>
          <a:stretch/>
        </p:blipFill>
        <p:spPr>
          <a:xfrm>
            <a:off x="3340080" y="3528000"/>
            <a:ext cx="6739920" cy="189360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4A71C9BC-5C8A-449D-B8B8-22DF8B2AEF94}"/>
              </a:ext>
            </a:extLst>
          </p:cNvPr>
          <p:cNvSpPr/>
          <p:nvPr/>
        </p:nvSpPr>
        <p:spPr>
          <a:xfrm>
            <a:off x="3963600" y="961920"/>
            <a:ext cx="426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</a:rPr>
              <a:t> DESCRIPTION DES ALGORITHMES ETUDIE</a:t>
            </a:r>
            <a:endParaRPr lang="en-GB" sz="1800" b="0" strike="noStrike" spc="-1" dirty="0">
              <a:highlight>
                <a:srgbClr val="C0C0C0"/>
              </a:highlight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71800" y="1062000"/>
            <a:ext cx="1342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Etape 3 : CV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43200" y="1566720"/>
            <a:ext cx="555264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from sklearn import your_model_of_choice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from sklearn.model_selection import cross_val_score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clf = tree.DecisionTreeClassifier()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print (cross_val_score(clf,trainData,trainLabels,cv=10, scoring="accuracy").mean())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</p:txBody>
      </p:sp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2160000" y="3103560"/>
            <a:ext cx="9144000" cy="222444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F0470DF-C6C9-42FC-A2AE-98AF79752C56}"/>
              </a:ext>
            </a:extLst>
          </p:cNvPr>
          <p:cNvSpPr/>
          <p:nvPr/>
        </p:nvSpPr>
        <p:spPr>
          <a:xfrm>
            <a:off x="3963600" y="961920"/>
            <a:ext cx="426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</a:rPr>
              <a:t> DESCRIPTION DES ALGORITHMES ETUDIE</a:t>
            </a:r>
            <a:endParaRPr lang="en-GB" sz="1800" b="0" strike="noStrike" spc="-1" dirty="0">
              <a:highlight>
                <a:srgbClr val="C0C0C0"/>
              </a:highlight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734000" y="897840"/>
            <a:ext cx="2933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</a:rPr>
              <a:t>DISCUSION ET CONCLUSION </a:t>
            </a:r>
            <a:endParaRPr lang="en-GB" sz="1800" b="0" strike="noStrike" spc="-1" dirty="0">
              <a:highlight>
                <a:srgbClr val="C0C0C0"/>
              </a:highlight>
              <a:latin typeface="Arial"/>
            </a:endParaRPr>
          </a:p>
        </p:txBody>
      </p:sp>
      <p:pic>
        <p:nvPicPr>
          <p:cNvPr id="102" name="Image 5"/>
          <p:cNvPicPr/>
          <p:nvPr/>
        </p:nvPicPr>
        <p:blipFill>
          <a:blip r:embed="rId2"/>
          <a:stretch/>
        </p:blipFill>
        <p:spPr>
          <a:xfrm>
            <a:off x="609480" y="1581480"/>
            <a:ext cx="6558120" cy="1587960"/>
          </a:xfrm>
          <a:prstGeom prst="rect">
            <a:avLst/>
          </a:prstGeom>
          <a:ln>
            <a:noFill/>
          </a:ln>
        </p:spPr>
      </p:pic>
      <p:pic>
        <p:nvPicPr>
          <p:cNvPr id="103" name="Image 7"/>
          <p:cNvPicPr/>
          <p:nvPr/>
        </p:nvPicPr>
        <p:blipFill>
          <a:blip r:embed="rId3"/>
          <a:stretch/>
        </p:blipFill>
        <p:spPr>
          <a:xfrm>
            <a:off x="684720" y="3322800"/>
            <a:ext cx="6526080" cy="15879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84720" y="5091840"/>
            <a:ext cx="502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* Classifieurs sont sensible à la quantité de données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94440" y="5651640"/>
            <a:ext cx="207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* D’autres facteurs ?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167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FeatureSelectionChallenge</dc:title>
  <dc:subject/>
  <dc:creator>thierry habinshuti</dc:creator>
  <dc:description/>
  <cp:lastModifiedBy>thierry habinshuti</cp:lastModifiedBy>
  <cp:revision>10</cp:revision>
  <dcterms:created xsi:type="dcterms:W3CDTF">2019-06-30T13:32:04Z</dcterms:created>
  <dcterms:modified xsi:type="dcterms:W3CDTF">2019-06-30T20:05:33Z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