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7" r:id="rId5"/>
    <p:sldId id="259" r:id="rId6"/>
    <p:sldId id="278" r:id="rId7"/>
    <p:sldId id="274" r:id="rId8"/>
    <p:sldId id="266" r:id="rId9"/>
    <p:sldId id="280" r:id="rId10"/>
    <p:sldId id="282" r:id="rId11"/>
    <p:sldId id="281" r:id="rId12"/>
    <p:sldId id="283" r:id="rId13"/>
    <p:sldId id="284" r:id="rId14"/>
    <p:sldId id="261" r:id="rId15"/>
    <p:sldId id="268" r:id="rId16"/>
    <p:sldId id="262" r:id="rId17"/>
    <p:sldId id="269" r:id="rId18"/>
    <p:sldId id="263" r:id="rId19"/>
    <p:sldId id="272" r:id="rId20"/>
    <p:sldId id="264" r:id="rId21"/>
    <p:sldId id="273" r:id="rId22"/>
    <p:sldId id="285" r:id="rId23"/>
    <p:sldId id="288" r:id="rId24"/>
    <p:sldId id="279" r:id="rId25"/>
    <p:sldId id="267" r:id="rId26"/>
    <p:sldId id="260" r:id="rId27"/>
    <p:sldId id="287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CDD"/>
    <a:srgbClr val="8E2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>
        <p:scale>
          <a:sx n="75" d="100"/>
          <a:sy n="75" d="100"/>
        </p:scale>
        <p:origin x="-66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821BF-5F8E-4BD9-A1DF-0168344B3F5D}" type="datetimeFigureOut">
              <a:rPr lang="ko-KR" altLang="en-US" smtClean="0"/>
              <a:t>2012-08-31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C7B53-C6BE-44D6-BA13-7609A3A0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7B53-C6BE-44D6-BA13-7609A3A08DBB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7B53-C6BE-44D6-BA13-7609A3A08DBB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7B53-C6BE-44D6-BA13-7609A3A08DBB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행과 열 저장 하고 </a:t>
            </a:r>
            <a:r>
              <a:rPr lang="en-US" altLang="ko-KR" dirty="0" smtClean="0"/>
              <a:t>B:</a:t>
            </a:r>
            <a:r>
              <a:rPr lang="ko-KR" altLang="en-US" dirty="0" smtClean="0"/>
              <a:t>벽돌 </a:t>
            </a:r>
            <a:r>
              <a:rPr lang="en-US" altLang="ko-KR" dirty="0" smtClean="0"/>
              <a:t>N:</a:t>
            </a:r>
            <a:r>
              <a:rPr lang="ko-KR" altLang="en-US" dirty="0" smtClean="0"/>
              <a:t>빈 공간 </a:t>
            </a:r>
            <a:r>
              <a:rPr lang="en-US" altLang="ko-KR" dirty="0" smtClean="0"/>
              <a:t>T:</a:t>
            </a:r>
            <a:r>
              <a:rPr lang="ko-KR" altLang="en-US" dirty="0" smtClean="0"/>
              <a:t>상자 </a:t>
            </a:r>
            <a:r>
              <a:rPr lang="en-US" altLang="ko-KR" dirty="0" smtClean="0"/>
              <a:t>C: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G;</a:t>
            </a:r>
            <a:r>
              <a:rPr lang="ko-KR" altLang="en-US" dirty="0" smtClean="0"/>
              <a:t>골인지점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7B53-C6BE-44D6-BA13-7609A3A08D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42875" y="785813"/>
            <a:ext cx="9001125" cy="60721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42875" cy="785813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CFDB8-27C6-40CF-B932-D6A7ECEE1B55}" type="datetimeFigureOut">
              <a:rPr lang="ko-KR" altLang="en-US"/>
              <a:pPr>
                <a:defRPr/>
              </a:pPr>
              <a:t>2012-08-31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8D613-AD38-4559-B4DA-2A6D9E074A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72DF7-AF92-4A44-BC1F-9C767A9436C4}" type="datetimeFigureOut">
              <a:rPr lang="ko-KR" altLang="en-US" smtClean="0"/>
              <a:pPr>
                <a:defRPr/>
              </a:pPr>
              <a:t>2012-08-31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8D0BD-BE95-4FDF-A85B-5F418CDD2A3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6" name="그림 3" descr="mai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321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872DF7-AF92-4A44-BC1F-9C767A9436C4}" type="datetimeFigureOut">
              <a:rPr lang="ko-KR" altLang="en-US"/>
              <a:pPr>
                <a:defRPr/>
              </a:pPr>
              <a:t>2012-08-31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08D0BD-BE95-4FDF-A85B-5F418CDD2A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2875" y="785813"/>
            <a:ext cx="9001125" cy="60721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42875" cy="785813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3" descr="main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38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60032" y="1052736"/>
            <a:ext cx="34176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G</a:t>
            </a:r>
            <a:r>
              <a:rPr lang="en-US" altLang="ko-KR" sz="6000" b="1" dirty="0" smtClean="0">
                <a:latin typeface="HY견고딕" pitchFamily="18" charset="-127"/>
                <a:ea typeface="HY견고딕" pitchFamily="18" charset="-127"/>
              </a:rPr>
              <a:t>ame</a:t>
            </a:r>
          </a:p>
          <a:p>
            <a:r>
              <a:rPr lang="en-US" altLang="ko-KR" sz="6000" b="1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6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6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O</a:t>
            </a:r>
            <a:r>
              <a:rPr lang="en-US" altLang="ko-KR" sz="6000" b="1" dirty="0" smtClean="0">
                <a:latin typeface="HY견고딕" pitchFamily="18" charset="-127"/>
                <a:ea typeface="HY견고딕" pitchFamily="18" charset="-127"/>
              </a:rPr>
              <a:t>ver</a:t>
            </a:r>
            <a:endParaRPr lang="en-US" altLang="ko-KR" sz="6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86490" y="2996415"/>
            <a:ext cx="2972443" cy="45719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0033" y="1999372"/>
            <a:ext cx="4298900" cy="45719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4066191" cy="2553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37320"/>
            <a:ext cx="3968550" cy="2471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55" y="3861048"/>
            <a:ext cx="4194822" cy="2634873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45740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err="1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wordGame</a:t>
            </a:r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" y="1162720"/>
            <a:ext cx="3797714" cy="244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" r="19127" b="39281"/>
          <a:stretch/>
        </p:blipFill>
        <p:spPr>
          <a:xfrm>
            <a:off x="2555776" y="3861048"/>
            <a:ext cx="4330699" cy="24461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r="3905"/>
          <a:stretch/>
        </p:blipFill>
        <p:spPr>
          <a:xfrm>
            <a:off x="4427984" y="1162720"/>
            <a:ext cx="4330700" cy="2448272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42695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err="1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boxGame</a:t>
            </a:r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7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3933280" cy="2452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52736"/>
            <a:ext cx="3886156" cy="2422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0" y="3789040"/>
            <a:ext cx="3913662" cy="2452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89040"/>
            <a:ext cx="3907547" cy="24521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6" t="17428" r="18963" b="40479"/>
          <a:stretch/>
        </p:blipFill>
        <p:spPr>
          <a:xfrm>
            <a:off x="2699792" y="2708920"/>
            <a:ext cx="3567335" cy="159194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45560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err="1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hangGame</a:t>
            </a:r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4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" b="24162"/>
          <a:stretch/>
        </p:blipFill>
        <p:spPr>
          <a:xfrm>
            <a:off x="1017489" y="1772816"/>
            <a:ext cx="7224968" cy="3671280"/>
          </a:xfrm>
          <a:prstGeom prst="rect">
            <a:avLst/>
          </a:prstGeom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38571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ranking</a:t>
            </a:r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5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a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556792"/>
            <a:ext cx="8568952" cy="4813035"/>
          </a:xfrm>
          <a:prstGeom prst="rect">
            <a:avLst/>
          </a:prstGeom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26228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err="1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HangGame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83741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err="1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HangGame</a:t>
            </a:r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 Ns chart </a:t>
            </a:r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및 중요 알고리즘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2653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err="1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WordGame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wo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807" y="1556792"/>
            <a:ext cx="8392697" cy="4772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84053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err="1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WordGame</a:t>
            </a:r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 Ns chart </a:t>
            </a:r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및 중요 알고리즘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22609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err="1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boxGame</a:t>
            </a:r>
            <a:endParaRPr lang="en-US" altLang="ko-KR" sz="3600" b="1" dirty="0" smtClean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7077" r="4408"/>
          <a:stretch/>
        </p:blipFill>
        <p:spPr>
          <a:xfrm>
            <a:off x="417364" y="1511300"/>
            <a:ext cx="8352928" cy="479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80122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err="1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boxGame</a:t>
            </a:r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Ns chart </a:t>
            </a:r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및 중요 알고리즘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퍼즐1.png"/>
          <p:cNvPicPr>
            <a:picLocks noChangeAspect="1"/>
          </p:cNvPicPr>
          <p:nvPr/>
        </p:nvPicPr>
        <p:blipFill>
          <a:blip r:embed="rId2" cstate="print"/>
          <a:srcRect t="5016" r="46535" b="59737"/>
          <a:stretch>
            <a:fillRect/>
          </a:stretch>
        </p:blipFill>
        <p:spPr bwMode="auto">
          <a:xfrm>
            <a:off x="0" y="344488"/>
            <a:ext cx="488950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6038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43688"/>
            <a:ext cx="9144000" cy="214312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74838" y="2043113"/>
            <a:ext cx="1954212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200" b="1" spc="-300" dirty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1785937" y="4929188"/>
            <a:ext cx="3573463" cy="1588"/>
          </a:xfrm>
          <a:prstGeom prst="line">
            <a:avLst/>
          </a:prstGeom>
          <a:ln>
            <a:solidFill>
              <a:srgbClr val="8E28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63888" y="3140968"/>
            <a:ext cx="37513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3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3000" dirty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kumimoji="0"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3000" dirty="0">
                <a:latin typeface="맑은 고딕" pitchFamily="50" charset="-127"/>
                <a:ea typeface="맑은 고딕" pitchFamily="50" charset="-127"/>
              </a:rPr>
              <a:t>배경 및 </a:t>
            </a:r>
            <a:r>
              <a:rPr kumimoji="0" lang="ko-KR" altLang="en-US" sz="3000" dirty="0" smtClean="0">
                <a:latin typeface="맑은 고딕" pitchFamily="50" charset="-127"/>
                <a:ea typeface="맑은 고딕" pitchFamily="50" charset="-127"/>
              </a:rPr>
              <a:t>목표</a:t>
            </a:r>
            <a:endParaRPr lang="en-US" altLang="ko-KR" sz="3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63888" y="3861048"/>
            <a:ext cx="21547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3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ko-KR" altLang="en-US" sz="3000" dirty="0" smtClean="0"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3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63888" y="4581128"/>
            <a:ext cx="24240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3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sz="3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3000" dirty="0" smtClean="0">
                <a:latin typeface="맑은 고딕" pitchFamily="50" charset="-127"/>
                <a:ea typeface="맑은 고딕" pitchFamily="50" charset="-127"/>
              </a:rPr>
              <a:t>분석 설계 </a:t>
            </a:r>
            <a:endParaRPr kumimoji="0" lang="ko-KR" altLang="en-US" sz="3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63888" y="5301208"/>
            <a:ext cx="26741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3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ko-KR" altLang="en-US" sz="3000" dirty="0" smtClean="0">
                <a:latin typeface="맑은 고딕" pitchFamily="50" charset="-127"/>
                <a:ea typeface="맑은 고딕" pitchFamily="50" charset="-127"/>
              </a:rPr>
              <a:t>동영상 시현</a:t>
            </a:r>
            <a:endParaRPr lang="en-US" altLang="ko-KR" sz="3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63888" y="6021288"/>
            <a:ext cx="44823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3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3000" dirty="0" smtClean="0">
                <a:latin typeface="맑은 고딕" pitchFamily="50" charset="-127"/>
                <a:ea typeface="맑은 고딕" pitchFamily="50" charset="-127"/>
              </a:rPr>
              <a:t>프로젝트 결과 </a:t>
            </a:r>
            <a:r>
              <a:rPr kumimoji="0" lang="ko-KR" altLang="en-US" sz="3000" dirty="0" smtClean="0">
                <a:latin typeface="맑은 고딕" pitchFamily="50" charset="-127"/>
                <a:ea typeface="맑은 고딕" pitchFamily="50" charset="-127"/>
              </a:rPr>
              <a:t>느낀 점</a:t>
            </a:r>
            <a:endParaRPr lang="en-US" altLang="ko-KR" sz="3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1356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Maze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maz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700808"/>
            <a:ext cx="8316416" cy="463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71077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Maze Ns chart </a:t>
            </a:r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및 중요 알고리즘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7"/>
            <a:ext cx="285185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5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알고리즘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268760"/>
            <a:ext cx="50225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행맨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링크드리스트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랜덤초이스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매트릭스 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한글예외처리실패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박스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박스 움직이기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맵그리기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랭크함수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하나의함수로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네개의</a:t>
            </a:r>
            <a:r>
              <a:rPr lang="ko-KR" altLang="en-US" dirty="0" smtClean="0"/>
              <a:t> 게임 랭크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화려한 </a:t>
            </a:r>
            <a:r>
              <a:rPr lang="en-US" altLang="ko-KR" dirty="0" smtClean="0"/>
              <a:t>display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퍼즐2.png"/>
          <p:cNvPicPr>
            <a:picLocks noChangeAspect="1"/>
          </p:cNvPicPr>
          <p:nvPr/>
        </p:nvPicPr>
        <p:blipFill>
          <a:blip r:embed="rId2" cstate="print"/>
          <a:srcRect t="54652" r="37921"/>
          <a:stretch>
            <a:fillRect/>
          </a:stretch>
        </p:blipFill>
        <p:spPr bwMode="auto">
          <a:xfrm>
            <a:off x="0" y="3748088"/>
            <a:ext cx="567690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 flipV="1">
            <a:off x="1214438" y="0"/>
            <a:ext cx="357187" cy="3024188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7704" y="2060848"/>
            <a:ext cx="4169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4800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4800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동영상 시현</a:t>
            </a:r>
            <a:endParaRPr lang="en-US" altLang="ko-KR" sz="48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2214563" y="0"/>
            <a:ext cx="4692650" cy="1357313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5" descr="퍼즐3.png"/>
          <p:cNvPicPr>
            <a:picLocks noChangeAspect="1"/>
          </p:cNvPicPr>
          <p:nvPr/>
        </p:nvPicPr>
        <p:blipFill>
          <a:blip r:embed="rId2" cstate="print"/>
          <a:srcRect l="13861" t="51221" r="18317"/>
          <a:stretch>
            <a:fillRect/>
          </a:stretch>
        </p:blipFill>
        <p:spPr bwMode="auto">
          <a:xfrm>
            <a:off x="1266825" y="3513138"/>
            <a:ext cx="6202363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27804" y="1714500"/>
            <a:ext cx="26725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500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Q &amp; A</a:t>
            </a:r>
            <a:endParaRPr kumimoji="0" lang="ko-KR" altLang="en-US" sz="7200" b="1" spc="-500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6 2.45431E-6 L 0 2.45431E-6 " pathEditMode="relative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2214563" y="0"/>
            <a:ext cx="4692650" cy="1357313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5" descr="퍼즐3.png"/>
          <p:cNvPicPr>
            <a:picLocks noChangeAspect="1"/>
          </p:cNvPicPr>
          <p:nvPr/>
        </p:nvPicPr>
        <p:blipFill>
          <a:blip r:embed="rId2" cstate="print"/>
          <a:srcRect l="13861" t="51221" r="18317"/>
          <a:stretch>
            <a:fillRect/>
          </a:stretch>
        </p:blipFill>
        <p:spPr bwMode="auto">
          <a:xfrm>
            <a:off x="1266825" y="3513138"/>
            <a:ext cx="6202363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02843" y="1714500"/>
            <a:ext cx="472244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500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Thank you !</a:t>
            </a:r>
            <a:endParaRPr kumimoji="0" lang="ko-KR" altLang="en-US" sz="7200" b="1" spc="-500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8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6 2.45431E-6 L 0 2.45431E-6 " pathEditMode="relative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퍼즐2.png"/>
          <p:cNvPicPr>
            <a:picLocks noChangeAspect="1"/>
          </p:cNvPicPr>
          <p:nvPr/>
        </p:nvPicPr>
        <p:blipFill>
          <a:blip r:embed="rId2" cstate="print"/>
          <a:srcRect t="54652" r="37921"/>
          <a:stretch>
            <a:fillRect/>
          </a:stretch>
        </p:blipFill>
        <p:spPr bwMode="auto">
          <a:xfrm>
            <a:off x="0" y="3748088"/>
            <a:ext cx="567690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 flipV="1">
            <a:off x="1214438" y="0"/>
            <a:ext cx="357187" cy="3024188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9088" y="2366963"/>
            <a:ext cx="5617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4800" dirty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4800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개발배경 및 목표</a:t>
            </a:r>
            <a:endParaRPr lang="en-US" altLang="ko-KR" sz="48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21932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팀 구성원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1208302113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3" y="1484784"/>
            <a:ext cx="7120231" cy="4272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0" name="그룹 29"/>
          <p:cNvGrpSpPr/>
          <p:nvPr/>
        </p:nvGrpSpPr>
        <p:grpSpPr>
          <a:xfrm>
            <a:off x="5588180" y="4072850"/>
            <a:ext cx="2438188" cy="2289010"/>
            <a:chOff x="5588180" y="4072850"/>
            <a:chExt cx="2438188" cy="2289010"/>
          </a:xfrm>
        </p:grpSpPr>
        <p:grpSp>
          <p:nvGrpSpPr>
            <p:cNvPr id="18" name="그룹 17"/>
            <p:cNvGrpSpPr/>
            <p:nvPr/>
          </p:nvGrpSpPr>
          <p:grpSpPr>
            <a:xfrm>
              <a:off x="6556390" y="5316599"/>
              <a:ext cx="1469978" cy="1045261"/>
              <a:chOff x="3683178" y="5454353"/>
              <a:chExt cx="1469978" cy="1045261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178" y="5454353"/>
                <a:ext cx="738858" cy="1045261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275993" y="597698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박지수</a:t>
                </a:r>
                <a:endParaRPr lang="ko-KR" altLang="en-US" dirty="0"/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588180" y="4072850"/>
              <a:ext cx="1371600" cy="1597356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855122" y="2424232"/>
            <a:ext cx="2650689" cy="1371600"/>
            <a:chOff x="855122" y="2424232"/>
            <a:chExt cx="2650689" cy="1371600"/>
          </a:xfrm>
        </p:grpSpPr>
        <p:grpSp>
          <p:nvGrpSpPr>
            <p:cNvPr id="15" name="그룹 14"/>
            <p:cNvGrpSpPr/>
            <p:nvPr/>
          </p:nvGrpSpPr>
          <p:grpSpPr>
            <a:xfrm>
              <a:off x="855122" y="2553031"/>
              <a:ext cx="1137656" cy="1067822"/>
              <a:chOff x="1569477" y="1650391"/>
              <a:chExt cx="1137656" cy="1067822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92778" y="1650391"/>
                <a:ext cx="714355" cy="69849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69477" y="234888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김상아</a:t>
                </a:r>
                <a:endParaRPr lang="ko-KR" altLang="en-US" dirty="0"/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92331" flipV="1">
              <a:off x="2021333" y="2311354"/>
              <a:ext cx="1371600" cy="1597356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2707133" y="4159564"/>
            <a:ext cx="2329553" cy="2329792"/>
            <a:chOff x="2707133" y="4159564"/>
            <a:chExt cx="2329553" cy="2329792"/>
          </a:xfrm>
        </p:grpSpPr>
        <p:grpSp>
          <p:nvGrpSpPr>
            <p:cNvPr id="12" name="그룹 11"/>
            <p:cNvGrpSpPr/>
            <p:nvPr/>
          </p:nvGrpSpPr>
          <p:grpSpPr>
            <a:xfrm>
              <a:off x="2707133" y="5756922"/>
              <a:ext cx="1307444" cy="732434"/>
              <a:chOff x="6837276" y="2564904"/>
              <a:chExt cx="1307444" cy="73243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7276" y="2564904"/>
                <a:ext cx="890626" cy="73243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7267557" y="280051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이로운</a:t>
                </a:r>
                <a:endParaRPr lang="ko-KR" altLang="en-US" dirty="0"/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3635895" y="4159564"/>
              <a:ext cx="1400791" cy="1740323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4646544" y="903616"/>
            <a:ext cx="3059594" cy="2060028"/>
            <a:chOff x="4646544" y="903616"/>
            <a:chExt cx="3059594" cy="2060028"/>
          </a:xfrm>
        </p:grpSpPr>
        <p:grpSp>
          <p:nvGrpSpPr>
            <p:cNvPr id="8" name="그룹 7"/>
            <p:cNvGrpSpPr/>
            <p:nvPr/>
          </p:nvGrpSpPr>
          <p:grpSpPr>
            <a:xfrm>
              <a:off x="5771682" y="903616"/>
              <a:ext cx="1934456" cy="822960"/>
              <a:chOff x="5004419" y="661824"/>
              <a:chExt cx="1934456" cy="82296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419" y="661824"/>
                <a:ext cx="884225" cy="82296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446159" y="1006495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조장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함영식</a:t>
                </a:r>
                <a:endParaRPr lang="ko-KR" altLang="en-US" dirty="0"/>
              </a:p>
            </p:txBody>
          </p:sp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1528">
              <a:off x="4646544" y="1278611"/>
              <a:ext cx="1371600" cy="168503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개발배경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ScreenShot[1329114262][471943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2808312" cy="3816424"/>
          </a:xfrm>
          <a:prstGeom prst="rect">
            <a:avLst/>
          </a:prstGeom>
        </p:spPr>
      </p:pic>
      <p:pic>
        <p:nvPicPr>
          <p:cNvPr id="9" name="그림 8" descr="20080909_aaa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908720"/>
            <a:ext cx="4824536" cy="388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35696" y="5013176"/>
            <a:ext cx="48013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미니게임천국과 같은 게임 프로그램을 구현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업무분담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07437"/>
              </p:ext>
            </p:extLst>
          </p:nvPr>
        </p:nvGraphicFramePr>
        <p:xfrm>
          <a:off x="1256754" y="1628800"/>
          <a:ext cx="6630492" cy="4288120"/>
        </p:xfrm>
        <a:graphic>
          <a:graphicData uri="http://schemas.openxmlformats.org/drawingml/2006/table">
            <a:tbl>
              <a:tblPr/>
              <a:tblGrid>
                <a:gridCol w="946796"/>
                <a:gridCol w="946796"/>
                <a:gridCol w="947380"/>
                <a:gridCol w="947380"/>
                <a:gridCol w="947380"/>
                <a:gridCol w="947380"/>
                <a:gridCol w="947380"/>
              </a:tblGrid>
              <a:tr h="4066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8/17(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8/18(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8/19(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8/20(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8/21(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8/22(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8/23(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2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/>
                        </a:rPr>
                        <a:t>주제선정 및 상세시나리오 구성 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</a:rPr>
                        <a:t>첫 게임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HangMan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DFD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설계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HangMan</a:t>
                      </a:r>
                      <a:endParaRPr 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Nschart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및 코딩 시작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HangMan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HangMan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 구현 완료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HangMan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시현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PushPush,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wordgame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상세시나리오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PushPush DFD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및 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Nschart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작성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4D0"/>
                    </a:solidFill>
                  </a:tcPr>
                </a:tc>
              </a:tr>
              <a:tr h="4066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8/24(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8/25(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8/26(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8/27(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8/28(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8/29(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8/30(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WordGame DFD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및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Nschart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작성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PushPush WordGame</a:t>
                      </a:r>
                      <a:endParaRPr 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Nschart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작성 완료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PushPush</a:t>
                      </a:r>
                      <a:endParaRPr 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</a:rPr>
                        <a:t>코딩 시작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WordGame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 시작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PushPush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WordGame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코딩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PushPush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WordGame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코딩 완료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최종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Display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및 최종 발표자료 만들기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퍼즐2.png"/>
          <p:cNvPicPr>
            <a:picLocks noChangeAspect="1"/>
          </p:cNvPicPr>
          <p:nvPr/>
        </p:nvPicPr>
        <p:blipFill>
          <a:blip r:embed="rId2" cstate="print"/>
          <a:srcRect t="54652" r="37921"/>
          <a:stretch>
            <a:fillRect/>
          </a:stretch>
        </p:blipFill>
        <p:spPr bwMode="auto">
          <a:xfrm>
            <a:off x="0" y="3748088"/>
            <a:ext cx="567690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 flipV="1">
            <a:off x="1214438" y="0"/>
            <a:ext cx="357187" cy="3024188"/>
          </a:xfrm>
          <a:prstGeom prst="rect">
            <a:avLst/>
          </a:prstGeom>
          <a:solidFill>
            <a:srgbClr val="8E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7704" y="2060848"/>
            <a:ext cx="35541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4800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4800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분석 설계</a:t>
            </a:r>
            <a:endParaRPr lang="en-US" altLang="ko-KR" sz="48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33350"/>
            <a:ext cx="3296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Main </a:t>
            </a:r>
            <a:r>
              <a:rPr lang="ko-KR" altLang="en-US" sz="3600" b="1" dirty="0" smtClean="0">
                <a:solidFill>
                  <a:srgbClr val="8E2823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US" altLang="ko-KR" sz="3600" b="1" dirty="0">
              <a:solidFill>
                <a:srgbClr val="8E282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0464" y="3673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4" y="1167284"/>
            <a:ext cx="6096851" cy="37914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6077799" cy="3781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3" y="2056178"/>
            <a:ext cx="6096851" cy="3810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92896"/>
            <a:ext cx="6106378" cy="3810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266</Words>
  <Application>Microsoft Office PowerPoint</Application>
  <PresentationFormat>화면 슬라이드 쇼(4:3)</PresentationFormat>
  <Paragraphs>92</Paragraphs>
  <Slides>27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PTMAKER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PTMaker</dc:creator>
  <cp:lastModifiedBy>지수</cp:lastModifiedBy>
  <cp:revision>48</cp:revision>
  <dcterms:created xsi:type="dcterms:W3CDTF">2010-01-12T00:42:04Z</dcterms:created>
  <dcterms:modified xsi:type="dcterms:W3CDTF">2012-08-30T18:33:07Z</dcterms:modified>
</cp:coreProperties>
</file>