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7" r:id="rId4"/>
    <p:sldId id="268" r:id="rId5"/>
    <p:sldId id="269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47C-E14D-4F62-9FBF-5ACC224229AF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5B23-7475-47CD-991D-7B5AFA3DA5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47C-E14D-4F62-9FBF-5ACC224229AF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5B23-7475-47CD-991D-7B5AFA3DA5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47C-E14D-4F62-9FBF-5ACC224229AF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5B23-7475-47CD-991D-7B5AFA3DA5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47C-E14D-4F62-9FBF-5ACC224229AF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5B23-7475-47CD-991D-7B5AFA3DA5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47C-E14D-4F62-9FBF-5ACC224229AF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5B23-7475-47CD-991D-7B5AFA3DA5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47C-E14D-4F62-9FBF-5ACC224229AF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5B23-7475-47CD-991D-7B5AFA3DA5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47C-E14D-4F62-9FBF-5ACC224229AF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5B23-7475-47CD-991D-7B5AFA3DA5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47C-E14D-4F62-9FBF-5ACC224229AF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5B23-7475-47CD-991D-7B5AFA3DA5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47C-E14D-4F62-9FBF-5ACC224229AF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5B23-7475-47CD-991D-7B5AFA3DA5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47C-E14D-4F62-9FBF-5ACC224229AF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5B23-7475-47CD-991D-7B5AFA3DA5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47C-E14D-4F62-9FBF-5ACC224229AF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5B23-7475-47CD-991D-7B5AFA3DA5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6547C-E14D-4F62-9FBF-5ACC224229AF}" type="datetimeFigureOut">
              <a:rPr lang="ko-KR" altLang="en-US" smtClean="0"/>
              <a:pPr/>
              <a:t>2012-08-09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65B23-7475-47CD-991D-7B5AFA3DA5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00024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편의점 프로그램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4876" y="4929198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김지수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 이로운 조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gs25_save()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 *,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void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gs25</a:t>
            </a:r>
            <a:r>
              <a:rPr lang="ko-KR" altLang="en-US" u="sng" dirty="0" smtClean="0"/>
              <a:t>구조체 배열 </a:t>
            </a:r>
            <a:r>
              <a:rPr lang="en-US" altLang="ko-KR" u="sng" dirty="0" smtClean="0"/>
              <a:t>gs25.txt</a:t>
            </a:r>
            <a:r>
              <a:rPr lang="ko-KR" altLang="en-US" u="sng" dirty="0" smtClean="0"/>
              <a:t>에 저장</a:t>
            </a:r>
            <a:r>
              <a:rPr lang="en-US" altLang="ko-KR" u="sng" dirty="0" smtClean="0"/>
              <a:t>(</a:t>
            </a:r>
            <a:r>
              <a:rPr lang="ko-KR" altLang="en-US" u="sng" dirty="0" smtClean="0"/>
              <a:t>업데이트</a:t>
            </a:r>
            <a:r>
              <a:rPr lang="en-US" altLang="ko-KR" u="sng" dirty="0" smtClean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품목명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입고가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소비자가</a:t>
            </a:r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9" name="타원 8"/>
          <p:cNvSpPr/>
          <p:nvPr/>
        </p:nvSpPr>
        <p:spPr>
          <a:xfrm>
            <a:off x="539552" y="1700808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gs25.txt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save()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void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profit.txt </a:t>
            </a:r>
            <a:r>
              <a:rPr lang="ko-KR" altLang="en-US" u="sng" dirty="0" smtClean="0"/>
              <a:t>업데이트</a:t>
            </a:r>
            <a:endParaRPr lang="en-US" altLang="ko-KR" u="sng" dirty="0"/>
          </a:p>
          <a:p>
            <a:pPr algn="ctr"/>
            <a:endParaRPr lang="en-US" altLang="ko-KR" u="sng" dirty="0" smtClean="0"/>
          </a:p>
          <a:p>
            <a:pPr algn="ctr"/>
            <a:r>
              <a:rPr lang="ko-KR" altLang="en-US" dirty="0" err="1" smtClean="0"/>
              <a:t>날짜별로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총수익</a:t>
            </a:r>
            <a:r>
              <a:rPr lang="ko-KR" altLang="en-US" dirty="0" smtClean="0"/>
              <a:t> 순수익 저장</a:t>
            </a:r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395536" y="1700808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</a:t>
            </a:r>
            <a:r>
              <a:rPr lang="en-US" altLang="ko-KR" sz="1100" dirty="0" smtClean="0"/>
              <a:t>rofit.txt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stocked()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intro *,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 *,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void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판매수</a:t>
            </a:r>
            <a:r>
              <a:rPr lang="ko-KR" altLang="en-US" u="sng" dirty="0"/>
              <a:t>익</a:t>
            </a:r>
            <a:endParaRPr lang="en-US" altLang="ko-KR" u="sng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품목별로 판매수량에 따라 </a:t>
            </a:r>
            <a:r>
              <a:rPr lang="ko-KR" altLang="en-US" dirty="0" err="1" smtClean="0"/>
              <a:t>총수익</a:t>
            </a:r>
            <a:r>
              <a:rPr lang="ko-KR" altLang="en-US" dirty="0" smtClean="0"/>
              <a:t> 순수익 출력</a:t>
            </a:r>
            <a:endParaRPr lang="en-US" altLang="ko-KR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날짜별로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총수익</a:t>
            </a:r>
            <a:r>
              <a:rPr lang="ko-KR" altLang="en-US" dirty="0" smtClean="0"/>
              <a:t> 순수익 검색가능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57290" y="22859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입고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sale()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 *,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point *,</a:t>
            </a:r>
          </a:p>
          <a:p>
            <a:pPr algn="ctr"/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profit *,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intro *)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void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판  매</a:t>
            </a:r>
            <a:endParaRPr lang="en-US" altLang="ko-KR" u="sng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구입할 물품과 수량을 </a:t>
            </a:r>
            <a:r>
              <a:rPr lang="ko-KR" altLang="en-US" dirty="0" err="1" smtClean="0"/>
              <a:t>입력받아</a:t>
            </a:r>
            <a:endParaRPr lang="en-US" altLang="ko-KR" dirty="0"/>
          </a:p>
          <a:p>
            <a:pPr algn="ctr"/>
            <a:r>
              <a:rPr lang="ko-KR" altLang="en-US" dirty="0" smtClean="0"/>
              <a:t>포인트 결제를 할 것인지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현금으로 결제할 것인지 </a:t>
            </a:r>
            <a:r>
              <a:rPr lang="ko-KR" altLang="en-US" dirty="0" err="1" smtClean="0"/>
              <a:t>물어본뒤</a:t>
            </a:r>
            <a:r>
              <a:rPr lang="ko-KR" altLang="en-US" dirty="0" smtClean="0"/>
              <a:t> 회원번호로 포인트 </a:t>
            </a:r>
            <a:r>
              <a:rPr lang="ko-KR" altLang="en-US" dirty="0" err="1" smtClean="0"/>
              <a:t>조회후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포인트결제시</a:t>
            </a:r>
            <a:r>
              <a:rPr lang="ko-KR" altLang="en-US" dirty="0" smtClean="0"/>
              <a:t> 포인트 차감과 남은 금액 현금결제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현금결제시</a:t>
            </a:r>
            <a:r>
              <a:rPr lang="ko-KR" altLang="en-US" dirty="0" smtClean="0"/>
              <a:t> 포인트 </a:t>
            </a:r>
            <a:r>
              <a:rPr lang="en-US" altLang="ko-KR" dirty="0" smtClean="0"/>
              <a:t>1%</a:t>
            </a:r>
            <a:r>
              <a:rPr lang="ko-KR" altLang="en-US" dirty="0" smtClean="0"/>
              <a:t>적립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날짜별로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총수익</a:t>
            </a:r>
            <a:r>
              <a:rPr lang="ko-KR" altLang="en-US" dirty="0" smtClean="0"/>
              <a:t> 순수익 계산</a:t>
            </a:r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467544" y="1700808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point.txt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5786" y="3214686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ave()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1570464" y="2501446"/>
            <a:ext cx="8603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25746" y="3646734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</a:t>
            </a:r>
            <a:r>
              <a:rPr lang="en-US" altLang="ko-KR" sz="1100" dirty="0" smtClean="0"/>
              <a:t>rofit.txt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22145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stock()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 *,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void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재  고</a:t>
            </a:r>
            <a:endParaRPr lang="en-US" altLang="ko-KR" u="sng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품목별 수량을 출력해주고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반품과 수량을 수정 선택한다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반품시</a:t>
            </a:r>
            <a:r>
              <a:rPr lang="ko-KR" altLang="en-US" dirty="0" smtClean="0"/>
              <a:t> 수량을 차감하고 수량에 따른 </a:t>
            </a:r>
            <a:r>
              <a:rPr lang="ko-KR" altLang="en-US" dirty="0" err="1" smtClean="0"/>
              <a:t>입고가만큼</a:t>
            </a:r>
            <a:r>
              <a:rPr lang="ko-KR" altLang="en-US" dirty="0" smtClean="0"/>
              <a:t> 수익을 증가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수정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개수를 변경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22859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재고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margin()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 *,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profit)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void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u="sng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입금액 입력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리턴값으로</a:t>
            </a:r>
            <a:r>
              <a:rPr lang="ko-KR" altLang="en-US" dirty="0" smtClean="0"/>
              <a:t> 종료구분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1538" y="2285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판매수익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구조체 설계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340768"/>
            <a:ext cx="5112568" cy="3312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/>
          </a:p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편의점 구조체</a:t>
            </a:r>
          </a:p>
          <a:p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gs</a:t>
            </a:r>
            <a:endParaRPr lang="en-US" altLang="ko-KR" sz="1600" dirty="0" smtClean="0"/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char item[20];		</a:t>
            </a:r>
            <a:r>
              <a:rPr lang="ko-KR" altLang="en-US" sz="1600" dirty="0" smtClean="0"/>
              <a:t>품목</a:t>
            </a:r>
          </a:p>
          <a:p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amount;		</a:t>
            </a:r>
            <a:r>
              <a:rPr lang="ko-KR" altLang="en-US" sz="1600" dirty="0" smtClean="0"/>
              <a:t>수량</a:t>
            </a:r>
          </a:p>
          <a:p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sale_amount</a:t>
            </a:r>
            <a:r>
              <a:rPr lang="en-US" altLang="ko-KR" sz="1600" dirty="0" smtClean="0"/>
              <a:t>;		</a:t>
            </a:r>
            <a:r>
              <a:rPr lang="ko-KR" altLang="en-US" sz="1600" dirty="0" smtClean="0"/>
              <a:t>판매수량</a:t>
            </a:r>
          </a:p>
          <a:p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stocked_price</a:t>
            </a:r>
            <a:r>
              <a:rPr lang="en-US" altLang="ko-KR" sz="1600" dirty="0" smtClean="0"/>
              <a:t>;		</a:t>
            </a:r>
            <a:r>
              <a:rPr lang="ko-KR" altLang="en-US" sz="1600" dirty="0" smtClean="0"/>
              <a:t>입고가</a:t>
            </a:r>
          </a:p>
          <a:p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con_price</a:t>
            </a:r>
            <a:r>
              <a:rPr lang="en-US" altLang="ko-KR" sz="1600" dirty="0" smtClean="0"/>
              <a:t>;		</a:t>
            </a:r>
            <a:r>
              <a:rPr lang="ko-KR" altLang="en-US" sz="1600" dirty="0" smtClean="0"/>
              <a:t>소비자가</a:t>
            </a:r>
            <a:endParaRPr lang="en-US" altLang="ko-KR" sz="1600" dirty="0" smtClean="0"/>
          </a:p>
          <a:p>
            <a:r>
              <a:rPr lang="en-US" altLang="ko-KR" sz="1600" dirty="0" smtClean="0"/>
              <a:t>};</a:t>
            </a:r>
            <a:endParaRPr lang="ko-KR" altLang="en-US" sz="1600" dirty="0"/>
          </a:p>
        </p:txBody>
      </p:sp>
      <p:sp>
        <p:nvSpPr>
          <p:cNvPr id="8" name="순서도: 처리 7"/>
          <p:cNvSpPr/>
          <p:nvPr/>
        </p:nvSpPr>
        <p:spPr>
          <a:xfrm>
            <a:off x="4716016" y="4005064"/>
            <a:ext cx="3528392" cy="21602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gs25.txt</a:t>
            </a:r>
          </a:p>
          <a:p>
            <a:r>
              <a:rPr lang="ko-KR" altLang="en-US" sz="1600" dirty="0" err="1" smtClean="0"/>
              <a:t>폼목명</a:t>
            </a:r>
            <a:r>
              <a:rPr lang="ko-KR" altLang="en-US" sz="1600" dirty="0" smtClean="0"/>
              <a:t> 총수량 판매수량</a:t>
            </a:r>
          </a:p>
          <a:p>
            <a:r>
              <a:rPr lang="ko-KR" altLang="en-US" sz="1600" dirty="0" err="1" smtClean="0"/>
              <a:t>새우깡</a:t>
            </a:r>
            <a:r>
              <a:rPr lang="en-US" altLang="ko-KR" sz="1600" dirty="0" smtClean="0"/>
              <a:t>	10	4</a:t>
            </a:r>
          </a:p>
          <a:p>
            <a:r>
              <a:rPr lang="ko-KR" altLang="en-US" sz="1600" dirty="0" err="1" smtClean="0"/>
              <a:t>감자깡</a:t>
            </a:r>
            <a:r>
              <a:rPr lang="en-US" altLang="ko-KR" sz="1600" dirty="0" smtClean="0"/>
              <a:t>	10	5</a:t>
            </a:r>
          </a:p>
          <a:p>
            <a:r>
              <a:rPr lang="en-US" altLang="ko-KR" sz="1600" dirty="0" smtClean="0"/>
              <a:t> .</a:t>
            </a:r>
          </a:p>
          <a:p>
            <a:r>
              <a:rPr lang="en-US" altLang="ko-KR" sz="1600" dirty="0" smtClean="0"/>
              <a:t> .</a:t>
            </a:r>
          </a:p>
          <a:p>
            <a:r>
              <a:rPr lang="en-US" altLang="ko-KR" sz="1600" dirty="0" smtClean="0"/>
              <a:t> 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구조체 설계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340768"/>
            <a:ext cx="5112568" cy="3312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초기메뉴에서 날짜랑 </a:t>
            </a:r>
            <a:r>
              <a:rPr lang="ko-KR" altLang="en-US" dirty="0" err="1" smtClean="0"/>
              <a:t>돈입금</a:t>
            </a:r>
            <a:endParaRPr lang="ko-KR" altLang="en-US" dirty="0" smtClean="0"/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intro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day;			</a:t>
            </a:r>
            <a:r>
              <a:rPr lang="ko-KR" altLang="en-US" dirty="0" smtClean="0"/>
              <a:t>날짜</a:t>
            </a:r>
          </a:p>
          <a:p>
            <a:r>
              <a:rPr lang="ko-KR" altLang="en-US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proper;		</a:t>
            </a:r>
            <a:r>
              <a:rPr lang="ko-KR" altLang="en-US" dirty="0" err="1" smtClean="0"/>
              <a:t>돈입금</a:t>
            </a:r>
            <a:endParaRPr lang="ko-KR" altLang="en-US" dirty="0" smtClean="0"/>
          </a:p>
          <a:p>
            <a:r>
              <a:rPr lang="en-US" altLang="ko-KR" dirty="0" smtClean="0"/>
              <a:t>};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구조체 설계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340768"/>
            <a:ext cx="5112568" cy="3312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 smtClean="0"/>
          </a:p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포인트 구조체</a:t>
            </a:r>
          </a:p>
          <a:p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point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number;		</a:t>
            </a:r>
            <a:r>
              <a:rPr lang="ko-KR" altLang="en-US" sz="1600" dirty="0" smtClean="0"/>
              <a:t>회원번호</a:t>
            </a:r>
          </a:p>
          <a:p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allpoint</a:t>
            </a:r>
            <a:r>
              <a:rPr lang="en-US" altLang="ko-KR" sz="1600" dirty="0" smtClean="0"/>
              <a:t>;		</a:t>
            </a:r>
            <a:r>
              <a:rPr lang="ko-KR" altLang="en-US" sz="1600" dirty="0" smtClean="0"/>
              <a:t>포인트</a:t>
            </a:r>
          </a:p>
          <a:p>
            <a:r>
              <a:rPr lang="en-US" altLang="ko-KR" sz="1600" dirty="0" smtClean="0"/>
              <a:t>};</a:t>
            </a:r>
            <a:endParaRPr lang="ko-KR" altLang="en-US" sz="1600" dirty="0"/>
          </a:p>
        </p:txBody>
      </p:sp>
      <p:sp>
        <p:nvSpPr>
          <p:cNvPr id="8" name="순서도: 처리 7"/>
          <p:cNvSpPr/>
          <p:nvPr/>
        </p:nvSpPr>
        <p:spPr>
          <a:xfrm>
            <a:off x="4716016" y="4005064"/>
            <a:ext cx="3528392" cy="21602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point.txt</a:t>
            </a:r>
          </a:p>
          <a:p>
            <a:r>
              <a:rPr lang="ko-KR" altLang="en-US" sz="1600" dirty="0" smtClean="0"/>
              <a:t>회원번호 포인트</a:t>
            </a:r>
          </a:p>
          <a:p>
            <a:r>
              <a:rPr lang="en-US" altLang="ko-KR" sz="1600" dirty="0" smtClean="0"/>
              <a:t>1	0</a:t>
            </a:r>
          </a:p>
          <a:p>
            <a:r>
              <a:rPr lang="en-US" altLang="ko-KR" sz="1600" dirty="0" smtClean="0"/>
              <a:t>2	0</a:t>
            </a:r>
          </a:p>
          <a:p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8	0</a:t>
            </a:r>
          </a:p>
          <a:p>
            <a:r>
              <a:rPr lang="en-US" altLang="ko-KR" sz="1600" dirty="0" smtClean="0"/>
              <a:t>9	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구조체 설계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340768"/>
            <a:ext cx="5112568" cy="3312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수익 구조체</a:t>
            </a:r>
          </a:p>
          <a:p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profit</a:t>
            </a:r>
          </a:p>
          <a:p>
            <a:r>
              <a:rPr lang="en-US" altLang="ko-KR" sz="1600" dirty="0" smtClean="0"/>
              <a:t>{	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allpro</a:t>
            </a:r>
            <a:r>
              <a:rPr lang="en-US" altLang="ko-KR" sz="1600" dirty="0" smtClean="0"/>
              <a:t>;			</a:t>
            </a:r>
            <a:r>
              <a:rPr lang="ko-KR" altLang="en-US" sz="1600" dirty="0" err="1" smtClean="0"/>
              <a:t>총수익</a:t>
            </a:r>
            <a:endParaRPr lang="ko-KR" altLang="en-US" sz="1600" dirty="0" smtClean="0"/>
          </a:p>
          <a:p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netpro</a:t>
            </a:r>
            <a:r>
              <a:rPr lang="en-US" altLang="ko-KR" sz="1600" dirty="0" smtClean="0"/>
              <a:t>;		</a:t>
            </a:r>
            <a:r>
              <a:rPr lang="ko-KR" altLang="en-US" sz="1600" dirty="0" smtClean="0"/>
              <a:t>순수익</a:t>
            </a:r>
          </a:p>
          <a:p>
            <a:r>
              <a:rPr lang="en-US" altLang="ko-KR" sz="1600" dirty="0" smtClean="0"/>
              <a:t>};</a:t>
            </a:r>
            <a:endParaRPr lang="ko-KR" altLang="en-US" sz="1600" dirty="0"/>
          </a:p>
        </p:txBody>
      </p:sp>
      <p:sp>
        <p:nvSpPr>
          <p:cNvPr id="8" name="순서도: 처리 7"/>
          <p:cNvSpPr/>
          <p:nvPr/>
        </p:nvSpPr>
        <p:spPr>
          <a:xfrm>
            <a:off x="4716016" y="4005064"/>
            <a:ext cx="3528392" cy="21602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profit.txt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날짜 </a:t>
            </a:r>
            <a:r>
              <a:rPr lang="en-US" altLang="ko-KR" dirty="0" smtClean="0"/>
              <a:t>	  </a:t>
            </a:r>
            <a:r>
              <a:rPr lang="ko-KR" altLang="en-US" dirty="0" err="1" smtClean="0"/>
              <a:t>총수익</a:t>
            </a:r>
            <a:r>
              <a:rPr lang="ko-KR" altLang="en-US" dirty="0" smtClean="0"/>
              <a:t> 순수익</a:t>
            </a:r>
          </a:p>
          <a:p>
            <a:r>
              <a:rPr lang="en-US" altLang="ko-KR" dirty="0" smtClean="0"/>
              <a:t>20120801 10000	5000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87824" y="2780928"/>
            <a:ext cx="1944216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31840" y="1268760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propert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27784" y="5733256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ave()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2924944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r>
              <a:rPr lang="en-US" altLang="ko-KR" dirty="0" smtClean="0"/>
              <a:t>s25_save()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80112" y="1268760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init()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580112" y="2924944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enu()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7544" y="4653136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tocked()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27784" y="4653136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ale()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16016" y="4653136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tock()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04248" y="4653136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margin()</a:t>
            </a:r>
            <a:endParaRPr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함수 설계</a:t>
            </a:r>
            <a:endParaRPr lang="ko-KR" altLang="en-US" sz="28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419872" y="537321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932040" y="2060848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076056" y="321297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076056" y="342900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923928" y="206084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2267744" y="32849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195736" y="3789040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419872" y="386104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788024" y="386104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076056" y="3789040"/>
            <a:ext cx="172819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3995936" y="6165304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</a:t>
            </a:r>
            <a:r>
              <a:rPr lang="en-US" altLang="ko-KR" sz="1100" dirty="0" smtClean="0"/>
              <a:t>rofit.txt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79512" y="2636912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gs25.txt</a:t>
            </a:r>
            <a:endParaRPr lang="ko-KR" altLang="en-US" sz="1100" dirty="0"/>
          </a:p>
        </p:txBody>
      </p:sp>
      <p:sp>
        <p:nvSpPr>
          <p:cNvPr id="37" name="타원 36"/>
          <p:cNvSpPr/>
          <p:nvPr/>
        </p:nvSpPr>
        <p:spPr>
          <a:xfrm>
            <a:off x="2195736" y="5157192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point.txt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6804248" y="1052736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gs25.txt</a:t>
            </a:r>
            <a:endParaRPr lang="ko-KR" altLang="en-US" sz="1100" dirty="0"/>
          </a:p>
        </p:txBody>
      </p:sp>
      <p:cxnSp>
        <p:nvCxnSpPr>
          <p:cNvPr id="33" name="직선 화살표 연결선 32"/>
          <p:cNvCxnSpPr/>
          <p:nvPr/>
        </p:nvCxnSpPr>
        <p:spPr>
          <a:xfrm rot="5400000">
            <a:off x="3929058" y="235743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propert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intro *)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초기메뉴</a:t>
            </a:r>
            <a:endParaRPr lang="en-US" altLang="ko-KR" u="sng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입금액 입력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리턴값으로</a:t>
            </a:r>
            <a:r>
              <a:rPr lang="ko-KR" altLang="en-US" dirty="0" smtClean="0"/>
              <a:t> 종료구분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1538" y="2285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초기메뉴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 *,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void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err="1" smtClean="0"/>
              <a:t>gs</a:t>
            </a:r>
            <a:r>
              <a:rPr lang="ko-KR" altLang="en-US" u="sng" dirty="0" smtClean="0"/>
              <a:t>구조체 초기화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gs25[10] </a:t>
            </a:r>
            <a:r>
              <a:rPr lang="ko-KR" altLang="en-US" dirty="0" smtClean="0"/>
              <a:t>구조체 배열을 초기화한다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물품명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입고가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소비자가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gs25.txt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539552" y="1700808"/>
            <a:ext cx="1080120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gs25.txt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071538" y="22859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초기화함수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함수 설명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1196752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menu()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1196752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전달인자 </a:t>
            </a:r>
            <a:r>
              <a:rPr lang="en-US" altLang="ko-KR" dirty="0" smtClean="0"/>
              <a:t>: (void)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2132856"/>
            <a:ext cx="5400600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3068960"/>
            <a:ext cx="540060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err="1"/>
              <a:t>주</a:t>
            </a:r>
            <a:r>
              <a:rPr lang="ko-KR" altLang="en-US" u="sng" dirty="0" err="1" smtClean="0"/>
              <a:t>메뉴</a:t>
            </a:r>
            <a:endParaRPr lang="en-US" altLang="ko-KR" u="sng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입고 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판매 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재고 </a:t>
            </a:r>
            <a:r>
              <a:rPr lang="en-US" altLang="ko-KR" dirty="0"/>
              <a:t>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판매수익 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초기메뉴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메뉴번호 리턴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85852" y="22859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382</Words>
  <Application>Microsoft Office PowerPoint</Application>
  <PresentationFormat>화면 슬라이드 쇼(4:3)</PresentationFormat>
  <Paragraphs>164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편의점 프로그램</vt:lpstr>
      <vt:lpstr>구조체 설계</vt:lpstr>
      <vt:lpstr>구조체 설계</vt:lpstr>
      <vt:lpstr>구조체 설계</vt:lpstr>
      <vt:lpstr>구조체 설계</vt:lpstr>
      <vt:lpstr>함수 설계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 설계</dc:title>
  <dc:creator>bonobono0</dc:creator>
  <cp:lastModifiedBy>cmj</cp:lastModifiedBy>
  <cp:revision>17</cp:revision>
  <dcterms:created xsi:type="dcterms:W3CDTF">2012-08-08T21:12:10Z</dcterms:created>
  <dcterms:modified xsi:type="dcterms:W3CDTF">2012-08-09T01:11:32Z</dcterms:modified>
</cp:coreProperties>
</file>