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0C8C-9553-4269-A2BE-059060DC8C8B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01F9-7D4A-474B-A8E9-A9FFEAB4D4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편의점 프로그램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4929198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김지수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이로운 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재고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(2. </a:t>
            </a:r>
            <a:r>
              <a:rPr lang="ko-KR" altLang="en-US" dirty="0" smtClean="0"/>
              <a:t>수정을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수정할 물품을 입력하세요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수정될 개수를 입력하세요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000</a:t>
            </a:r>
            <a:r>
              <a:rPr lang="ko-KR" altLang="en-US" dirty="0" smtClean="0"/>
              <a:t>품목이 </a:t>
            </a:r>
            <a:r>
              <a:rPr lang="en-US" altLang="ko-KR" dirty="0" smtClean="0"/>
              <a:t>00</a:t>
            </a:r>
            <a:r>
              <a:rPr lang="ko-KR" altLang="en-US" dirty="0" smtClean="0"/>
              <a:t>개로 수정되었습니다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판매수익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품목명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판매개수</a:t>
            </a:r>
            <a:r>
              <a:rPr lang="en-US" altLang="ko-KR" dirty="0" smtClean="0"/>
              <a:t>]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총수익</a:t>
            </a:r>
            <a:r>
              <a:rPr lang="en-US" altLang="ko-KR" dirty="0" smtClean="0"/>
              <a:t>]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순수익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ko-KR" altLang="en-US" dirty="0" err="1" smtClean="0"/>
              <a:t>새우깡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          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원    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….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-------------------------------------------------</a:t>
            </a:r>
          </a:p>
          <a:p>
            <a:pPr>
              <a:buNone/>
            </a:pPr>
            <a:r>
              <a:rPr lang="ko-KR" altLang="en-US" dirty="0" smtClean="0"/>
              <a:t>전체 총 수익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전체 순 수익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조회할 날짜를 입력하세요</a:t>
            </a:r>
            <a:r>
              <a:rPr lang="en-US" altLang="ko-KR" dirty="0" smtClean="0"/>
              <a:t>(YYYYMMDD)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0000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00</a:t>
            </a:r>
            <a:r>
              <a:rPr lang="ko-KR" altLang="en-US" dirty="0" smtClean="0"/>
              <a:t>일 총수익은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원 순수익은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초기메뉴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err="1" smtClean="0"/>
              <a:t>맨처음화면으로</a:t>
            </a:r>
            <a:r>
              <a:rPr lang="ko-KR" altLang="en-US" dirty="0" smtClean="0"/>
              <a:t> 돌아간다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편의점 프로그램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4929198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김지수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이로운 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편의점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char item[20];		</a:t>
            </a:r>
            <a:r>
              <a:rPr lang="ko-KR" altLang="en-US" sz="1600" dirty="0" smtClean="0"/>
              <a:t>품목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amount;		</a:t>
            </a:r>
            <a:r>
              <a:rPr lang="ko-KR" altLang="en-US" sz="1600" dirty="0" smtClean="0"/>
              <a:t>수량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sale_amount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판매수량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stocked_price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입고가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con_price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소비자가</a:t>
            </a:r>
            <a:endParaRPr lang="en-US" altLang="ko-KR" sz="1600" dirty="0" smtClean="0"/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gs25.txt</a:t>
            </a:r>
          </a:p>
          <a:p>
            <a:r>
              <a:rPr lang="ko-KR" altLang="en-US" sz="1600" dirty="0" err="1" smtClean="0"/>
              <a:t>폼목명</a:t>
            </a:r>
            <a:r>
              <a:rPr lang="ko-KR" altLang="en-US" sz="1600" dirty="0" smtClean="0"/>
              <a:t> 총수량 판매수량</a:t>
            </a:r>
          </a:p>
          <a:p>
            <a:r>
              <a:rPr lang="ko-KR" altLang="en-US" sz="1600" dirty="0" err="1" smtClean="0"/>
              <a:t>새우깡</a:t>
            </a:r>
            <a:r>
              <a:rPr lang="en-US" altLang="ko-KR" sz="1600" dirty="0" smtClean="0"/>
              <a:t>	10	4</a:t>
            </a:r>
          </a:p>
          <a:p>
            <a:r>
              <a:rPr lang="ko-KR" altLang="en-US" sz="1600" dirty="0" err="1" smtClean="0"/>
              <a:t>감자깡</a:t>
            </a:r>
            <a:r>
              <a:rPr lang="en-US" altLang="ko-KR" sz="1600" dirty="0" smtClean="0"/>
              <a:t>	10	5</a:t>
            </a:r>
          </a:p>
          <a:p>
            <a:r>
              <a:rPr lang="en-US" altLang="ko-KR" sz="1600" dirty="0" smtClean="0"/>
              <a:t> .</a:t>
            </a:r>
          </a:p>
          <a:p>
            <a:r>
              <a:rPr lang="en-US" altLang="ko-KR" sz="1600" dirty="0" smtClean="0"/>
              <a:t> .</a:t>
            </a:r>
          </a:p>
          <a:p>
            <a:r>
              <a:rPr lang="en-US" altLang="ko-KR" sz="1600" dirty="0" smtClean="0"/>
              <a:t> .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초기메뉴에서 날짜랑 </a:t>
            </a:r>
            <a:r>
              <a:rPr lang="ko-KR" altLang="en-US" dirty="0" err="1" smtClean="0"/>
              <a:t>돈입금</a:t>
            </a:r>
            <a:endParaRPr lang="ko-KR" altLang="en-US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intro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day;			</a:t>
            </a:r>
            <a:r>
              <a:rPr lang="ko-KR" altLang="en-US" dirty="0" smtClean="0"/>
              <a:t>날짜</a:t>
            </a:r>
          </a:p>
          <a:p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proper;		</a:t>
            </a:r>
            <a:r>
              <a:rPr lang="ko-KR" altLang="en-US" dirty="0" err="1" smtClean="0"/>
              <a:t>돈입금</a:t>
            </a:r>
            <a:endParaRPr lang="ko-KR" altLang="en-US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포인트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point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number;		</a:t>
            </a:r>
            <a:r>
              <a:rPr lang="ko-KR" altLang="en-US" sz="1600" dirty="0" smtClean="0"/>
              <a:t>회원번호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allpoint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포인트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point.txt</a:t>
            </a:r>
          </a:p>
          <a:p>
            <a:r>
              <a:rPr lang="ko-KR" altLang="en-US" sz="1600" dirty="0" smtClean="0"/>
              <a:t>회원번호 포인트</a:t>
            </a:r>
          </a:p>
          <a:p>
            <a:r>
              <a:rPr lang="en-US" altLang="ko-KR" sz="1600" dirty="0" smtClean="0"/>
              <a:t>1	0</a:t>
            </a:r>
          </a:p>
          <a:p>
            <a:r>
              <a:rPr lang="en-US" altLang="ko-KR" sz="1600" dirty="0" smtClean="0"/>
              <a:t>2	0</a:t>
            </a:r>
          </a:p>
          <a:p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8	0</a:t>
            </a:r>
          </a:p>
          <a:p>
            <a:r>
              <a:rPr lang="en-US" altLang="ko-KR" sz="1600" dirty="0" smtClean="0"/>
              <a:t>9	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수익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profit</a:t>
            </a:r>
          </a:p>
          <a:p>
            <a:r>
              <a:rPr lang="en-US" altLang="ko-KR" sz="1600" dirty="0" smtClean="0"/>
              <a:t>{	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allpro</a:t>
            </a:r>
            <a:r>
              <a:rPr lang="en-US" altLang="ko-KR" sz="1600" dirty="0" smtClean="0"/>
              <a:t>;			</a:t>
            </a:r>
            <a:r>
              <a:rPr lang="ko-KR" altLang="en-US" sz="1600" dirty="0" err="1" smtClean="0"/>
              <a:t>총수익</a:t>
            </a:r>
            <a:endParaRPr lang="ko-KR" altLang="en-US" sz="1600" dirty="0" smtClean="0"/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netpro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순수익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profit.txt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</a:t>
            </a:r>
          </a:p>
          <a:p>
            <a:r>
              <a:rPr lang="en-US" altLang="ko-KR" dirty="0" smtClean="0"/>
              <a:t>20120801 10000	5000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87824" y="2780928"/>
            <a:ext cx="19442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0" y="1268760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573325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ave()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2924944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r>
              <a:rPr lang="en-US" altLang="ko-KR" dirty="0" smtClean="0"/>
              <a:t>s25_save()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1268760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init()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0112" y="2924944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enu()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tocked()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27784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ale()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6016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tock()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04248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margin()</a:t>
            </a:r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함수 설계</a:t>
            </a:r>
            <a:endParaRPr lang="ko-KR" altLang="en-US" sz="28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19872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932040" y="206084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76056" y="32129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76056" y="34290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923928" y="20608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267744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195736" y="3789040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19872" y="38610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88024" y="38610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076056" y="3789040"/>
            <a:ext cx="17281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995936" y="6165304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79512" y="2636912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195736" y="5157192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point.txt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6804248" y="1052736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3929058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초기메뉴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 입력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리턴값으로</a:t>
            </a:r>
            <a:r>
              <a:rPr lang="ko-KR" altLang="en-US" dirty="0" smtClean="0"/>
              <a:t> 종료구분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초기메뉴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208823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/>
              <a:t>End</a:t>
            </a:r>
            <a:r>
              <a:rPr lang="ko-KR" altLang="en-US" sz="3600" dirty="0" smtClean="0"/>
              <a:t>를 누르면 종료합니다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판매자 명을 입력하세요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이로운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날짜를 입력하세요 </a:t>
            </a:r>
            <a:r>
              <a:rPr lang="en-US" altLang="ko-KR" sz="3600" dirty="0" smtClean="0"/>
              <a:t>: 20120809</a:t>
            </a:r>
            <a:br>
              <a:rPr lang="en-US" altLang="ko-KR" sz="3600" dirty="0" smtClean="0"/>
            </a:br>
            <a:r>
              <a:rPr lang="ko-KR" altLang="en-US" sz="3600" dirty="0" smtClean="0"/>
              <a:t>금액을 입력하세요 </a:t>
            </a:r>
            <a:r>
              <a:rPr lang="en-US" altLang="ko-KR" sz="3600" dirty="0" smtClean="0"/>
              <a:t>: 100000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 smtClean="0"/>
              <a:t>gs</a:t>
            </a:r>
            <a:r>
              <a:rPr lang="ko-KR" altLang="en-US" u="sng" dirty="0" smtClean="0"/>
              <a:t>구조체 초기화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gs25[10] </a:t>
            </a:r>
            <a:r>
              <a:rPr lang="ko-KR" altLang="en-US" dirty="0" smtClean="0"/>
              <a:t>구조체 배열을 초기화한다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물품명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gs25.txt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539552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28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초기화함수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(void)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주</a:t>
            </a:r>
            <a:r>
              <a:rPr lang="ko-KR" altLang="en-US" u="sng" dirty="0" err="1" smtClean="0"/>
              <a:t>메뉴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입고 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판매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재고 </a:t>
            </a:r>
            <a:r>
              <a:rPr lang="en-US" altLang="ko-KR" dirty="0"/>
              <a:t>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판매수익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초기메뉴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메뉴번호 리턴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5852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gs25_save()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gs25</a:t>
            </a:r>
            <a:r>
              <a:rPr lang="ko-KR" altLang="en-US" u="sng" dirty="0" smtClean="0"/>
              <a:t>구조체 배열 </a:t>
            </a:r>
            <a:r>
              <a:rPr lang="en-US" altLang="ko-KR" u="sng" dirty="0" smtClean="0"/>
              <a:t>gs25.txt</a:t>
            </a:r>
            <a:r>
              <a:rPr lang="ko-KR" altLang="en-US" u="sng" dirty="0" smtClean="0"/>
              <a:t>에 저장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업데이트</a:t>
            </a:r>
            <a:r>
              <a:rPr lang="en-US" altLang="ko-KR" u="sng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소비자가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9" name="타원 8"/>
          <p:cNvSpPr/>
          <p:nvPr/>
        </p:nvSpPr>
        <p:spPr>
          <a:xfrm>
            <a:off x="539552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profit.txt </a:t>
            </a:r>
            <a:r>
              <a:rPr lang="ko-KR" altLang="en-US" u="sng" dirty="0" smtClean="0"/>
              <a:t>업데이트</a:t>
            </a:r>
            <a:endParaRPr lang="en-US" altLang="ko-KR" u="sng" dirty="0"/>
          </a:p>
          <a:p>
            <a:pPr algn="ctr"/>
            <a:endParaRPr lang="en-US" altLang="ko-KR" u="sng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저장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95536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stocked()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*,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판매수</a:t>
            </a:r>
            <a:r>
              <a:rPr lang="ko-KR" altLang="en-US" u="sng" dirty="0"/>
              <a:t>익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품목별로 판매수량에 따라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출력</a:t>
            </a:r>
            <a:endParaRPr lang="en-US" altLang="ko-KR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검색가능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7290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입고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sale()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*,</a:t>
            </a:r>
          </a:p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profit *,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  매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구입할 물품과 수량을 </a:t>
            </a:r>
            <a:r>
              <a:rPr lang="ko-KR" altLang="en-US" dirty="0" err="1" smtClean="0"/>
              <a:t>입력받아</a:t>
            </a:r>
            <a:endParaRPr lang="en-US" altLang="ko-KR" dirty="0"/>
          </a:p>
          <a:p>
            <a:pPr algn="ctr"/>
            <a:r>
              <a:rPr lang="ko-KR" altLang="en-US" dirty="0" smtClean="0"/>
              <a:t>포인트 결제를 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현금으로 결제할 것인지 </a:t>
            </a:r>
            <a:r>
              <a:rPr lang="ko-KR" altLang="en-US" dirty="0" err="1" smtClean="0"/>
              <a:t>물어본뒤</a:t>
            </a:r>
            <a:r>
              <a:rPr lang="ko-KR" altLang="en-US" dirty="0" smtClean="0"/>
              <a:t> 회원번호로 포인트 </a:t>
            </a:r>
            <a:r>
              <a:rPr lang="ko-KR" altLang="en-US" dirty="0" err="1" smtClean="0"/>
              <a:t>조회후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포인트결제시</a:t>
            </a:r>
            <a:r>
              <a:rPr lang="ko-KR" altLang="en-US" dirty="0" smtClean="0"/>
              <a:t> 포인트 차감과 남은 금액 현금결제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현금결제시</a:t>
            </a:r>
            <a:r>
              <a:rPr lang="ko-KR" altLang="en-US" dirty="0" smtClean="0"/>
              <a:t> 포인트 </a:t>
            </a:r>
            <a:r>
              <a:rPr lang="en-US" altLang="ko-KR" dirty="0" smtClean="0"/>
              <a:t>1%</a:t>
            </a:r>
            <a:r>
              <a:rPr lang="ko-KR" altLang="en-US" dirty="0" smtClean="0"/>
              <a:t>적립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계산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467544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point.txt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5786" y="321468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ave()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570464" y="2501446"/>
            <a:ext cx="8603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25746" y="3646734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221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stock()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재  고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품목별 수량을 출력해주고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반품과 수량을 수정 선택한다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반품시</a:t>
            </a:r>
            <a:r>
              <a:rPr lang="ko-KR" altLang="en-US" dirty="0" smtClean="0"/>
              <a:t> 수량을 차감하고 수량에 따른 </a:t>
            </a:r>
            <a:r>
              <a:rPr lang="ko-KR" altLang="en-US" dirty="0" err="1" smtClean="0"/>
              <a:t>입고가만큼</a:t>
            </a:r>
            <a:r>
              <a:rPr lang="ko-KR" altLang="en-US" dirty="0" smtClean="0"/>
              <a:t> 수익을 증가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개수를 변경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재고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margin()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profit)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 입력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리턴값으로</a:t>
            </a:r>
            <a:r>
              <a:rPr lang="ko-KR" altLang="en-US" dirty="0" smtClean="0"/>
              <a:t> 종료구분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판매수익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입고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판매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재고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판매수익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초기메뉴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메뉴를 입력하세요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입고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물품명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입고가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ko-KR" altLang="en-US" dirty="0" err="1" smtClean="0"/>
              <a:t>새우깡</a:t>
            </a:r>
            <a:r>
              <a:rPr lang="ko-KR" altLang="en-US" dirty="0" smtClean="0"/>
              <a:t> </a:t>
            </a:r>
            <a:r>
              <a:rPr lang="en-US" altLang="ko-KR" dirty="0" smtClean="0"/>
              <a:t> 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ko-KR" altLang="en-US" dirty="0" err="1" smtClean="0"/>
              <a:t>감자깡</a:t>
            </a:r>
            <a:r>
              <a:rPr lang="ko-KR" altLang="en-US" dirty="0" smtClean="0"/>
              <a:t> 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양파링</a:t>
            </a:r>
            <a:r>
              <a:rPr lang="ko-KR" altLang="en-US" dirty="0" smtClean="0"/>
              <a:t> 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…</a:t>
            </a:r>
          </a:p>
          <a:p>
            <a:pPr>
              <a:buNone/>
            </a:pPr>
            <a:r>
              <a:rPr lang="ko-KR" altLang="en-US" dirty="0" smtClean="0"/>
              <a:t>우유  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입고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입고하고자 하는 품목명을 </a:t>
            </a:r>
            <a:r>
              <a:rPr lang="ko-KR" altLang="en-US" dirty="0" smtClean="0"/>
              <a:t>입력하세요 </a:t>
            </a:r>
            <a:r>
              <a:rPr lang="en-US" altLang="ko-KR" dirty="0" smtClean="0"/>
              <a:t>(end</a:t>
            </a:r>
            <a:r>
              <a:rPr lang="ko-KR" altLang="en-US" smtClean="0"/>
              <a:t>입력 시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ko-KR" altLang="en-US" dirty="0" smtClean="0"/>
              <a:t>입고할 개수를 입력하세요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입고하시겠습니까</a:t>
            </a:r>
            <a:r>
              <a:rPr lang="en-US" altLang="ko-KR" dirty="0" smtClean="0"/>
              <a:t>? (y/n)</a:t>
            </a:r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판매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물품명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소비자가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ko-KR" altLang="en-US" dirty="0" err="1" smtClean="0"/>
              <a:t>새우깡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500*1.5</a:t>
            </a:r>
            <a:r>
              <a:rPr lang="ko-KR" altLang="en-US" dirty="0"/>
              <a:t>원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ko-KR" altLang="en-US" dirty="0" err="1" smtClean="0"/>
              <a:t>감자깡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600*1.5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샌드위치  </a:t>
            </a:r>
            <a:r>
              <a:rPr lang="en-US" altLang="ko-KR" dirty="0" smtClean="0"/>
              <a:t>1000*1.5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…</a:t>
            </a:r>
          </a:p>
          <a:p>
            <a:pPr>
              <a:buNone/>
            </a:pPr>
            <a:r>
              <a:rPr lang="ko-KR" altLang="en-US" dirty="0" smtClean="0"/>
              <a:t>물            </a:t>
            </a:r>
            <a:r>
              <a:rPr lang="en-US" altLang="ko-KR" dirty="0" smtClean="0"/>
              <a:t>400*1.5</a:t>
            </a:r>
            <a:r>
              <a:rPr lang="ko-KR" altLang="en-US" dirty="0" smtClean="0"/>
              <a:t>원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판매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6400" dirty="0" smtClean="0"/>
              <a:t>구입할 물품을 입력하세요 </a:t>
            </a:r>
            <a:r>
              <a:rPr lang="en-US" altLang="ko-KR" sz="6400" dirty="0" smtClean="0"/>
              <a:t>:</a:t>
            </a:r>
          </a:p>
          <a:p>
            <a:r>
              <a:rPr lang="ko-KR" altLang="en-US" sz="6400" dirty="0" smtClean="0"/>
              <a:t>수량을 입력하세요 </a:t>
            </a:r>
            <a:r>
              <a:rPr lang="en-US" altLang="ko-KR" sz="6400" dirty="0" smtClean="0"/>
              <a:t>:</a:t>
            </a:r>
          </a:p>
          <a:p>
            <a:r>
              <a:rPr lang="ko-KR" altLang="en-US" sz="6400" dirty="0" smtClean="0"/>
              <a:t>지불할 금액은 </a:t>
            </a:r>
            <a:r>
              <a:rPr lang="en-US" altLang="ko-KR" sz="6400" dirty="0" smtClean="0"/>
              <a:t>00000</a:t>
            </a:r>
            <a:r>
              <a:rPr lang="ko-KR" altLang="en-US" sz="6400" dirty="0" smtClean="0"/>
              <a:t>원 입니다</a:t>
            </a:r>
            <a:r>
              <a:rPr lang="en-US" altLang="ko-KR" sz="6400" dirty="0" smtClean="0"/>
              <a:t>.</a:t>
            </a:r>
          </a:p>
          <a:p>
            <a:r>
              <a:rPr lang="ko-KR" altLang="en-US" sz="6400" dirty="0" smtClean="0"/>
              <a:t>구입 하시겠습니까</a:t>
            </a:r>
            <a:r>
              <a:rPr lang="en-US" altLang="ko-KR" sz="6400" dirty="0" smtClean="0"/>
              <a:t>? y/n</a:t>
            </a:r>
          </a:p>
          <a:p>
            <a:r>
              <a:rPr lang="en-US" altLang="ko-KR" sz="6400" dirty="0" smtClean="0"/>
              <a:t>Y</a:t>
            </a:r>
            <a:r>
              <a:rPr lang="ko-KR" altLang="en-US" sz="6400" dirty="0" smtClean="0"/>
              <a:t>입력 시</a:t>
            </a:r>
            <a:endParaRPr lang="en-US" altLang="ko-KR" sz="6400" dirty="0" smtClean="0"/>
          </a:p>
          <a:p>
            <a:endParaRPr lang="en-US" altLang="ko-KR" sz="6400" dirty="0" smtClean="0"/>
          </a:p>
          <a:p>
            <a:r>
              <a:rPr lang="ko-KR" altLang="en-US" sz="6400" dirty="0" smtClean="0"/>
              <a:t>포인트 결제를 </a:t>
            </a:r>
            <a:r>
              <a:rPr lang="ko-KR" altLang="en-US" sz="6400" dirty="0" err="1" smtClean="0"/>
              <a:t>원하십까</a:t>
            </a:r>
            <a:r>
              <a:rPr lang="en-US" altLang="ko-KR" sz="6400" dirty="0" smtClean="0"/>
              <a:t>? y/n</a:t>
            </a:r>
          </a:p>
          <a:p>
            <a:r>
              <a:rPr lang="en-US" altLang="ko-KR" sz="6400" dirty="0" smtClean="0"/>
              <a:t>Y</a:t>
            </a:r>
            <a:r>
              <a:rPr lang="ko-KR" altLang="en-US" sz="6400" dirty="0" err="1" smtClean="0"/>
              <a:t>입력시</a:t>
            </a:r>
            <a:r>
              <a:rPr lang="ko-KR" altLang="en-US" sz="6400" dirty="0" smtClean="0"/>
              <a:t> </a:t>
            </a:r>
            <a:endParaRPr lang="en-US" altLang="ko-KR" sz="6400" dirty="0" smtClean="0"/>
          </a:p>
          <a:p>
            <a:r>
              <a:rPr lang="ko-KR" altLang="en-US" sz="6400" dirty="0" smtClean="0"/>
              <a:t>핸드폰 번호를 입력해 주세요 </a:t>
            </a:r>
            <a:r>
              <a:rPr lang="en-US" altLang="ko-KR" sz="6400" dirty="0" smtClean="0"/>
              <a:t>:</a:t>
            </a:r>
          </a:p>
          <a:p>
            <a:r>
              <a:rPr lang="en-US" altLang="ko-KR" sz="6400" dirty="0" smtClean="0"/>
              <a:t>(</a:t>
            </a:r>
            <a:r>
              <a:rPr lang="ko-KR" altLang="en-US" sz="6400" dirty="0" smtClean="0"/>
              <a:t>포인트가 </a:t>
            </a:r>
            <a:r>
              <a:rPr lang="en-US" altLang="ko-KR" sz="6400" dirty="0" smtClean="0"/>
              <a:t>1000</a:t>
            </a:r>
            <a:r>
              <a:rPr lang="ko-KR" altLang="en-US" sz="6400" dirty="0" smtClean="0"/>
              <a:t>점 이하일 시</a:t>
            </a:r>
            <a:r>
              <a:rPr lang="en-US" altLang="ko-KR" sz="6400" dirty="0" smtClean="0"/>
              <a:t>) </a:t>
            </a:r>
            <a:r>
              <a:rPr lang="ko-KR" altLang="en-US" sz="6400" dirty="0" smtClean="0"/>
              <a:t>포인트가 부족합니다</a:t>
            </a:r>
            <a:r>
              <a:rPr lang="en-US" altLang="ko-KR" sz="6400" dirty="0" smtClean="0"/>
              <a:t>.</a:t>
            </a:r>
          </a:p>
          <a:p>
            <a:endParaRPr lang="en-US" altLang="ko-KR" sz="6400" dirty="0"/>
          </a:p>
          <a:p>
            <a:r>
              <a:rPr lang="ko-KR" altLang="en-US" sz="6400" dirty="0" smtClean="0"/>
              <a:t>현금결제 </a:t>
            </a:r>
            <a:r>
              <a:rPr lang="en-US" altLang="ko-KR" sz="6400" dirty="0" smtClean="0"/>
              <a:t>:</a:t>
            </a:r>
          </a:p>
          <a:p>
            <a:r>
              <a:rPr lang="ko-KR" altLang="en-US" sz="6400" dirty="0" smtClean="0"/>
              <a:t>거스름돈 </a:t>
            </a:r>
            <a:r>
              <a:rPr lang="en-US" altLang="ko-KR" sz="6400" dirty="0" smtClean="0"/>
              <a:t>0000</a:t>
            </a:r>
            <a:r>
              <a:rPr lang="ko-KR" altLang="en-US" sz="6400" dirty="0" smtClean="0"/>
              <a:t>원 출력</a:t>
            </a:r>
            <a:endParaRPr lang="en-US" altLang="ko-KR" sz="6400" dirty="0" smtClean="0"/>
          </a:p>
          <a:p>
            <a:r>
              <a:rPr lang="ko-KR" altLang="en-US" sz="6400" dirty="0" smtClean="0"/>
              <a:t>포인트가 </a:t>
            </a:r>
            <a:r>
              <a:rPr lang="en-US" altLang="ko-KR" sz="6400" dirty="0" smtClean="0"/>
              <a:t>000</a:t>
            </a:r>
            <a:r>
              <a:rPr lang="ko-KR" altLang="en-US" sz="6400" dirty="0" smtClean="0"/>
              <a:t>원 적립되었습니다 </a:t>
            </a:r>
            <a:endParaRPr lang="en-US" altLang="ko-KR" sz="6400" dirty="0" smtClean="0"/>
          </a:p>
          <a:p>
            <a:endParaRPr lang="en-US" altLang="ko-KR" sz="6400" dirty="0" smtClean="0"/>
          </a:p>
          <a:p>
            <a:r>
              <a:rPr lang="en-US" altLang="ko-KR" sz="6400" dirty="0" smtClean="0"/>
              <a:t>(</a:t>
            </a:r>
            <a:r>
              <a:rPr lang="ko-KR" altLang="en-US" sz="6400" dirty="0" smtClean="0"/>
              <a:t>포인트가 </a:t>
            </a:r>
            <a:r>
              <a:rPr lang="en-US" altLang="ko-KR" sz="6400" dirty="0" smtClean="0"/>
              <a:t>1000</a:t>
            </a:r>
            <a:r>
              <a:rPr lang="ko-KR" altLang="en-US" sz="6400" dirty="0" smtClean="0"/>
              <a:t>점 이상일 시</a:t>
            </a:r>
            <a:r>
              <a:rPr lang="en-US" altLang="ko-KR" sz="6400" dirty="0" smtClean="0"/>
              <a:t>) </a:t>
            </a:r>
            <a:r>
              <a:rPr lang="ko-KR" altLang="en-US" sz="6400" dirty="0" smtClean="0"/>
              <a:t>포인트가 </a:t>
            </a:r>
            <a:r>
              <a:rPr lang="en-US" altLang="ko-KR" sz="6400" dirty="0" smtClean="0"/>
              <a:t>0000</a:t>
            </a:r>
            <a:r>
              <a:rPr lang="ko-KR" altLang="en-US" sz="6400" dirty="0" smtClean="0"/>
              <a:t>점 있습니다 포인트 결제가 가능합니다 출력</a:t>
            </a:r>
            <a:endParaRPr lang="en-US" altLang="ko-KR" sz="6400" dirty="0" smtClean="0"/>
          </a:p>
          <a:p>
            <a:r>
              <a:rPr lang="en-US" altLang="ko-KR" sz="6400" dirty="0"/>
              <a:t>(</a:t>
            </a:r>
            <a:r>
              <a:rPr lang="ko-KR" altLang="en-US" sz="6400" dirty="0" smtClean="0"/>
              <a:t>포인트 차감과 결제 액을 포인트 만큼 차감 만약 결제할 금액이 더 남았을 시에는</a:t>
            </a:r>
            <a:r>
              <a:rPr lang="en-US" altLang="ko-KR" sz="6400" dirty="0" smtClean="0"/>
              <a:t>)</a:t>
            </a:r>
          </a:p>
          <a:p>
            <a:endParaRPr lang="en-US" altLang="ko-KR" sz="6400" dirty="0" smtClean="0"/>
          </a:p>
          <a:p>
            <a:r>
              <a:rPr lang="ko-KR" altLang="en-US" sz="6400" dirty="0" smtClean="0"/>
              <a:t>현금 결제 </a:t>
            </a:r>
            <a:r>
              <a:rPr lang="en-US" altLang="ko-KR" sz="6400" dirty="0" smtClean="0"/>
              <a:t>: </a:t>
            </a:r>
          </a:p>
          <a:p>
            <a:r>
              <a:rPr lang="ko-KR" altLang="en-US" sz="6400" dirty="0" smtClean="0"/>
              <a:t>거스름돈 </a:t>
            </a:r>
            <a:r>
              <a:rPr lang="en-US" altLang="ko-KR" sz="6400" dirty="0" smtClean="0"/>
              <a:t>0000</a:t>
            </a:r>
            <a:r>
              <a:rPr lang="ko-KR" altLang="en-US" sz="6400" dirty="0" smtClean="0"/>
              <a:t>원</a:t>
            </a:r>
            <a:endParaRPr lang="en-US" altLang="ko-KR" sz="6400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재고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물품명</a:t>
            </a:r>
            <a:r>
              <a:rPr lang="en-US" altLang="ko-KR" sz="2400" dirty="0" smtClean="0"/>
              <a:t>]   [</a:t>
            </a:r>
            <a:r>
              <a:rPr lang="ko-KR" altLang="en-US" sz="2400" dirty="0" smtClean="0"/>
              <a:t>수량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ko-KR" altLang="en-US" sz="2400" dirty="0" err="1" smtClean="0"/>
              <a:t>새우깡</a:t>
            </a:r>
            <a:r>
              <a:rPr lang="ko-KR" altLang="en-US" sz="2400" dirty="0" smtClean="0"/>
              <a:t>      </a:t>
            </a:r>
            <a:r>
              <a:rPr lang="en-US" altLang="ko-KR" sz="2400" dirty="0" smtClean="0"/>
              <a:t>00</a:t>
            </a:r>
            <a:r>
              <a:rPr lang="ko-KR" altLang="en-US" sz="2400" dirty="0" smtClean="0"/>
              <a:t>개 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감자깡</a:t>
            </a:r>
            <a:r>
              <a:rPr lang="ko-KR" altLang="en-US" sz="2400" dirty="0" smtClean="0"/>
              <a:t>      </a:t>
            </a:r>
            <a:r>
              <a:rPr lang="en-US" altLang="ko-KR" sz="2400" dirty="0" smtClean="0"/>
              <a:t>00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양파링</a:t>
            </a:r>
            <a:r>
              <a:rPr lang="ko-KR" altLang="en-US" sz="2400" dirty="0" smtClean="0"/>
              <a:t>      </a:t>
            </a:r>
            <a:r>
              <a:rPr lang="en-US" altLang="ko-KR" sz="2400" dirty="0" smtClean="0"/>
              <a:t>00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…</a:t>
            </a:r>
          </a:p>
          <a:p>
            <a:pPr>
              <a:buNone/>
            </a:pPr>
            <a:r>
              <a:rPr lang="ko-KR" altLang="en-US" sz="2400" dirty="0" smtClean="0"/>
              <a:t>우유         </a:t>
            </a:r>
            <a:r>
              <a:rPr lang="en-US" altLang="ko-KR" sz="2400" dirty="0" smtClean="0"/>
              <a:t>00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//5</a:t>
            </a:r>
            <a:r>
              <a:rPr lang="ko-KR" altLang="en-US" sz="2400" dirty="0" smtClean="0"/>
              <a:t>개 미만일 시 빨간색으로 표시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 marL="514350" indent="-514350">
              <a:buNone/>
            </a:pPr>
            <a:r>
              <a:rPr lang="ko-KR" altLang="en-US" sz="2400" dirty="0" smtClean="0"/>
              <a:t>메뉴를 선택하세요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반품</a:t>
            </a:r>
            <a:r>
              <a:rPr lang="en-US" altLang="ko-KR" sz="2400" dirty="0" smtClean="0"/>
              <a:t>:1,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:2, </a:t>
            </a:r>
            <a:r>
              <a:rPr lang="ko-KR" altLang="en-US" sz="2400" dirty="0" smtClean="0"/>
              <a:t>종료</a:t>
            </a:r>
            <a:r>
              <a:rPr lang="en-US" altLang="ko-KR" sz="2400" dirty="0" smtClean="0"/>
              <a:t>:0)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</a:p>
          <a:p>
            <a:pPr marL="514350" indent="-514350"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재고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(1. </a:t>
            </a:r>
            <a:r>
              <a:rPr lang="ko-KR" altLang="en-US" dirty="0" smtClean="0"/>
              <a:t>반품 메뉴 입력 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반품할 품목을 입력하세요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반품할 개수를 입력하세요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000</a:t>
            </a:r>
            <a:r>
              <a:rPr lang="ko-KR" altLang="en-US" dirty="0" smtClean="0"/>
              <a:t>물품이 </a:t>
            </a:r>
            <a:r>
              <a:rPr lang="en-US" altLang="ko-KR" dirty="0" smtClean="0"/>
              <a:t>00</a:t>
            </a:r>
            <a:r>
              <a:rPr lang="ko-KR" altLang="en-US" dirty="0" smtClean="0"/>
              <a:t>개 반품되었습니다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732</Words>
  <Application>Microsoft Office PowerPoint</Application>
  <PresentationFormat>화면 슬라이드 쇼(4:3)</PresentationFormat>
  <Paragraphs>248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편의점 프로그램</vt:lpstr>
      <vt:lpstr>End를 누르면 종료합니다 판매자 명을 입력하세요 : 이로운 날짜를 입력하세요 : 20120809 금액을 입력하세요 : 100000</vt:lpstr>
      <vt:lpstr>메뉴</vt:lpstr>
      <vt:lpstr>1. 입고 메뉴</vt:lpstr>
      <vt:lpstr>1. 입고 메뉴</vt:lpstr>
      <vt:lpstr>2. 판매 메뉴</vt:lpstr>
      <vt:lpstr>2. 판매 메뉴</vt:lpstr>
      <vt:lpstr>3. 재고 메뉴</vt:lpstr>
      <vt:lpstr>3. 재고 메뉴</vt:lpstr>
      <vt:lpstr>3. 재고 메뉴</vt:lpstr>
      <vt:lpstr>4. 판매수익 메뉴</vt:lpstr>
      <vt:lpstr>5. 초기메뉴</vt:lpstr>
      <vt:lpstr>편의점 프로그램</vt:lpstr>
      <vt:lpstr>구조체 설계</vt:lpstr>
      <vt:lpstr>구조체 설계</vt:lpstr>
      <vt:lpstr>구조체 설계</vt:lpstr>
      <vt:lpstr>구조체 설계</vt:lpstr>
      <vt:lpstr>함수 설계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**편의점 판매관리 프로그램**  판매자 명을 입력하세요 :    금액을 입력하세요 :</dc:title>
  <dc:creator>jisu</dc:creator>
  <cp:lastModifiedBy>cmj</cp:lastModifiedBy>
  <cp:revision>49</cp:revision>
  <dcterms:created xsi:type="dcterms:W3CDTF">2012-08-08T02:28:26Z</dcterms:created>
  <dcterms:modified xsi:type="dcterms:W3CDTF">2012-08-09T02:26:37Z</dcterms:modified>
</cp:coreProperties>
</file>