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E008-F478-42DF-A77B-CB3AC44B275E}" type="datetimeFigureOut">
              <a:rPr lang="ko-KR" altLang="en-US" smtClean="0"/>
              <a:pPr/>
              <a:t>2012-08-10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76CF-A092-48B6-89C6-363720FD22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텍스트 </a:t>
            </a:r>
            <a:r>
              <a:rPr lang="ko-KR" alt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뷰어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42210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이로운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화면 분할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콘솔창</a:t>
            </a:r>
            <a:r>
              <a:rPr lang="ko-KR" altLang="en-US" sz="2400" dirty="0" smtClean="0"/>
              <a:t> 상단에 메뉴가 들어간다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ko-KR" altLang="en-US" sz="2400" dirty="0" smtClean="0"/>
              <a:t>중간에는 왼쪽에 </a:t>
            </a:r>
            <a:r>
              <a:rPr lang="ko-KR" altLang="en-US" sz="2400" dirty="0" err="1" smtClean="0"/>
              <a:t>행표시</a:t>
            </a:r>
            <a:r>
              <a:rPr lang="ko-KR" altLang="en-US" sz="2400" dirty="0" smtClean="0"/>
              <a:t> 및 텍스트가 출력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하단에는 글자수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라인수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페이지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표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기능키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방향키 좌우로 메뉴를 선택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상하키로</a:t>
            </a:r>
            <a:r>
              <a:rPr lang="ko-KR" altLang="en-US" sz="2400" dirty="0" smtClean="0"/>
              <a:t> 텍스트를 </a:t>
            </a:r>
            <a:r>
              <a:rPr lang="ko-KR" altLang="en-US" sz="2400" dirty="0" err="1" smtClean="0"/>
              <a:t>한줄단위씩</a:t>
            </a:r>
            <a:r>
              <a:rPr lang="ko-KR" altLang="en-US" sz="2400" dirty="0" smtClean="0"/>
              <a:t> 위아래로 이동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err="1" smtClean="0"/>
              <a:t>PageUp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PageDown</a:t>
            </a:r>
            <a:r>
              <a:rPr lang="ko-KR" altLang="en-US" sz="2400" dirty="0" smtClean="0"/>
              <a:t>은 페이지를 상하로 이동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라인수</a:t>
            </a:r>
            <a:r>
              <a:rPr lang="ko-KR" altLang="en-US" sz="2400" dirty="0" smtClean="0"/>
              <a:t> 미정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메뉴구성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주메뉴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열기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서식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찾기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종료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보조메뉴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ko-KR" altLang="en-US" sz="2400" dirty="0" smtClean="0"/>
              <a:t>열기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오픈할</a:t>
            </a:r>
            <a:r>
              <a:rPr lang="ko-KR" altLang="en-US" sz="2400" dirty="0" smtClean="0"/>
              <a:t> 파일이름 입력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서식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글자색</a:t>
            </a:r>
            <a:r>
              <a:rPr lang="ko-KR" altLang="en-US" sz="2400" dirty="0" smtClean="0"/>
              <a:t> 배경색 선택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찾기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찾을 글자 입력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종료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진짜 종료할지 </a:t>
            </a:r>
            <a:r>
              <a:rPr lang="en-US" altLang="ko-KR" sz="2400" dirty="0" smtClean="0"/>
              <a:t>y/n</a:t>
            </a:r>
            <a:r>
              <a:rPr lang="ko-KR" altLang="en-US" sz="2400" dirty="0" smtClean="0"/>
              <a:t>로 물어본다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ko-KR" altLang="en-US" sz="2400" dirty="0" smtClean="0"/>
              <a:t>열기</a:t>
            </a:r>
            <a:r>
              <a:rPr lang="en-US" altLang="ko-KR" sz="2400" dirty="0" smtClean="0"/>
              <a:t>&gt; text</a:t>
            </a:r>
            <a:r>
              <a:rPr lang="ko-KR" altLang="en-US" sz="2400" dirty="0" smtClean="0"/>
              <a:t>파일 읽기모드로 오픈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파일이 존재하면 출력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서식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글자색상 및 배경색변경</a:t>
            </a:r>
            <a:r>
              <a:rPr lang="en-US" altLang="ko-KR" sz="2400" dirty="0" smtClean="0"/>
              <a:t>, (</a:t>
            </a:r>
            <a:r>
              <a:rPr lang="ko-KR" altLang="en-US" sz="2400" dirty="0" smtClean="0"/>
              <a:t>기본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흰배경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검은글씨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      </a:t>
            </a:r>
            <a:r>
              <a:rPr lang="ko-KR" altLang="en-US" sz="2400" dirty="0" smtClean="0"/>
              <a:t>글자와 배경 </a:t>
            </a:r>
            <a:r>
              <a:rPr lang="ko-KR" altLang="en-US" sz="2400" dirty="0" err="1" smtClean="0"/>
              <a:t>똑같은색으로는</a:t>
            </a:r>
            <a:r>
              <a:rPr lang="ko-KR" altLang="en-US" sz="2400" dirty="0" smtClean="0"/>
              <a:t> 안되게</a:t>
            </a:r>
            <a:r>
              <a:rPr lang="en-US" altLang="ko-KR" sz="2400" dirty="0" smtClean="0"/>
              <a:t>!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찾기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입력된 글자를 검색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검색된 라인으로 이동</a:t>
            </a: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종료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프로그램 끝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574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ko-KR" sz="2400" dirty="0" smtClean="0"/>
              <a:t>  	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●</a:t>
            </a:r>
            <a:r>
              <a:rPr lang="ko-KR" altLang="en-US" sz="2400" dirty="0" smtClean="0"/>
              <a:t>열기</a:t>
            </a:r>
            <a:r>
              <a:rPr lang="en-US" altLang="ko-KR" sz="2400" dirty="0" smtClean="0"/>
              <a:t>	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  ○</a:t>
            </a:r>
            <a:r>
              <a:rPr lang="ko-KR" altLang="en-US" sz="2400" dirty="0" smtClean="0"/>
              <a:t>서식</a:t>
            </a:r>
            <a:r>
              <a:rPr lang="en-US" altLang="ko-KR" sz="2400" dirty="0" smtClean="0"/>
              <a:t>	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○ 검색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 ○ 종료</a:t>
            </a:r>
            <a:endParaRPr lang="en-US" altLang="ko-KR" sz="24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1772816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3568" y="5517232"/>
            <a:ext cx="7848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1600" y="2204864"/>
            <a:ext cx="70711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</a:p>
          <a:p>
            <a:r>
              <a:rPr lang="ko-KR" altLang="en-US" dirty="0" smtClean="0"/>
              <a:t>이로운 이로운 이로운 이로운 이로운 이로운 이로운 이로운 이로운</a:t>
            </a:r>
            <a:endParaRPr lang="en-US" altLang="ko-KR" dirty="0" smtClean="0"/>
          </a:p>
          <a:p>
            <a:r>
              <a:rPr lang="ko-KR" altLang="en-US" dirty="0" smtClean="0"/>
              <a:t>이로운 이로운 이로운 이로운 이로운 이로운 이로운 이로운 이로운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5589240"/>
            <a:ext cx="525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글자수 </a:t>
            </a:r>
            <a:r>
              <a:rPr lang="en-US" altLang="ko-KR" dirty="0" smtClean="0"/>
              <a:t>: 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라인수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	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: 2/10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204864"/>
            <a:ext cx="489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01:</a:t>
            </a:r>
          </a:p>
          <a:p>
            <a:r>
              <a:rPr lang="en-US" altLang="ko-KR" dirty="0" smtClean="0"/>
              <a:t>02:</a:t>
            </a:r>
          </a:p>
          <a:p>
            <a:r>
              <a:rPr lang="en-US" altLang="ko-KR" dirty="0" smtClean="0"/>
              <a:t>03:</a:t>
            </a:r>
          </a:p>
          <a:p>
            <a:r>
              <a:rPr lang="en-US" altLang="ko-KR" dirty="0" smtClean="0"/>
              <a:t>04:</a:t>
            </a:r>
          </a:p>
          <a:p>
            <a:r>
              <a:rPr lang="en-US" altLang="ko-KR" dirty="0" smtClean="0"/>
              <a:t>05:</a:t>
            </a:r>
          </a:p>
          <a:p>
            <a:r>
              <a:rPr lang="en-US" altLang="ko-KR" dirty="0" smtClean="0"/>
              <a:t>06:</a:t>
            </a:r>
          </a:p>
          <a:p>
            <a:r>
              <a:rPr lang="en-US" altLang="ko-KR" dirty="0" smtClean="0"/>
              <a:t>07:</a:t>
            </a:r>
          </a:p>
          <a:p>
            <a:r>
              <a:rPr lang="en-US" altLang="ko-KR" dirty="0" smtClean="0"/>
              <a:t>08:</a:t>
            </a:r>
          </a:p>
          <a:p>
            <a:r>
              <a:rPr lang="en-US" altLang="ko-KR" dirty="0" smtClean="0"/>
              <a:t>09:</a:t>
            </a:r>
          </a:p>
          <a:p>
            <a:r>
              <a:rPr lang="en-US" altLang="ko-KR" dirty="0" smtClean="0"/>
              <a:t>10: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15616" y="1844824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주메뉴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보조메뉴 표시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	</a:t>
            </a:r>
            <a:endParaRPr lang="en-US" altLang="ko-KR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2348880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←→</a:t>
            </a:r>
            <a:r>
              <a:rPr lang="en-US" altLang="ko-KR" dirty="0" smtClean="0"/>
              <a:t>:</a:t>
            </a:r>
            <a:r>
              <a:rPr lang="ko-KR" altLang="en-US" dirty="0" smtClean="0"/>
              <a:t>메뉴이동</a:t>
            </a:r>
            <a:r>
              <a:rPr lang="en-US" altLang="ko-KR" dirty="0" smtClean="0"/>
              <a:t>   </a:t>
            </a:r>
            <a:r>
              <a:rPr lang="ko-KR" altLang="en-US" dirty="0" smtClean="0"/>
              <a:t>↑↓</a:t>
            </a:r>
            <a:r>
              <a:rPr lang="en-US" altLang="ko-KR" dirty="0" smtClean="0"/>
              <a:t>:</a:t>
            </a:r>
            <a:r>
              <a:rPr lang="ko-KR" altLang="en-US" dirty="0" smtClean="0"/>
              <a:t>라인이동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PgUp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PgDn</a:t>
            </a:r>
            <a:r>
              <a:rPr lang="en-US" altLang="ko-KR" dirty="0" smtClean="0"/>
              <a:t>:</a:t>
            </a:r>
            <a:r>
              <a:rPr lang="ko-KR" altLang="en-US" dirty="0" smtClean="0"/>
              <a:t>페이지이동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212976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파일경로를 입력해주세요 </a:t>
            </a:r>
            <a:r>
              <a:rPr lang="en-US" altLang="ko-KR" dirty="0" smtClean="0"/>
              <a:t>: a.txt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4149080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글자색</a:t>
            </a:r>
            <a:r>
              <a:rPr lang="ko-KR" altLang="en-US" dirty="0" smtClean="0"/>
              <a:t> 입력 </a:t>
            </a:r>
            <a:r>
              <a:rPr lang="en-US" altLang="ko-KR" dirty="0" smtClean="0"/>
              <a:t>red:1 green:2 blue:3…    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4725144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배</a:t>
            </a:r>
            <a:r>
              <a:rPr lang="ko-KR" altLang="en-US" dirty="0" smtClean="0"/>
              <a:t>경</a:t>
            </a:r>
            <a:r>
              <a:rPr lang="ko-KR" altLang="en-US" dirty="0" smtClean="0"/>
              <a:t>색 입력 </a:t>
            </a:r>
            <a:r>
              <a:rPr lang="en-US" altLang="ko-KR" dirty="0" smtClean="0"/>
              <a:t>red:1 green:2 blue:3…    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661248"/>
            <a:ext cx="633670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검색할 단어 입력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87824" y="184482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주메뉴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보조메뉴 표시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함수설계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63888" y="3212976"/>
            <a:ext cx="180020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메인함수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588224" y="2708920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gotoxy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88224" y="1700808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textcolor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5085184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myFree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5085184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myOpen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5085184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myForm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4008" y="5085184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mySearch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23928" y="1700808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textOutput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35696" y="1700808"/>
            <a:ext cx="1368152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suCnt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35010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266</Words>
  <Application>Microsoft Office PowerPoint</Application>
  <PresentationFormat>화면 슬라이드 쇼(4:3)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텍스트 뷰어</vt:lpstr>
      <vt:lpstr>시나리오</vt:lpstr>
      <vt:lpstr>시나리오</vt:lpstr>
      <vt:lpstr>화면구성</vt:lpstr>
      <vt:lpstr>화면구성</vt:lpstr>
      <vt:lpstr>함수설계…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 뷰어</dc:title>
  <dc:creator>bonobono0</dc:creator>
  <cp:lastModifiedBy>bonobono0</cp:lastModifiedBy>
  <cp:revision>34</cp:revision>
  <dcterms:created xsi:type="dcterms:W3CDTF">2012-08-09T15:17:22Z</dcterms:created>
  <dcterms:modified xsi:type="dcterms:W3CDTF">2012-08-09T18:22:31Z</dcterms:modified>
</cp:coreProperties>
</file>