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7" r:id="rId2"/>
    <p:sldId id="264" r:id="rId3"/>
    <p:sldId id="259" r:id="rId4"/>
    <p:sldId id="265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008-F478-42DF-A77B-CB3AC44B275E}" type="datetimeFigureOut">
              <a:rPr lang="ko-KR" altLang="en-US" smtClean="0"/>
              <a:pPr/>
              <a:t>2012-08-13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76CF-A092-48B6-89C6-363720FD2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008-F478-42DF-A77B-CB3AC44B275E}" type="datetimeFigureOut">
              <a:rPr lang="ko-KR" altLang="en-US" smtClean="0"/>
              <a:pPr/>
              <a:t>2012-08-13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76CF-A092-48B6-89C6-363720FD2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008-F478-42DF-A77B-CB3AC44B275E}" type="datetimeFigureOut">
              <a:rPr lang="ko-KR" altLang="en-US" smtClean="0"/>
              <a:pPr/>
              <a:t>2012-08-13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76CF-A092-48B6-89C6-363720FD2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008-F478-42DF-A77B-CB3AC44B275E}" type="datetimeFigureOut">
              <a:rPr lang="ko-KR" altLang="en-US" smtClean="0"/>
              <a:pPr/>
              <a:t>2012-08-13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76CF-A092-48B6-89C6-363720FD2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008-F478-42DF-A77B-CB3AC44B275E}" type="datetimeFigureOut">
              <a:rPr lang="ko-KR" altLang="en-US" smtClean="0"/>
              <a:pPr/>
              <a:t>2012-08-13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76CF-A092-48B6-89C6-363720FD2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008-F478-42DF-A77B-CB3AC44B275E}" type="datetimeFigureOut">
              <a:rPr lang="ko-KR" altLang="en-US" smtClean="0"/>
              <a:pPr/>
              <a:t>2012-08-13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76CF-A092-48B6-89C6-363720FD2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008-F478-42DF-A77B-CB3AC44B275E}" type="datetimeFigureOut">
              <a:rPr lang="ko-KR" altLang="en-US" smtClean="0"/>
              <a:pPr/>
              <a:t>2012-08-13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76CF-A092-48B6-89C6-363720FD2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008-F478-42DF-A77B-CB3AC44B275E}" type="datetimeFigureOut">
              <a:rPr lang="ko-KR" altLang="en-US" smtClean="0"/>
              <a:pPr/>
              <a:t>2012-08-13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76CF-A092-48B6-89C6-363720FD2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008-F478-42DF-A77B-CB3AC44B275E}" type="datetimeFigureOut">
              <a:rPr lang="ko-KR" altLang="en-US" smtClean="0"/>
              <a:pPr/>
              <a:t>2012-08-13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76CF-A092-48B6-89C6-363720FD2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008-F478-42DF-A77B-CB3AC44B275E}" type="datetimeFigureOut">
              <a:rPr lang="ko-KR" altLang="en-US" smtClean="0"/>
              <a:pPr/>
              <a:t>2012-08-13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76CF-A092-48B6-89C6-363720FD2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008-F478-42DF-A77B-CB3AC44B275E}" type="datetimeFigureOut">
              <a:rPr lang="ko-KR" altLang="en-US" smtClean="0"/>
              <a:pPr/>
              <a:t>2012-08-13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76CF-A092-48B6-89C6-363720FD2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EE008-F478-42DF-A77B-CB3AC44B275E}" type="datetimeFigureOut">
              <a:rPr lang="ko-KR" altLang="en-US" smtClean="0"/>
              <a:pPr/>
              <a:t>2012-08-13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076CF-A092-48B6-89C6-363720FD2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/>
          <a:lstStyle/>
          <a:p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텍스트 </a:t>
            </a:r>
            <a:r>
              <a:rPr lang="ko-KR" alt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뷰어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422108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이로운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943" y="1595214"/>
            <a:ext cx="64484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059832" y="3501008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텍스트 출력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7904" y="532269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파일정보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64088" y="20515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메</a:t>
            </a:r>
            <a:r>
              <a:rPr lang="ko-KR" altLang="en-US" dirty="0" smtClean="0">
                <a:solidFill>
                  <a:schemeClr val="bg1"/>
                </a:solidFill>
              </a:rPr>
              <a:t>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63888" y="83671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화면 구성</a:t>
            </a:r>
            <a:endParaRPr lang="ko-KR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2000" b="1" dirty="0" smtClean="0"/>
              <a:t>상단메뉴</a:t>
            </a:r>
            <a:endParaRPr lang="en-US" altLang="ko-KR" sz="2000" b="1" dirty="0" smtClean="0"/>
          </a:p>
          <a:p>
            <a:pPr>
              <a:buNone/>
            </a:pPr>
            <a:r>
              <a:rPr lang="ko-KR" altLang="en-US" sz="2000" dirty="0" smtClean="0"/>
              <a:t>열기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열었던 파일 이어보기 기능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찾기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단어 입력하면 개수 출력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색깔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글자색</a:t>
            </a:r>
            <a:r>
              <a:rPr lang="ko-KR" altLang="en-US" sz="2000" dirty="0" smtClean="0"/>
              <a:t> 변경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설명 </a:t>
            </a:r>
            <a:r>
              <a:rPr lang="en-US" altLang="ko-KR" sz="2000" dirty="0" smtClean="0"/>
              <a:t>-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간단한 도움말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종료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프로그램 종료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b="1" dirty="0" smtClean="0"/>
              <a:t>하단 파일정보</a:t>
            </a:r>
            <a:endParaRPr lang="en-US" altLang="ko-KR" sz="2000" b="1" dirty="0" smtClean="0"/>
          </a:p>
          <a:p>
            <a:pPr>
              <a:buNone/>
            </a:pPr>
            <a:r>
              <a:rPr lang="ko-KR" altLang="en-US" sz="2000" dirty="0" smtClean="0"/>
              <a:t>파일명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글자수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현재라인</a:t>
            </a:r>
            <a:r>
              <a:rPr lang="en-US" altLang="ko-KR" sz="2000" dirty="0" smtClean="0"/>
              <a:t>/</a:t>
            </a:r>
            <a:r>
              <a:rPr lang="ko-KR" altLang="en-US" sz="2000" dirty="0" err="1" smtClean="0"/>
              <a:t>총라인수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3888" y="83671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기능 설명</a:t>
            </a:r>
            <a:endParaRPr lang="ko-KR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2000" dirty="0" smtClean="0"/>
              <a:t>방향키 ←→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메뉴이동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방향키 ↑↓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한줄씩</a:t>
            </a:r>
            <a:r>
              <a:rPr lang="ko-KR" altLang="en-US" sz="2000" dirty="0" smtClean="0"/>
              <a:t> 이동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/>
              <a:t>PageUp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PageDown</a:t>
            </a:r>
            <a:r>
              <a:rPr lang="en-US" altLang="ko-KR" sz="2000" dirty="0" smtClean="0"/>
              <a:t> : 16</a:t>
            </a:r>
            <a:r>
              <a:rPr lang="ko-KR" altLang="en-US" sz="2000" dirty="0" smtClean="0"/>
              <a:t>줄씩 이동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숫자 </a:t>
            </a:r>
            <a:r>
              <a:rPr lang="en-US" altLang="ko-KR" sz="2000" dirty="0" smtClean="0"/>
              <a:t>5 : </a:t>
            </a:r>
            <a:r>
              <a:rPr lang="ko-KR" altLang="en-US" sz="2000" dirty="0" smtClean="0"/>
              <a:t>오토스크롤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초에 </a:t>
            </a:r>
            <a:r>
              <a:rPr lang="ko-KR" altLang="en-US" sz="2000" dirty="0" err="1" smtClean="0"/>
              <a:t>한줄씩</a:t>
            </a:r>
            <a:r>
              <a:rPr lang="ko-KR" altLang="en-US" sz="2000" dirty="0" smtClean="0"/>
              <a:t> 이동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ESC : </a:t>
            </a:r>
            <a:r>
              <a:rPr lang="ko-KR" altLang="en-US" sz="2000" dirty="0" smtClean="0"/>
              <a:t>오토스크롤 정지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3888" y="836712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키 입력</a:t>
            </a:r>
            <a:endParaRPr lang="ko-KR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75</Words>
  <Application>Microsoft Office PowerPoint</Application>
  <PresentationFormat>화면 슬라이드 쇼(4:3)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텍스트 뷰어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텍스트 뷰어</dc:title>
  <dc:creator>bonobono0</dc:creator>
  <cp:lastModifiedBy>bonobono0</cp:lastModifiedBy>
  <cp:revision>55</cp:revision>
  <dcterms:created xsi:type="dcterms:W3CDTF">2012-08-09T15:17:22Z</dcterms:created>
  <dcterms:modified xsi:type="dcterms:W3CDTF">2012-08-12T17:37:44Z</dcterms:modified>
</cp:coreProperties>
</file>