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4BCC-28C7-4BE0-9BEC-80EDF9107632}" type="datetimeFigureOut">
              <a:rPr lang="ko-KR" altLang="en-US" smtClean="0"/>
              <a:pPr/>
              <a:t>2012-08-15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11A4-0D9F-41A6-B4EA-4B34160B4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229600" cy="1143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ko-KR" altLang="en-US" smtClean="0"/>
              <a:t>은행번호</a:t>
            </a:r>
            <a:r>
              <a:rPr lang="ko-KR" altLang="en-US" smtClean="0"/>
              <a:t>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508518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이로운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1323975"/>
            <a:ext cx="6448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07904" y="76470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화면 구성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bonobono0</dc:creator>
  <cp:lastModifiedBy>cmj</cp:lastModifiedBy>
  <cp:revision>3</cp:revision>
  <dcterms:created xsi:type="dcterms:W3CDTF">2012-08-14T16:31:19Z</dcterms:created>
  <dcterms:modified xsi:type="dcterms:W3CDTF">2012-08-15T04:49:12Z</dcterms:modified>
</cp:coreProperties>
</file>