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42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388F-03B5-D441-A02A-EC391DA80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E9B9-E1D7-9F4F-AC4A-461C560C6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158C-0FED-7546-AC19-78E5E35A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F9F6-F9D7-8341-825D-AE7D8257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AB41-F421-7944-B90F-99097CFD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12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7001-70A9-894E-A603-45DF695E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5A5AC-4433-6946-93E3-228E0D47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5910-2710-714B-90EE-E087C620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376B-4BEB-3542-8C0A-2434FA20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34FA-2618-064D-85F3-CF6E1939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017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5125F-77F6-BA46-9411-A7BC83459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6382-A263-484C-BC0D-7B276632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8A56-E073-4F48-8436-D7CAF968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812B-8A21-234E-A99D-1833E3E1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D31C-A3BC-F54E-8FE1-7D287A71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91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B5DF-2A31-A143-AC1A-282F00A6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072C-83DE-9B47-8AC9-B561EF72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C555-900D-D042-A468-A48110EF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6A2C-FFF7-014E-B2F4-F6E41185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36B3-3E8A-D04F-8337-3115999C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521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D89C-B2A8-1A49-9B1E-180C9749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0571-FCDA-F644-9125-DB975AE6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1BDD-3B3B-B64A-A83B-ADDCBA18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288E-ACBD-1E45-B868-6F0F542C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9607-1AF3-9E42-853F-0496DB42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56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95EF-A1B8-7947-9B36-D57E34EA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0925-78DB-DF45-B979-22DB8096F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78FF5-CED2-E146-8D01-B5E99E12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3FEE-3528-8D4B-A10D-95026A1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72FE-5419-0E48-A3A3-FBABD01E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CB16-318F-0244-856A-EEB107B6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966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DF72-1336-9C49-AD34-473D316E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5362-FFE2-FA4A-AA09-C53DF78D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C313-57D8-4044-9DD7-E8262DA89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CF7EC-7A16-5845-83BD-E7DCBC977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F4203-CA7F-D049-84B9-D7C7DC2A0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B7C04-F15F-5C46-A5E6-98D67374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8163A-51D7-5D4D-9733-A17213F6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F9A0A-2BC8-A74E-8730-62BE826E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299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F7DC-EC45-0D42-A5EF-97819039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3B8A-BC29-7E45-867B-173BC92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76D4A-1896-3646-AAA9-F5B400D2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29C13-840D-0F43-8D60-8FAA2205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456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B8E40-C598-3B4C-8926-C9F718D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51CA3-B351-0946-BB3F-04E73EB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D862-5FE3-AB4D-81E0-7663D2F8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95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872D-042E-B347-882E-226630A7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4922-72E2-734C-92EA-63D946A7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4B207-00B6-D445-A260-4B58B6E24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EDA8-4205-724B-AF79-E9D57EF0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3D24-5CEF-A44F-85F9-369043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8294-5C6B-6C42-A047-7A61CE15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71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358A-6C63-8646-BF52-C0B9755F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28559-9D79-3C44-AB2E-88694ACC8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A8358-AEC2-8746-B667-4F0D1EFAA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10B3-B7E2-F64A-94BC-38C07358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991A-A3D6-3E41-A6E4-B635B33A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7C88-6F3B-D040-A23F-10F156BF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18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ABF00-B9B4-A845-A022-E140CCDF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D50A-4D07-564D-A14C-6E687BE8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5D84-098F-BE4D-B4AA-EAB991DC2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C9CB-DAEF-7E48-B965-4BA9DEBEB980}" type="datetimeFigureOut">
              <a:rPr lang="en-DE" smtClean="0"/>
              <a:t>21.09.21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48F4-4AF9-2245-967E-B0F45D8B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E1CF-AF5F-0548-89AA-87FFD9877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CC79-6B81-524F-ACF4-6CE51050DA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1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-da.de:8082/EAMD.ucp/(from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63AB1-9641-5F4E-AFD6-0042B49CC0DA}"/>
              </a:ext>
            </a:extLst>
          </p:cNvPr>
          <p:cNvSpPr/>
          <p:nvPr/>
        </p:nvSpPr>
        <p:spPr>
          <a:xfrm>
            <a:off x="1450185" y="3429000"/>
            <a:ext cx="98383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WODA.dev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C8E4E-7E55-2144-9207-1672BEF5647F}"/>
              </a:ext>
            </a:extLst>
          </p:cNvPr>
          <p:cNvSpPr/>
          <p:nvPr/>
        </p:nvSpPr>
        <p:spPr>
          <a:xfrm>
            <a:off x="1572104" y="4158343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/var/dev/EAMD.ucp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7448D-2367-6D41-8E2B-3AAB40E816BB}"/>
              </a:ext>
            </a:extLst>
          </p:cNvPr>
          <p:cNvSpPr/>
          <p:nvPr/>
        </p:nvSpPr>
        <p:spPr>
          <a:xfrm>
            <a:off x="1572104" y="3118757"/>
            <a:ext cx="2218299" cy="62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ONCE </a:t>
            </a:r>
            <a:r>
              <a:rPr lang="en-DE" dirty="0"/>
              <a:t>8080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AD115-F23F-AE4D-A748-86CEC239C35B}"/>
              </a:ext>
            </a:extLst>
          </p:cNvPr>
          <p:cNvSpPr/>
          <p:nvPr/>
        </p:nvSpPr>
        <p:spPr>
          <a:xfrm>
            <a:off x="4102268" y="3118757"/>
            <a:ext cx="2218299" cy="6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structr2.1.4</a:t>
            </a:r>
            <a:br>
              <a:rPr lang="en-DE" dirty="0"/>
            </a:br>
            <a:r>
              <a:rPr lang="en-DE" dirty="0"/>
              <a:t>8082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12E6C-08DF-E042-A29F-5A66B1510822}"/>
              </a:ext>
            </a:extLst>
          </p:cNvPr>
          <p:cNvSpPr/>
          <p:nvPr/>
        </p:nvSpPr>
        <p:spPr>
          <a:xfrm>
            <a:off x="4151036" y="4158343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…/WODA.current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5EE4-BC11-BE4D-829E-B675AA9ACD95}"/>
              </a:ext>
            </a:extLst>
          </p:cNvPr>
          <p:cNvSpPr/>
          <p:nvPr/>
        </p:nvSpPr>
        <p:spPr>
          <a:xfrm>
            <a:off x="2855636" y="1404257"/>
            <a:ext cx="2218299" cy="62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Plesk</a:t>
            </a:r>
            <a:r>
              <a:rPr lang="en-DE" dirty="0"/>
              <a:t>   (lec)</a:t>
            </a:r>
          </a:p>
          <a:p>
            <a:pPr algn="ctr"/>
            <a:r>
              <a:rPr lang="en-DE" dirty="0"/>
              <a:t>80 </a:t>
            </a:r>
          </a:p>
        </p:txBody>
      </p:sp>
    </p:spTree>
    <p:extLst>
      <p:ext uri="{BB962C8B-B14F-4D97-AF65-F5344CB8AC3E}">
        <p14:creationId xmlns:p14="http://schemas.microsoft.com/office/powerpoint/2010/main" val="221672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1194816" y="268224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305543" y="204520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305543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382768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196584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004048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8004048" y="9326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873239" cy="109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4119359" y="23012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3305543" y="2682240"/>
            <a:ext cx="1627632" cy="2560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2822448" y="2810256"/>
            <a:ext cx="4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3755136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498079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B2947BB-27B1-4F43-AD83-87A51F5D4F51}"/>
              </a:ext>
            </a:extLst>
          </p:cNvPr>
          <p:cNvSpPr/>
          <p:nvPr/>
        </p:nvSpPr>
        <p:spPr>
          <a:xfrm>
            <a:off x="804672" y="3535681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MyUcpComponent</a:t>
            </a:r>
            <a:endParaRPr lang="en-US" sz="1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4F85946-7C32-4552-A18A-A5378FADE7B3}"/>
              </a:ext>
            </a:extLst>
          </p:cNvPr>
          <p:cNvSpPr/>
          <p:nvPr/>
        </p:nvSpPr>
        <p:spPr>
          <a:xfrm>
            <a:off x="1438097" y="492556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5C4345A-C70D-483F-833E-DC53BEC5C52A}"/>
              </a:ext>
            </a:extLst>
          </p:cNvPr>
          <p:cNvSpPr/>
          <p:nvPr/>
        </p:nvSpPr>
        <p:spPr>
          <a:xfrm>
            <a:off x="1917667" y="518160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model&gt;:</a:t>
            </a:r>
            <a:r>
              <a:rPr lang="en-US" sz="1000" dirty="0" err="1"/>
              <a:t>JSONObject</a:t>
            </a:r>
            <a:endParaRPr lang="en-US" sz="1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B7EB597-CF92-4B74-B3B0-8581E17BFFAB}"/>
              </a:ext>
            </a:extLst>
          </p:cNvPr>
          <p:cNvSpPr/>
          <p:nvPr/>
        </p:nvSpPr>
        <p:spPr>
          <a:xfrm>
            <a:off x="2491727" y="5437631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cxnSp>
        <p:nvCxnSpPr>
          <p:cNvPr id="44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04672" y="2173224"/>
            <a:ext cx="390144" cy="637032"/>
          </a:xfrm>
          <a:prstGeom prst="bentConnector3">
            <a:avLst>
              <a:gd name="adj1" fmla="val -585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3">
            <a:extLst>
              <a:ext uri="{FF2B5EF4-FFF2-40B4-BE49-F238E27FC236}">
                <a16:creationId xmlns:a16="http://schemas.microsoft.com/office/drawing/2014/main" id="{80DDEAF2-C6CD-425B-85F2-68A37FBDB3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better: the model is a JSON object … 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9" idx="2"/>
            <a:endCxn id="5" idx="3"/>
          </p:cNvCxnSpPr>
          <p:nvPr/>
        </p:nvCxnSpPr>
        <p:spPr>
          <a:xfrm flipH="1">
            <a:off x="2432304" y="1197864"/>
            <a:ext cx="376428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7507B71-AE0E-45FE-A8FC-9B065DB4CF33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432304" y="2173224"/>
            <a:ext cx="873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265D506B-24D2-41A2-B406-994844465785}"/>
              </a:ext>
            </a:extLst>
          </p:cNvPr>
          <p:cNvSpPr/>
          <p:nvPr/>
        </p:nvSpPr>
        <p:spPr>
          <a:xfrm>
            <a:off x="3695713" y="120700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modelChnaged</a:t>
            </a:r>
            <a:endParaRPr lang="en-US" sz="10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3C3BC77-154C-4DC8-8BB0-02B5F552395E}"/>
              </a:ext>
            </a:extLst>
          </p:cNvPr>
          <p:cNvSpPr/>
          <p:nvPr/>
        </p:nvSpPr>
        <p:spPr>
          <a:xfrm>
            <a:off x="3695713" y="146151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updateAllViews</a:t>
            </a:r>
            <a:endParaRPr lang="en-US" sz="10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E90221B-8951-4266-BCBD-80137F5F8241}"/>
              </a:ext>
            </a:extLst>
          </p:cNvPr>
          <p:cNvSpPr/>
          <p:nvPr/>
        </p:nvSpPr>
        <p:spPr>
          <a:xfrm>
            <a:off x="5061191" y="4982557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render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361333C-B665-41A3-8973-7875E5792388}"/>
              </a:ext>
            </a:extLst>
          </p:cNvPr>
          <p:cNvSpPr/>
          <p:nvPr/>
        </p:nvSpPr>
        <p:spPr>
          <a:xfrm>
            <a:off x="4817729" y="4717381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maintainDomElement</a:t>
            </a:r>
            <a:endParaRPr lang="en-US" sz="1000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84A12F8-3807-4B92-8A88-BAC01C74DFC9}"/>
              </a:ext>
            </a:extLst>
          </p:cNvPr>
          <p:cNvSpPr/>
          <p:nvPr/>
        </p:nvSpPr>
        <p:spPr>
          <a:xfrm>
            <a:off x="5061191" y="5238589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updateChildren</a:t>
            </a:r>
            <a:endParaRPr lang="en-US" sz="10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42FA998-8450-4B23-ACF6-00B9B7E1B013}"/>
              </a:ext>
            </a:extLst>
          </p:cNvPr>
          <p:cNvSpPr/>
          <p:nvPr/>
        </p:nvSpPr>
        <p:spPr>
          <a:xfrm>
            <a:off x="5061191" y="550284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maintainContainment</a:t>
            </a:r>
            <a:endParaRPr lang="en-US" sz="10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BA95522-0212-49A9-9BCD-7A9FEE8E80CD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>
            <a:off x="5323345" y="1589532"/>
            <a:ext cx="308200" cy="3127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6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1194816" y="268224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305543" y="2045208"/>
            <a:ext cx="1627632" cy="2560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305543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382768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196584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004048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8004048" y="9326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873239" cy="109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31" idx="3"/>
            <a:endCxn id="7" idx="2"/>
          </p:cNvCxnSpPr>
          <p:nvPr/>
        </p:nvCxnSpPr>
        <p:spPr>
          <a:xfrm flipV="1">
            <a:off x="3125711" y="2301240"/>
            <a:ext cx="993648" cy="1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1498079" y="2313433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498079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B2947BB-27B1-4F43-AD83-87A51F5D4F51}"/>
              </a:ext>
            </a:extLst>
          </p:cNvPr>
          <p:cNvSpPr/>
          <p:nvPr/>
        </p:nvSpPr>
        <p:spPr>
          <a:xfrm>
            <a:off x="804672" y="3535681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AC7CE9-E045-47C6-A761-5521CE4A7DB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2822448" y="2301240"/>
            <a:ext cx="1296911" cy="50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6F9B47A8-2ABB-4537-A305-0594B05E81C8}"/>
              </a:ext>
            </a:extLst>
          </p:cNvPr>
          <p:cNvSpPr/>
          <p:nvPr/>
        </p:nvSpPr>
        <p:spPr>
          <a:xfrm>
            <a:off x="10365018" y="203947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MyDetailsView</a:t>
            </a:r>
            <a:endParaRPr lang="en-US" sz="1000" dirty="0"/>
          </a:p>
        </p:txBody>
      </p:sp>
      <p:sp>
        <p:nvSpPr>
          <p:cNvPr id="27" name="Titel 13">
            <a:extLst>
              <a:ext uri="{FF2B5EF4-FFF2-40B4-BE49-F238E27FC236}">
                <a16:creationId xmlns:a16="http://schemas.microsoft.com/office/drawing/2014/main" id="{A67A0BD4-EDEE-4DAB-9D0A-3FE422AA54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best: no separate </a:t>
            </a:r>
            <a:r>
              <a:rPr lang="en-US" dirty="0" err="1"/>
              <a:t>ManagedProperties</a:t>
            </a:r>
            <a:r>
              <a:rPr lang="en-US" dirty="0"/>
              <a:t> but enhanced Component</a:t>
            </a:r>
          </a:p>
        </p:txBody>
      </p:sp>
    </p:spTree>
    <p:extLst>
      <p:ext uri="{BB962C8B-B14F-4D97-AF65-F5344CB8AC3E}">
        <p14:creationId xmlns:p14="http://schemas.microsoft.com/office/powerpoint/2010/main" val="24180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1194816" y="268224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305543" y="204520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305543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382768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196584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004048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8004048" y="9326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873239" cy="109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4119359" y="23012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3305543" y="268224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2822448" y="2810256"/>
            <a:ext cx="4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3755136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498079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B2947BB-27B1-4F43-AD83-87A51F5D4F51}"/>
              </a:ext>
            </a:extLst>
          </p:cNvPr>
          <p:cNvSpPr/>
          <p:nvPr/>
        </p:nvSpPr>
        <p:spPr>
          <a:xfrm>
            <a:off x="804672" y="3535681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10662B2-B7BE-407C-87D7-8BD4D09C604D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5937616" y="6248401"/>
            <a:ext cx="828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844065E-215D-4613-B6D2-D4FA928E431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933175" y="1078992"/>
            <a:ext cx="449594" cy="20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4DDA4E7-E61D-4417-A17D-29523981AC6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933175" y="1069848"/>
            <a:ext cx="449593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C5B61EB-1C9E-44F9-B77C-BAF049410D71}"/>
              </a:ext>
            </a:extLst>
          </p:cNvPr>
          <p:cNvSpPr/>
          <p:nvPr/>
        </p:nvSpPr>
        <p:spPr>
          <a:xfrm>
            <a:off x="5570990" y="1628037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render()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D9B8572-91E3-424B-AF73-051733C0AA97}"/>
              </a:ext>
            </a:extLst>
          </p:cNvPr>
          <p:cNvSpPr/>
          <p:nvPr/>
        </p:nvSpPr>
        <p:spPr>
          <a:xfrm>
            <a:off x="3755136" y="5864353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Redux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58F9FAF-88E1-481C-A73C-8CD26B16630F}"/>
              </a:ext>
            </a:extLst>
          </p:cNvPr>
          <p:cNvSpPr/>
          <p:nvPr/>
        </p:nvSpPr>
        <p:spPr>
          <a:xfrm>
            <a:off x="4309984" y="6120385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Store event[]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219A363-40A7-4A3C-9D99-E89E98386FBA}"/>
              </a:ext>
            </a:extLst>
          </p:cNvPr>
          <p:cNvSpPr/>
          <p:nvPr/>
        </p:nvSpPr>
        <p:spPr>
          <a:xfrm>
            <a:off x="6766393" y="6120385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events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82F8981-AC79-4A2D-938D-81B27E6ECBBC}"/>
              </a:ext>
            </a:extLst>
          </p:cNvPr>
          <p:cNvSpPr/>
          <p:nvPr/>
        </p:nvSpPr>
        <p:spPr>
          <a:xfrm>
            <a:off x="3770571" y="4669535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React Component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D78BB5F-C519-4DA7-B10E-9EBF7A8BC537}"/>
              </a:ext>
            </a:extLst>
          </p:cNvPr>
          <p:cNvSpPr/>
          <p:nvPr/>
        </p:nvSpPr>
        <p:spPr>
          <a:xfrm>
            <a:off x="4132544" y="4925343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1A1FDE0-03F9-4E46-AE48-A39A69684ACB}"/>
              </a:ext>
            </a:extLst>
          </p:cNvPr>
          <p:cNvCxnSpPr>
            <a:cxnSpLocks/>
          </p:cNvCxnSpPr>
          <p:nvPr/>
        </p:nvCxnSpPr>
        <p:spPr>
          <a:xfrm flipV="1">
            <a:off x="5558098" y="5181375"/>
            <a:ext cx="1" cy="9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DBA184F-E1C3-4C0E-9D00-4F6CF47307D5}"/>
              </a:ext>
            </a:extLst>
          </p:cNvPr>
          <p:cNvSpPr/>
          <p:nvPr/>
        </p:nvSpPr>
        <p:spPr>
          <a:xfrm>
            <a:off x="7630795" y="455411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2A3914B-AE11-48E8-A550-F5030A6E18B2}"/>
              </a:ext>
            </a:extLst>
          </p:cNvPr>
          <p:cNvSpPr/>
          <p:nvPr/>
        </p:nvSpPr>
        <p:spPr>
          <a:xfrm>
            <a:off x="8534037" y="481015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E0A945A-0DED-4BC8-9ABC-D98CF93C2692}"/>
              </a:ext>
            </a:extLst>
          </p:cNvPr>
          <p:cNvCxnSpPr>
            <a:cxnSpLocks/>
            <a:stCxn id="41" idx="2"/>
            <a:endCxn id="35" idx="3"/>
          </p:cNvCxnSpPr>
          <p:nvPr/>
        </p:nvCxnSpPr>
        <p:spPr>
          <a:xfrm flipH="1">
            <a:off x="8394025" y="5066182"/>
            <a:ext cx="953828" cy="118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2B516C3-F4E6-4C58-947B-70D37DD97F09}"/>
              </a:ext>
            </a:extLst>
          </p:cNvPr>
          <p:cNvCxnSpPr>
            <a:cxnSpLocks/>
          </p:cNvCxnSpPr>
          <p:nvPr/>
        </p:nvCxnSpPr>
        <p:spPr>
          <a:xfrm flipV="1">
            <a:off x="5680688" y="4023038"/>
            <a:ext cx="1" cy="9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02CD300-EE66-4EE8-B3E7-8046A6E42902}"/>
              </a:ext>
            </a:extLst>
          </p:cNvPr>
          <p:cNvSpPr/>
          <p:nvPr/>
        </p:nvSpPr>
        <p:spPr>
          <a:xfrm>
            <a:off x="5538188" y="3770594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Store event[]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B578E65-DC4E-4223-A51D-52412B179D89}"/>
              </a:ext>
            </a:extLst>
          </p:cNvPr>
          <p:cNvSpPr/>
          <p:nvPr/>
        </p:nvSpPr>
        <p:spPr>
          <a:xfrm>
            <a:off x="8534037" y="3770594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Store event[]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BC771A9-166A-4E6C-8E7C-3F3EAD416DF6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9347853" y="4026626"/>
            <a:ext cx="0" cy="78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3A8661C-0E91-49AC-A76D-D5610477F77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7165820" y="3898610"/>
            <a:ext cx="1368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BE2C5128-8207-445E-BBE3-ED8156B6CF1A}"/>
              </a:ext>
            </a:extLst>
          </p:cNvPr>
          <p:cNvSpPr/>
          <p:nvPr/>
        </p:nvSpPr>
        <p:spPr>
          <a:xfrm>
            <a:off x="5570990" y="2052719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CA5DF18-A45E-4F76-8FFD-ABABA25BBB9D}"/>
              </a:ext>
            </a:extLst>
          </p:cNvPr>
          <p:cNvCxnSpPr>
            <a:cxnSpLocks/>
            <a:stCxn id="62" idx="1"/>
            <a:endCxn id="7" idx="3"/>
          </p:cNvCxnSpPr>
          <p:nvPr/>
        </p:nvCxnSpPr>
        <p:spPr>
          <a:xfrm flipH="1" flipV="1">
            <a:off x="4933175" y="2173224"/>
            <a:ext cx="637815" cy="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el 13">
            <a:extLst>
              <a:ext uri="{FF2B5EF4-FFF2-40B4-BE49-F238E27FC236}">
                <a16:creationId xmlns:a16="http://schemas.microsoft.com/office/drawing/2014/main" id="{9BF63C0D-C7B6-4011-BF6F-52581824A0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 with react</a:t>
            </a:r>
          </a:p>
        </p:txBody>
      </p:sp>
    </p:spTree>
    <p:extLst>
      <p:ext uri="{BB962C8B-B14F-4D97-AF65-F5344CB8AC3E}">
        <p14:creationId xmlns:p14="http://schemas.microsoft.com/office/powerpoint/2010/main" val="331938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1194816" y="268224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305543" y="204520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305543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382768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196584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004048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8004048" y="9326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873239" cy="109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31" idx="3"/>
            <a:endCxn id="7" idx="2"/>
          </p:cNvCxnSpPr>
          <p:nvPr/>
        </p:nvCxnSpPr>
        <p:spPr>
          <a:xfrm flipV="1">
            <a:off x="3125711" y="2301240"/>
            <a:ext cx="993648" cy="1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1498079" y="2313433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498079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B2947BB-27B1-4F43-AD83-87A51F5D4F51}"/>
              </a:ext>
            </a:extLst>
          </p:cNvPr>
          <p:cNvSpPr/>
          <p:nvPr/>
        </p:nvSpPr>
        <p:spPr>
          <a:xfrm>
            <a:off x="1677911" y="4202045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AC7CE9-E045-47C6-A761-5521CE4A7DB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2822448" y="2301240"/>
            <a:ext cx="1296911" cy="50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6F9B47A8-2ABB-4537-A305-0594B05E81C8}"/>
              </a:ext>
            </a:extLst>
          </p:cNvPr>
          <p:cNvSpPr/>
          <p:nvPr/>
        </p:nvSpPr>
        <p:spPr>
          <a:xfrm>
            <a:off x="10365018" y="203947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MyDetailsView</a:t>
            </a:r>
            <a:endParaRPr lang="en-US" sz="10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84CD0B1-943E-4F88-9832-EE5BA9B5B7B8}"/>
              </a:ext>
            </a:extLst>
          </p:cNvPr>
          <p:cNvSpPr/>
          <p:nvPr/>
        </p:nvSpPr>
        <p:spPr>
          <a:xfrm>
            <a:off x="2055107" y="4458077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endParaRPr lang="en-US" sz="1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D70D94-89CF-4BBF-A4FD-D2057A291A25}"/>
              </a:ext>
            </a:extLst>
          </p:cNvPr>
          <p:cNvSpPr/>
          <p:nvPr/>
        </p:nvSpPr>
        <p:spPr>
          <a:xfrm>
            <a:off x="2334923" y="4714109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this.documentElement</a:t>
            </a:r>
            <a:endParaRPr lang="en-US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C0561B-4158-4791-94B7-184E6EF1FDF3}"/>
              </a:ext>
            </a:extLst>
          </p:cNvPr>
          <p:cNvSpPr/>
          <p:nvPr/>
        </p:nvSpPr>
        <p:spPr>
          <a:xfrm>
            <a:off x="2055107" y="565099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Update()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AF87277-15C3-46EA-9A02-6E65DA7382D5}"/>
              </a:ext>
            </a:extLst>
          </p:cNvPr>
          <p:cNvSpPr/>
          <p:nvPr/>
        </p:nvSpPr>
        <p:spPr>
          <a:xfrm>
            <a:off x="7318248" y="523758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4380023-250C-4A47-B9B1-5DE3D1C5664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62555" y="4842125"/>
            <a:ext cx="855174" cy="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54A37E18-2F75-4047-89E0-3AEC3ED03E89}"/>
              </a:ext>
            </a:extLst>
          </p:cNvPr>
          <p:cNvSpPr/>
          <p:nvPr/>
        </p:nvSpPr>
        <p:spPr>
          <a:xfrm>
            <a:off x="1610477" y="4458077"/>
            <a:ext cx="256032" cy="25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8CB6908-E885-4C7A-9102-673A35A98352}"/>
              </a:ext>
            </a:extLst>
          </p:cNvPr>
          <p:cNvSpPr/>
          <p:nvPr/>
        </p:nvSpPr>
        <p:spPr>
          <a:xfrm>
            <a:off x="2194337" y="4789609"/>
            <a:ext cx="256032" cy="25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E2C2DDF-9B82-4E7A-A3C2-FB070826B1CF}"/>
              </a:ext>
            </a:extLst>
          </p:cNvPr>
          <p:cNvSpPr/>
          <p:nvPr/>
        </p:nvSpPr>
        <p:spPr>
          <a:xfrm>
            <a:off x="5061191" y="4982557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render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2D4FFB0-2493-410F-AD49-75F0FA8D71CC}"/>
              </a:ext>
            </a:extLst>
          </p:cNvPr>
          <p:cNvSpPr/>
          <p:nvPr/>
        </p:nvSpPr>
        <p:spPr>
          <a:xfrm>
            <a:off x="4817729" y="4717381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maintainDomElement</a:t>
            </a:r>
            <a:endParaRPr lang="en-US" sz="1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FF2091E-5B00-4220-B62D-AEBCD297A722}"/>
              </a:ext>
            </a:extLst>
          </p:cNvPr>
          <p:cNvSpPr/>
          <p:nvPr/>
        </p:nvSpPr>
        <p:spPr>
          <a:xfrm>
            <a:off x="5061191" y="5238589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updateChildren</a:t>
            </a:r>
            <a:endParaRPr lang="en-US" sz="10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840993E-0788-4EEE-A523-C0003C862B43}"/>
              </a:ext>
            </a:extLst>
          </p:cNvPr>
          <p:cNvSpPr/>
          <p:nvPr/>
        </p:nvSpPr>
        <p:spPr>
          <a:xfrm>
            <a:off x="5061191" y="550284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maintainContainment</a:t>
            </a:r>
            <a:endParaRPr lang="en-US" sz="1000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E3C2581-B15B-46D5-9721-1B4FA206FC74}"/>
              </a:ext>
            </a:extLst>
          </p:cNvPr>
          <p:cNvSpPr/>
          <p:nvPr/>
        </p:nvSpPr>
        <p:spPr>
          <a:xfrm>
            <a:off x="4689713" y="4605051"/>
            <a:ext cx="256032" cy="25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Titel 13">
            <a:extLst>
              <a:ext uri="{FF2B5EF4-FFF2-40B4-BE49-F238E27FC236}">
                <a16:creationId xmlns:a16="http://schemas.microsoft.com/office/drawing/2014/main" id="{D6241427-6790-4D83-9837-E51B4E69E0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best: rendering only once</a:t>
            </a:r>
          </a:p>
        </p:txBody>
      </p:sp>
    </p:spTree>
    <p:extLst>
      <p:ext uri="{BB962C8B-B14F-4D97-AF65-F5344CB8AC3E}">
        <p14:creationId xmlns:p14="http://schemas.microsoft.com/office/powerpoint/2010/main" val="17895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305543" y="204520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305543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382768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196584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004048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8004048" y="9326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873239" cy="109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4119359" y="23012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3305543" y="268224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822448" y="2810256"/>
            <a:ext cx="4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3755136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181785" y="229971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B2947BB-27B1-4F43-AD83-87A51F5D4F51}"/>
              </a:ext>
            </a:extLst>
          </p:cNvPr>
          <p:cNvSpPr/>
          <p:nvPr/>
        </p:nvSpPr>
        <p:spPr>
          <a:xfrm>
            <a:off x="1181785" y="2682240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model:MyUcpComponent</a:t>
            </a:r>
            <a:endParaRPr lang="en-US" sz="10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73B99B-DA2B-471A-8597-39BCB717271B}"/>
              </a:ext>
            </a:extLst>
          </p:cNvPr>
          <p:cNvCxnSpPr>
            <a:cxnSpLocks/>
            <a:stCxn id="5" idx="1"/>
            <a:endCxn id="39" idx="1"/>
          </p:cNvCxnSpPr>
          <p:nvPr/>
        </p:nvCxnSpPr>
        <p:spPr>
          <a:xfrm rot="10800000" flipH="1" flipV="1">
            <a:off x="804671" y="2173224"/>
            <a:ext cx="377113" cy="637032"/>
          </a:xfrm>
          <a:prstGeom prst="bentConnector3">
            <a:avLst>
              <a:gd name="adj1" fmla="val -606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7E13284D-1D9F-4AE0-813D-0065FDBEBE23}"/>
              </a:ext>
            </a:extLst>
          </p:cNvPr>
          <p:cNvSpPr/>
          <p:nvPr/>
        </p:nvSpPr>
        <p:spPr>
          <a:xfrm>
            <a:off x="1194816" y="4174237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AB7692-72D1-42F4-8DE1-FC870DA77005}"/>
              </a:ext>
            </a:extLst>
          </p:cNvPr>
          <p:cNvSpPr/>
          <p:nvPr/>
        </p:nvSpPr>
        <p:spPr>
          <a:xfrm>
            <a:off x="1995601" y="442874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model:Race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2055107" y="565099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r>
              <a:rPr lang="en-US" sz="1000" dirty="0"/>
              <a:t>()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C7A2905-686B-4462-973F-13B77B762463}"/>
              </a:ext>
            </a:extLst>
          </p:cNvPr>
          <p:cNvSpPr/>
          <p:nvPr/>
        </p:nvSpPr>
        <p:spPr>
          <a:xfrm>
            <a:off x="4933175" y="565099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endParaRPr lang="en-US" sz="1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B889794-850E-4C57-8561-686CDA01968A}"/>
              </a:ext>
            </a:extLst>
          </p:cNvPr>
          <p:cNvSpPr/>
          <p:nvPr/>
        </p:nvSpPr>
        <p:spPr>
          <a:xfrm>
            <a:off x="4119359" y="539496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43BD45-4B48-4F73-B750-868AD0CCF9A1}"/>
              </a:ext>
            </a:extLst>
          </p:cNvPr>
          <p:cNvSpPr/>
          <p:nvPr/>
        </p:nvSpPr>
        <p:spPr>
          <a:xfrm>
            <a:off x="4933175" y="618100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64A7ADE-6A4D-4885-87DD-AC5E6DB8F791}"/>
              </a:ext>
            </a:extLst>
          </p:cNvPr>
          <p:cNvSpPr/>
          <p:nvPr/>
        </p:nvSpPr>
        <p:spPr>
          <a:xfrm>
            <a:off x="6209615" y="4174237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F7C442-43E0-41AE-82A8-743036ED8F59}"/>
              </a:ext>
            </a:extLst>
          </p:cNvPr>
          <p:cNvSpPr/>
          <p:nvPr/>
        </p:nvSpPr>
        <p:spPr>
          <a:xfrm>
            <a:off x="7010400" y="4428746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model:StructrObject</a:t>
            </a:r>
            <a:r>
              <a:rPr lang="en-US" sz="1000" dirty="0"/>
              <a:t> Race</a:t>
            </a:r>
          </a:p>
        </p:txBody>
      </p:sp>
    </p:spTree>
    <p:extLst>
      <p:ext uri="{BB962C8B-B14F-4D97-AF65-F5344CB8AC3E}">
        <p14:creationId xmlns:p14="http://schemas.microsoft.com/office/powerpoint/2010/main" val="35459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TabPanel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1194816" y="268224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305543" y="204520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305543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382768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196584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004048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8004048" y="9326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873239" cy="109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4119359" y="23012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3305543" y="2682240"/>
            <a:ext cx="1627632" cy="2560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2822448" y="2810256"/>
            <a:ext cx="4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3755136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498079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cxnSp>
        <p:nvCxnSpPr>
          <p:cNvPr id="44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04672" y="2173224"/>
            <a:ext cx="390144" cy="637032"/>
          </a:xfrm>
          <a:prstGeom prst="bentConnector3">
            <a:avLst>
              <a:gd name="adj1" fmla="val -585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3">
            <a:extLst>
              <a:ext uri="{FF2B5EF4-FFF2-40B4-BE49-F238E27FC236}">
                <a16:creationId xmlns:a16="http://schemas.microsoft.com/office/drawing/2014/main" id="{80DDEAF2-C6CD-425B-85F2-68A37FBDB3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better: the model is a JSON object … 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9" idx="2"/>
            <a:endCxn id="5" idx="3"/>
          </p:cNvCxnSpPr>
          <p:nvPr/>
        </p:nvCxnSpPr>
        <p:spPr>
          <a:xfrm flipH="1">
            <a:off x="2432304" y="1197864"/>
            <a:ext cx="376428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7507B71-AE0E-45FE-A8FC-9B065DB4CF33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432304" y="2173224"/>
            <a:ext cx="873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265D506B-24D2-41A2-B406-994844465785}"/>
              </a:ext>
            </a:extLst>
          </p:cNvPr>
          <p:cNvSpPr/>
          <p:nvPr/>
        </p:nvSpPr>
        <p:spPr>
          <a:xfrm>
            <a:off x="3695713" y="120700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modelChnaged</a:t>
            </a:r>
            <a:endParaRPr lang="en-US" sz="10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3C3BC77-154C-4DC8-8BB0-02B5F552395E}"/>
              </a:ext>
            </a:extLst>
          </p:cNvPr>
          <p:cNvSpPr/>
          <p:nvPr/>
        </p:nvSpPr>
        <p:spPr>
          <a:xfrm>
            <a:off x="3695713" y="146151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updateAllViews</a:t>
            </a:r>
            <a:endParaRPr lang="en-US" sz="10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BA95522-0212-49A9-9BCD-7A9FEE8E80CD}"/>
              </a:ext>
            </a:extLst>
          </p:cNvPr>
          <p:cNvCxnSpPr>
            <a:cxnSpLocks/>
            <a:stCxn id="84" idx="2"/>
            <a:endCxn id="70" idx="0"/>
          </p:cNvCxnSpPr>
          <p:nvPr/>
        </p:nvCxnSpPr>
        <p:spPr>
          <a:xfrm rot="5400000">
            <a:off x="7403369" y="3166506"/>
            <a:ext cx="2273219" cy="107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34" idx="1"/>
            <a:endCxn id="7" idx="3"/>
          </p:cNvCxnSpPr>
          <p:nvPr/>
        </p:nvCxnSpPr>
        <p:spPr>
          <a:xfrm flipH="1">
            <a:off x="4933175" y="2173224"/>
            <a:ext cx="307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11" idx="2"/>
            <a:endCxn id="7" idx="3"/>
          </p:cNvCxnSpPr>
          <p:nvPr/>
        </p:nvCxnSpPr>
        <p:spPr>
          <a:xfrm flipH="1">
            <a:off x="4933175" y="1542288"/>
            <a:ext cx="3884689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  <a:stCxn id="31" idx="2"/>
            <a:endCxn id="83" idx="2"/>
          </p:cNvCxnSpPr>
          <p:nvPr/>
        </p:nvCxnSpPr>
        <p:spPr>
          <a:xfrm rot="5400000">
            <a:off x="3312408" y="2193792"/>
            <a:ext cx="256032" cy="2257057"/>
          </a:xfrm>
          <a:prstGeom prst="bentConnector3">
            <a:avLst>
              <a:gd name="adj1" fmla="val 1892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59">
            <a:extLst>
              <a:ext uri="{FF2B5EF4-FFF2-40B4-BE49-F238E27FC236}">
                <a16:creationId xmlns:a16="http://schemas.microsoft.com/office/drawing/2014/main" id="{EBA95522-0212-49A9-9BCD-7A9FEE8E80CD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16200000" flipH="1">
            <a:off x="2330818" y="1588910"/>
            <a:ext cx="381000" cy="1805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299948" y="2682240"/>
            <a:ext cx="248399" cy="25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70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7190232" y="483904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StructrFolder</a:t>
            </a:r>
            <a:endParaRPr lang="en-US" sz="1000" dirty="0"/>
          </a:p>
        </p:txBody>
      </p:sp>
      <p:sp>
        <p:nvSpPr>
          <p:cNvPr id="71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7580376" y="547607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sp>
        <p:nvSpPr>
          <p:cNvPr id="72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9691103" y="483904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StructrObject</a:t>
            </a:r>
            <a:endParaRPr lang="en-US" sz="1000" dirty="0"/>
          </a:p>
        </p:txBody>
      </p:sp>
      <p:cxnSp>
        <p:nvCxnSpPr>
          <p:cNvPr id="73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0504919" y="509507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9691103" y="5476078"/>
            <a:ext cx="1627632" cy="2560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75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9208008" y="5604094"/>
            <a:ext cx="4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10140696" y="573211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77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7883639" y="573211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cxnSp>
        <p:nvCxnSpPr>
          <p:cNvPr id="78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  <a:stCxn id="73" idx="1"/>
            <a:endCxn id="74" idx="1"/>
          </p:cNvCxnSpPr>
          <p:nvPr/>
        </p:nvCxnSpPr>
        <p:spPr>
          <a:xfrm rot="10800000" flipH="1" flipV="1">
            <a:off x="7190232" y="4967062"/>
            <a:ext cx="390144" cy="637032"/>
          </a:xfrm>
          <a:prstGeom prst="bentConnector3">
            <a:avLst>
              <a:gd name="adj1" fmla="val -585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0">
            <a:extLst>
              <a:ext uri="{FF2B5EF4-FFF2-40B4-BE49-F238E27FC236}">
                <a16:creationId xmlns:a16="http://schemas.microsoft.com/office/drawing/2014/main" id="{A7507B71-AE0E-45FE-A8FC-9B065DB4CF33}"/>
              </a:ext>
            </a:extLst>
          </p:cNvPr>
          <p:cNvCxnSpPr>
            <a:cxnSpLocks/>
            <a:stCxn id="75" idx="1"/>
            <a:endCxn id="73" idx="3"/>
          </p:cNvCxnSpPr>
          <p:nvPr/>
        </p:nvCxnSpPr>
        <p:spPr>
          <a:xfrm flipH="1">
            <a:off x="8817864" y="4967062"/>
            <a:ext cx="873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</p:cNvCxnSpPr>
          <p:nvPr/>
        </p:nvCxnSpPr>
        <p:spPr>
          <a:xfrm rot="5400000">
            <a:off x="9825984" y="4859614"/>
            <a:ext cx="12700" cy="225705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59">
            <a:extLst>
              <a:ext uri="{FF2B5EF4-FFF2-40B4-BE49-F238E27FC236}">
                <a16:creationId xmlns:a16="http://schemas.microsoft.com/office/drawing/2014/main" id="{EBA95522-0212-49A9-9BCD-7A9FEE8E80CD}"/>
              </a:ext>
            </a:extLst>
          </p:cNvPr>
          <p:cNvCxnSpPr>
            <a:cxnSpLocks/>
            <a:stCxn id="73" idx="2"/>
          </p:cNvCxnSpPr>
          <p:nvPr/>
        </p:nvCxnSpPr>
        <p:spPr>
          <a:xfrm rot="16200000" flipH="1">
            <a:off x="8716378" y="4382748"/>
            <a:ext cx="381000" cy="1805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9685508" y="5476078"/>
            <a:ext cx="248399" cy="25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83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498079" y="319430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pages: []</a:t>
            </a:r>
          </a:p>
        </p:txBody>
      </p:sp>
      <p:sp>
        <p:nvSpPr>
          <p:cNvPr id="84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8262092" y="2309795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tabComponent</a:t>
            </a:r>
            <a:endParaRPr lang="en-US" sz="1000" dirty="0"/>
          </a:p>
        </p:txBody>
      </p:sp>
      <p:sp>
        <p:nvSpPr>
          <p:cNvPr id="8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10323576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TabIContentView</a:t>
            </a:r>
            <a:endParaRPr lang="en-US" sz="1000" dirty="0"/>
          </a:p>
        </p:txBody>
      </p:sp>
      <p:sp>
        <p:nvSpPr>
          <p:cNvPr id="86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10539984" y="230428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tabComponent</a:t>
            </a:r>
            <a:endParaRPr lang="en-US" sz="1000" dirty="0"/>
          </a:p>
        </p:txBody>
      </p:sp>
      <p:cxnSp>
        <p:nvCxnSpPr>
          <p:cNvPr id="87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85" idx="1"/>
            <a:endCxn id="7" idx="3"/>
          </p:cNvCxnSpPr>
          <p:nvPr/>
        </p:nvCxnSpPr>
        <p:spPr>
          <a:xfrm flipH="1">
            <a:off x="4933175" y="2173224"/>
            <a:ext cx="539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04048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TabItemView</a:t>
            </a:r>
            <a:endParaRPr lang="en-US" sz="1000" dirty="0"/>
          </a:p>
        </p:txBody>
      </p:sp>
      <p:cxnSp>
        <p:nvCxnSpPr>
          <p:cNvPr id="88" name="Gerade Verbindung mit Pfeil 59">
            <a:extLst>
              <a:ext uri="{FF2B5EF4-FFF2-40B4-BE49-F238E27FC236}">
                <a16:creationId xmlns:a16="http://schemas.microsoft.com/office/drawing/2014/main" id="{EBA95522-0212-49A9-9BCD-7A9FEE8E80CD}"/>
              </a:ext>
            </a:extLst>
          </p:cNvPr>
          <p:cNvCxnSpPr>
            <a:cxnSpLocks/>
            <a:stCxn id="83" idx="3"/>
            <a:endCxn id="93" idx="2"/>
          </p:cNvCxnSpPr>
          <p:nvPr/>
        </p:nvCxnSpPr>
        <p:spPr>
          <a:xfrm flipV="1">
            <a:off x="3125711" y="2304288"/>
            <a:ext cx="7317981" cy="1018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10319492" y="2048256"/>
            <a:ext cx="248399" cy="25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39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68528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1194816" y="332232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model:Object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573767" y="26852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99338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769597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583413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390877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442181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1561078" cy="173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14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4387583" y="294132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3573767" y="3322320"/>
            <a:ext cx="1627632" cy="2560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2822448" y="3450336"/>
            <a:ext cx="751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4023360" y="357835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cxnSp>
        <p:nvCxnSpPr>
          <p:cNvPr id="44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04672" y="2813304"/>
            <a:ext cx="390144" cy="637032"/>
          </a:xfrm>
          <a:prstGeom prst="bentConnector3">
            <a:avLst>
              <a:gd name="adj1" fmla="val -585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3">
            <a:extLst>
              <a:ext uri="{FF2B5EF4-FFF2-40B4-BE49-F238E27FC236}">
                <a16:creationId xmlns:a16="http://schemas.microsoft.com/office/drawing/2014/main" id="{80DDEAF2-C6CD-425B-85F2-68A37FBDB3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better: the model is a JSON object … 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9" idx="2"/>
            <a:endCxn id="5" idx="3"/>
          </p:cNvCxnSpPr>
          <p:nvPr/>
        </p:nvCxnSpPr>
        <p:spPr>
          <a:xfrm flipH="1">
            <a:off x="2432304" y="1197864"/>
            <a:ext cx="4151109" cy="161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7507B71-AE0E-45FE-A8FC-9B065DB4CF33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432304" y="2813304"/>
            <a:ext cx="114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265D506B-24D2-41A2-B406-994844465785}"/>
              </a:ext>
            </a:extLst>
          </p:cNvPr>
          <p:cNvSpPr/>
          <p:nvPr/>
        </p:nvSpPr>
        <p:spPr>
          <a:xfrm>
            <a:off x="4100830" y="120700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modelChnaged</a:t>
            </a:r>
            <a:endParaRPr lang="en-US" sz="10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3C3BC77-154C-4DC8-8BB0-02B5F552395E}"/>
              </a:ext>
            </a:extLst>
          </p:cNvPr>
          <p:cNvSpPr/>
          <p:nvPr/>
        </p:nvSpPr>
        <p:spPr>
          <a:xfrm>
            <a:off x="4100830" y="146151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updateAllViews</a:t>
            </a:r>
            <a:endParaRPr lang="en-US" sz="1000" dirty="0"/>
          </a:p>
        </p:txBody>
      </p:sp>
      <p:cxnSp>
        <p:nvCxnSpPr>
          <p:cNvPr id="38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11" idx="2"/>
            <a:endCxn id="7" idx="3"/>
          </p:cNvCxnSpPr>
          <p:nvPr/>
        </p:nvCxnSpPr>
        <p:spPr>
          <a:xfrm flipH="1">
            <a:off x="5201399" y="1542288"/>
            <a:ext cx="4003294" cy="127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  <a:stCxn id="31" idx="2"/>
            <a:endCxn id="6" idx="2"/>
          </p:cNvCxnSpPr>
          <p:nvPr/>
        </p:nvCxnSpPr>
        <p:spPr>
          <a:xfrm rot="5400000" flipH="1">
            <a:off x="3294888" y="2292096"/>
            <a:ext cx="256032" cy="2828544"/>
          </a:xfrm>
          <a:prstGeom prst="bentConnector3">
            <a:avLst>
              <a:gd name="adj1" fmla="val -892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59">
            <a:extLst>
              <a:ext uri="{FF2B5EF4-FFF2-40B4-BE49-F238E27FC236}">
                <a16:creationId xmlns:a16="http://schemas.microsoft.com/office/drawing/2014/main" id="{EBA95522-0212-49A9-9BCD-7A9FEE8E80CD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16200000" flipH="1">
            <a:off x="2464930" y="2094878"/>
            <a:ext cx="381000" cy="2073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568172" y="3322320"/>
            <a:ext cx="248399" cy="25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70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7190232" y="483904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StructrFolder</a:t>
            </a:r>
            <a:endParaRPr lang="en-US" sz="1000" dirty="0"/>
          </a:p>
        </p:txBody>
      </p:sp>
      <p:sp>
        <p:nvSpPr>
          <p:cNvPr id="71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7580376" y="547607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model: JSON</a:t>
            </a:r>
          </a:p>
        </p:txBody>
      </p:sp>
      <p:sp>
        <p:nvSpPr>
          <p:cNvPr id="72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9691103" y="483904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StructrObject</a:t>
            </a:r>
            <a:endParaRPr lang="en-US" sz="1000" dirty="0"/>
          </a:p>
        </p:txBody>
      </p:sp>
      <p:cxnSp>
        <p:nvCxnSpPr>
          <p:cNvPr id="73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0504919" y="509507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9691103" y="5476078"/>
            <a:ext cx="1627632" cy="2560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75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9208008" y="5604094"/>
            <a:ext cx="4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10140696" y="573211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77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7883639" y="573211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cxnSp>
        <p:nvCxnSpPr>
          <p:cNvPr id="78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  <a:stCxn id="73" idx="1"/>
            <a:endCxn id="74" idx="1"/>
          </p:cNvCxnSpPr>
          <p:nvPr/>
        </p:nvCxnSpPr>
        <p:spPr>
          <a:xfrm rot="10800000" flipH="1" flipV="1">
            <a:off x="7190232" y="4967062"/>
            <a:ext cx="390144" cy="637032"/>
          </a:xfrm>
          <a:prstGeom prst="bentConnector3">
            <a:avLst>
              <a:gd name="adj1" fmla="val -585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0">
            <a:extLst>
              <a:ext uri="{FF2B5EF4-FFF2-40B4-BE49-F238E27FC236}">
                <a16:creationId xmlns:a16="http://schemas.microsoft.com/office/drawing/2014/main" id="{A7507B71-AE0E-45FE-A8FC-9B065DB4CF33}"/>
              </a:ext>
            </a:extLst>
          </p:cNvPr>
          <p:cNvCxnSpPr>
            <a:cxnSpLocks/>
            <a:stCxn id="75" idx="1"/>
            <a:endCxn id="73" idx="3"/>
          </p:cNvCxnSpPr>
          <p:nvPr/>
        </p:nvCxnSpPr>
        <p:spPr>
          <a:xfrm flipH="1">
            <a:off x="8817864" y="4967062"/>
            <a:ext cx="873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2">
            <a:extLst>
              <a:ext uri="{FF2B5EF4-FFF2-40B4-BE49-F238E27FC236}">
                <a16:creationId xmlns:a16="http://schemas.microsoft.com/office/drawing/2014/main" id="{09ADA4D8-105E-49DA-9DDE-2B14F225D34B}"/>
              </a:ext>
            </a:extLst>
          </p:cNvPr>
          <p:cNvCxnSpPr>
            <a:cxnSpLocks/>
          </p:cNvCxnSpPr>
          <p:nvPr/>
        </p:nvCxnSpPr>
        <p:spPr>
          <a:xfrm rot="5400000">
            <a:off x="9825984" y="4859614"/>
            <a:ext cx="12700" cy="225705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59">
            <a:extLst>
              <a:ext uri="{FF2B5EF4-FFF2-40B4-BE49-F238E27FC236}">
                <a16:creationId xmlns:a16="http://schemas.microsoft.com/office/drawing/2014/main" id="{EBA95522-0212-49A9-9BCD-7A9FEE8E80CD}"/>
              </a:ext>
            </a:extLst>
          </p:cNvPr>
          <p:cNvCxnSpPr>
            <a:cxnSpLocks/>
            <a:stCxn id="73" idx="2"/>
          </p:cNvCxnSpPr>
          <p:nvPr/>
        </p:nvCxnSpPr>
        <p:spPr>
          <a:xfrm rot="16200000" flipH="1">
            <a:off x="8716378" y="4382748"/>
            <a:ext cx="381000" cy="1805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9685508" y="5476078"/>
            <a:ext cx="248399" cy="25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93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10319492" y="2048256"/>
            <a:ext cx="248399" cy="25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cxnSp>
        <p:nvCxnSpPr>
          <p:cNvPr id="53" name="Gerade Verbindung mit Pfeil 49">
            <a:extLst>
              <a:ext uri="{FF2B5EF4-FFF2-40B4-BE49-F238E27FC236}">
                <a16:creationId xmlns:a16="http://schemas.microsoft.com/office/drawing/2014/main" id="{4A7D6F75-E6AE-4D84-A2E7-F04EF47A6032}"/>
              </a:ext>
            </a:extLst>
          </p:cNvPr>
          <p:cNvCxnSpPr>
            <a:stCxn id="12" idx="2"/>
            <a:endCxn id="7" idx="3"/>
          </p:cNvCxnSpPr>
          <p:nvPr/>
        </p:nvCxnSpPr>
        <p:spPr>
          <a:xfrm flipH="1">
            <a:off x="5201399" y="1542288"/>
            <a:ext cx="6054598" cy="127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390877" y="941832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sp>
        <p:nvSpPr>
          <p:cNvPr id="57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931920" y="1205484"/>
            <a:ext cx="3038856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model: this._private.</a:t>
            </a:r>
            <a:r>
              <a:rPr lang="en-US" sz="1000" dirty="0" err="1"/>
              <a:t>ucpModel</a:t>
            </a:r>
            <a:r>
              <a:rPr lang="en-US" sz="1000" dirty="0"/>
              <a:t>._</a:t>
            </a:r>
            <a:r>
              <a:rPr lang="en-US" sz="1000" dirty="0" err="1"/>
              <a:t>private.properties</a:t>
            </a:r>
            <a:endParaRPr lang="en-US" sz="1000" dirty="0"/>
          </a:p>
        </p:txBody>
      </p:sp>
      <p:sp>
        <p:nvSpPr>
          <p:cNvPr id="65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931920" y="1470660"/>
            <a:ext cx="3038856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ucpModel</a:t>
            </a:r>
            <a:r>
              <a:rPr lang="en-US" sz="1000" dirty="0"/>
              <a:t>: this._</a:t>
            </a:r>
            <a:r>
              <a:rPr lang="en-US" sz="1000" dirty="0" err="1"/>
              <a:t>private.ucpModel.properties</a:t>
            </a:r>
            <a:endParaRPr lang="en-US" sz="1000" dirty="0"/>
          </a:p>
        </p:txBody>
      </p:sp>
      <p:sp>
        <p:nvSpPr>
          <p:cNvPr id="89" name="Rechteck 5">
            <a:extLst>
              <a:ext uri="{FF2B5EF4-FFF2-40B4-BE49-F238E27FC236}">
                <a16:creationId xmlns:a16="http://schemas.microsoft.com/office/drawing/2014/main" id="{EF6CB3B1-E1B3-4BCB-852F-2CDF797D3908}"/>
              </a:ext>
            </a:extLst>
          </p:cNvPr>
          <p:cNvSpPr/>
          <p:nvPr/>
        </p:nvSpPr>
        <p:spPr>
          <a:xfrm>
            <a:off x="931920" y="1737706"/>
            <a:ext cx="3038856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properties: </a:t>
            </a:r>
            <a:r>
              <a:rPr lang="en-US" sz="1000" dirty="0" err="1"/>
              <a:t>this.ucpModel.properties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083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04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10323576" y="145752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10323576" y="2769600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10323576" y="303201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10323576" y="171993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10323576" y="1195104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10323576" y="198235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10323576" y="224476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2507184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2681382" y="171355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10323576" y="355684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10323576" y="408168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0323576" y="329443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B2947BB-27B1-4F43-AD83-87A51F5D4F51}"/>
              </a:ext>
            </a:extLst>
          </p:cNvPr>
          <p:cNvSpPr/>
          <p:nvPr/>
        </p:nvSpPr>
        <p:spPr>
          <a:xfrm>
            <a:off x="10323576" y="3819264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model:MyUcpComponent</a:t>
            </a:r>
            <a:endParaRPr lang="en-US" sz="10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E13284D-1D9F-4AE0-813D-0065FDBEBE23}"/>
              </a:ext>
            </a:extLst>
          </p:cNvPr>
          <p:cNvSpPr/>
          <p:nvPr/>
        </p:nvSpPr>
        <p:spPr>
          <a:xfrm>
            <a:off x="10323576" y="434409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AB7692-72D1-42F4-8DE1-FC870DA77005}"/>
              </a:ext>
            </a:extLst>
          </p:cNvPr>
          <p:cNvSpPr/>
          <p:nvPr/>
        </p:nvSpPr>
        <p:spPr>
          <a:xfrm>
            <a:off x="10323576" y="486892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model:Race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10323576" y="565617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r>
              <a:rPr lang="en-US" sz="1000" dirty="0"/>
              <a:t>()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C7A2905-686B-4462-973F-13B77B762463}"/>
              </a:ext>
            </a:extLst>
          </p:cNvPr>
          <p:cNvSpPr/>
          <p:nvPr/>
        </p:nvSpPr>
        <p:spPr>
          <a:xfrm>
            <a:off x="10323576" y="591859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endParaRPr lang="en-US" sz="1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B889794-850E-4C57-8561-686CDA01968A}"/>
              </a:ext>
            </a:extLst>
          </p:cNvPr>
          <p:cNvSpPr/>
          <p:nvPr/>
        </p:nvSpPr>
        <p:spPr>
          <a:xfrm>
            <a:off x="10323576" y="539376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43BD45-4B48-4F73-B750-868AD0CCF9A1}"/>
              </a:ext>
            </a:extLst>
          </p:cNvPr>
          <p:cNvSpPr/>
          <p:nvPr/>
        </p:nvSpPr>
        <p:spPr>
          <a:xfrm>
            <a:off x="10323576" y="618100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64A7ADE-6A4D-4885-87DD-AC5E6DB8F791}"/>
              </a:ext>
            </a:extLst>
          </p:cNvPr>
          <p:cNvSpPr/>
          <p:nvPr/>
        </p:nvSpPr>
        <p:spPr>
          <a:xfrm>
            <a:off x="10323576" y="4606512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F7C442-43E0-41AE-82A8-743036ED8F59}"/>
              </a:ext>
            </a:extLst>
          </p:cNvPr>
          <p:cNvSpPr/>
          <p:nvPr/>
        </p:nvSpPr>
        <p:spPr>
          <a:xfrm>
            <a:off x="10323576" y="5131344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model:StructrObject</a:t>
            </a:r>
            <a:r>
              <a:rPr lang="en-US" sz="1000" dirty="0"/>
              <a:t> Race</a:t>
            </a:r>
          </a:p>
        </p:txBody>
      </p:sp>
      <p:sp>
        <p:nvSpPr>
          <p:cNvPr id="35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364310" y="97758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</a:t>
            </a:r>
          </a:p>
        </p:txBody>
      </p:sp>
      <p:sp>
        <p:nvSpPr>
          <p:cNvPr id="36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2423930" y="100848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UcpComponentSupport</a:t>
            </a:r>
            <a:endParaRPr lang="en-US" sz="1000" dirty="0"/>
          </a:p>
        </p:txBody>
      </p:sp>
      <p:sp>
        <p:nvSpPr>
          <p:cNvPr id="37" name="Rechteck 29">
            <a:extLst>
              <a:ext uri="{FF2B5EF4-FFF2-40B4-BE49-F238E27FC236}">
                <a16:creationId xmlns:a16="http://schemas.microsoft.com/office/drawing/2014/main" id="{C943BD45-4B48-4F73-B750-868AD0CCF9A1}"/>
              </a:ext>
            </a:extLst>
          </p:cNvPr>
          <p:cNvSpPr/>
          <p:nvPr/>
        </p:nvSpPr>
        <p:spPr>
          <a:xfrm>
            <a:off x="2681382" y="1265723"/>
            <a:ext cx="2130315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</a:t>
            </a:r>
            <a:r>
              <a:rPr lang="en-US" sz="1000"/>
              <a:t>sync</a:t>
            </a:r>
            <a:r>
              <a:rPr lang="en-US" sz="1000" dirty="0"/>
              <a:t> getUcpComponent4Object()</a:t>
            </a:r>
          </a:p>
        </p:txBody>
      </p:sp>
      <p:sp>
        <p:nvSpPr>
          <p:cNvPr id="38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3364963" y="197596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/>
              <a:t>()</a:t>
            </a:r>
          </a:p>
        </p:txBody>
      </p:sp>
      <p:sp>
        <p:nvSpPr>
          <p:cNvPr id="40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3364963" y="223200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itemView</a:t>
            </a:r>
            <a:endParaRPr lang="en-US" sz="1000" dirty="0"/>
          </a:p>
        </p:txBody>
      </p:sp>
      <p:sp>
        <p:nvSpPr>
          <p:cNvPr id="41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3514906" y="248061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itemView</a:t>
            </a:r>
            <a:endParaRPr lang="en-US" sz="1000" dirty="0"/>
          </a:p>
        </p:txBody>
      </p:sp>
      <p:sp>
        <p:nvSpPr>
          <p:cNvPr id="42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1552290" y="471301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4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1325022" y="215269"/>
            <a:ext cx="1627632" cy="256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Class: </a:t>
            </a:r>
            <a:r>
              <a:rPr lang="en-US" sz="1000" dirty="0" err="1"/>
              <a:t>JavaScriptObject</a:t>
            </a:r>
            <a:endParaRPr lang="en-US" sz="1000" dirty="0"/>
          </a:p>
        </p:txBody>
      </p:sp>
      <p:sp>
        <p:nvSpPr>
          <p:cNvPr id="44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3746539" y="2729232"/>
            <a:ext cx="2028547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getCustomView</a:t>
            </a:r>
            <a:r>
              <a:rPr lang="en-US" sz="1000" dirty="0"/>
              <a:t>(</a:t>
            </a:r>
            <a:r>
              <a:rPr lang="en-US" sz="1000" dirty="0" err="1"/>
              <a:t>ItemView</a:t>
            </a:r>
            <a:r>
              <a:rPr lang="en-US" sz="1000" dirty="0"/>
              <a:t>, this)</a:t>
            </a:r>
          </a:p>
        </p:txBody>
      </p:sp>
      <p:cxnSp>
        <p:nvCxnSpPr>
          <p:cNvPr id="6" name="Straight Connector 5"/>
          <p:cNvCxnSpPr>
            <a:stCxn id="42" idx="2"/>
            <a:endCxn id="44" idx="1"/>
          </p:cNvCxnSpPr>
          <p:nvPr/>
        </p:nvCxnSpPr>
        <p:spPr>
          <a:xfrm rot="16200000" flipH="1">
            <a:off x="1991365" y="1102073"/>
            <a:ext cx="2129915" cy="13804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1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63AB1-9641-5F4E-AFD6-0042B49CC0DA}"/>
              </a:ext>
            </a:extLst>
          </p:cNvPr>
          <p:cNvSpPr/>
          <p:nvPr/>
        </p:nvSpPr>
        <p:spPr>
          <a:xfrm>
            <a:off x="1450185" y="3429000"/>
            <a:ext cx="98383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WODA.test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C8E4E-7E55-2144-9207-1672BEF5647F}"/>
              </a:ext>
            </a:extLst>
          </p:cNvPr>
          <p:cNvSpPr/>
          <p:nvPr/>
        </p:nvSpPr>
        <p:spPr>
          <a:xfrm>
            <a:off x="1450184" y="4343400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/var/dev/EAMD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7448D-2367-6D41-8E2B-3AAB40E816BB}"/>
              </a:ext>
            </a:extLst>
          </p:cNvPr>
          <p:cNvSpPr/>
          <p:nvPr/>
        </p:nvSpPr>
        <p:spPr>
          <a:xfrm>
            <a:off x="1450183" y="2688771"/>
            <a:ext cx="2218299" cy="62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DE" dirty="0"/>
              <a:t>c up   (woda1.0.0)</a:t>
            </a:r>
            <a:br>
              <a:rPr lang="en-DE" dirty="0"/>
            </a:br>
            <a:r>
              <a:rPr lang="en-DE" dirty="0"/>
              <a:t>8080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AD115-F23F-AE4D-A748-86CEC239C35B}"/>
              </a:ext>
            </a:extLst>
          </p:cNvPr>
          <p:cNvSpPr/>
          <p:nvPr/>
        </p:nvSpPr>
        <p:spPr>
          <a:xfrm>
            <a:off x="4151036" y="2688772"/>
            <a:ext cx="2218299" cy="6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DE" dirty="0"/>
              <a:t>c up   (structr2.1.4)</a:t>
            </a:r>
            <a:br>
              <a:rPr lang="en-DE" dirty="0"/>
            </a:br>
            <a:r>
              <a:rPr lang="en-DE" dirty="0"/>
              <a:t>8082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12E6C-08DF-E042-A29F-5A66B1510822}"/>
              </a:ext>
            </a:extLst>
          </p:cNvPr>
          <p:cNvSpPr/>
          <p:nvPr/>
        </p:nvSpPr>
        <p:spPr>
          <a:xfrm>
            <a:off x="4151036" y="4343400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…/WODA.current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5EE4-BC11-BE4D-829E-B675AA9ACD95}"/>
              </a:ext>
            </a:extLst>
          </p:cNvPr>
          <p:cNvSpPr/>
          <p:nvPr/>
        </p:nvSpPr>
        <p:spPr>
          <a:xfrm>
            <a:off x="2855636" y="1404257"/>
            <a:ext cx="2218299" cy="62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DE" dirty="0"/>
              <a:t>c up   (ngx/lec)</a:t>
            </a:r>
          </a:p>
          <a:p>
            <a:pPr algn="ctr"/>
            <a:r>
              <a:rPr lang="en-DE" dirty="0"/>
              <a:t>80 </a:t>
            </a:r>
          </a:p>
        </p:txBody>
      </p:sp>
    </p:spTree>
    <p:extLst>
      <p:ext uri="{BB962C8B-B14F-4D97-AF65-F5344CB8AC3E}">
        <p14:creationId xmlns:p14="http://schemas.microsoft.com/office/powerpoint/2010/main" val="2956370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1179547" y="416138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/>
              <a:t>()</a:t>
            </a:r>
          </a:p>
        </p:txBody>
      </p:sp>
      <p:sp>
        <p:nvSpPr>
          <p:cNvPr id="3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3032731" y="416138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documentElement</a:t>
            </a:r>
            <a:r>
              <a:rPr lang="en-US" sz="1000" dirty="0"/>
              <a:t>()</a:t>
            </a:r>
          </a:p>
        </p:txBody>
      </p:sp>
      <p:sp>
        <p:nvSpPr>
          <p:cNvPr id="4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4995643" y="416138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maintainDomElement</a:t>
            </a:r>
            <a:r>
              <a:rPr lang="en-US" sz="1000" dirty="0"/>
              <a:t>()</a:t>
            </a:r>
          </a:p>
        </p:txBody>
      </p:sp>
      <p:sp>
        <p:nvSpPr>
          <p:cNvPr id="5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257770" y="4417416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render()</a:t>
            </a:r>
            <a:endParaRPr lang="en-US" sz="1000" dirty="0"/>
          </a:p>
        </p:txBody>
      </p:sp>
      <p:sp>
        <p:nvSpPr>
          <p:cNvPr id="6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257770" y="4673448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updateChildren</a:t>
            </a:r>
            <a:r>
              <a:rPr lang="en-US" sz="1000" dirty="0"/>
              <a:t>()</a:t>
            </a:r>
          </a:p>
        </p:txBody>
      </p:sp>
      <p:sp>
        <p:nvSpPr>
          <p:cNvPr id="7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257770" y="4929480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updateModelFromCustomtag</a:t>
            </a:r>
            <a:r>
              <a:rPr lang="en-US" sz="1000" dirty="0"/>
              <a:t>()</a:t>
            </a:r>
          </a:p>
        </p:txBody>
      </p:sp>
      <p:sp>
        <p:nvSpPr>
          <p:cNvPr id="8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906993" y="5185512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sp>
        <p:nvSpPr>
          <p:cNvPr id="9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906993" y="6151728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48839" y="5633568"/>
            <a:ext cx="89600" cy="320040"/>
            <a:chOff x="9107424" y="1444752"/>
            <a:chExt cx="914400" cy="3266136"/>
          </a:xfrm>
        </p:grpSpPr>
        <p:sp>
          <p:nvSpPr>
            <p:cNvPr id="10" name="Rectangle 9"/>
            <p:cNvSpPr/>
            <p:nvPr/>
          </p:nvSpPr>
          <p:spPr>
            <a:xfrm>
              <a:off x="9107424" y="144475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07424" y="263433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07424" y="37964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7933913" y="4161384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setDomReady</a:t>
            </a:r>
            <a:r>
              <a:rPr lang="en-US" sz="1000" dirty="0"/>
              <a:t>()</a:t>
            </a:r>
          </a:p>
        </p:txBody>
      </p:sp>
      <p:sp>
        <p:nvSpPr>
          <p:cNvPr id="15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8988521" y="5185512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sp>
        <p:nvSpPr>
          <p:cNvPr id="16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8988521" y="6151728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930367" y="5633568"/>
            <a:ext cx="89600" cy="320040"/>
            <a:chOff x="9107424" y="1444752"/>
            <a:chExt cx="914400" cy="3266136"/>
          </a:xfrm>
        </p:grpSpPr>
        <p:sp>
          <p:nvSpPr>
            <p:cNvPr id="18" name="Rectangle 17"/>
            <p:cNvSpPr/>
            <p:nvPr/>
          </p:nvSpPr>
          <p:spPr>
            <a:xfrm>
              <a:off x="9107424" y="144475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07424" y="263433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07424" y="37964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10043129" y="4161384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reInit</a:t>
            </a:r>
            <a:r>
              <a:rPr lang="en-US" sz="1000" dirty="0"/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468" y="841248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this._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private.isInitialized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8669" y="10874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1853" y="108746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468" y="265008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this.isDomReady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8669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84145" y="265008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3380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4765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3763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91065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468" y="1579910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this.view.documentElement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8669" y="182613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68728" y="182612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3380" y="182613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87201" y="182612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14120" y="18261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974" y="2124463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this.view.documentElement.parent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08669" y="22900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68728" y="229009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23380" y="22900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14120" y="229009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3235" y="229009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42234" y="22900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3234" y="182800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5711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5E25591-320E-4595-ACD6-64BC080B9C40}"/>
              </a:ext>
            </a:extLst>
          </p:cNvPr>
          <p:cNvSpPr/>
          <p:nvPr/>
        </p:nvSpPr>
        <p:spPr>
          <a:xfrm>
            <a:off x="3789359" y="5794932"/>
            <a:ext cx="1627632" cy="1902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A1EC96-310E-463A-95C5-0DE173AC3411}"/>
              </a:ext>
            </a:extLst>
          </p:cNvPr>
          <p:cNvSpPr/>
          <p:nvPr/>
        </p:nvSpPr>
        <p:spPr>
          <a:xfrm>
            <a:off x="911772" y="4440226"/>
            <a:ext cx="1627632" cy="1902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1179547" y="416138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/>
              <a:t>()</a:t>
            </a:r>
          </a:p>
        </p:txBody>
      </p:sp>
      <p:sp>
        <p:nvSpPr>
          <p:cNvPr id="3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3032731" y="416138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documentElement</a:t>
            </a:r>
            <a:r>
              <a:rPr lang="en-US" sz="1000" dirty="0"/>
              <a:t>()</a:t>
            </a:r>
          </a:p>
        </p:txBody>
      </p:sp>
      <p:sp>
        <p:nvSpPr>
          <p:cNvPr id="4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4995643" y="416138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maintainDomElement</a:t>
            </a:r>
            <a:r>
              <a:rPr lang="en-US" sz="1000" dirty="0"/>
              <a:t>()</a:t>
            </a:r>
          </a:p>
        </p:txBody>
      </p:sp>
      <p:sp>
        <p:nvSpPr>
          <p:cNvPr id="5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257770" y="4417416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render()</a:t>
            </a:r>
          </a:p>
        </p:txBody>
      </p:sp>
      <p:sp>
        <p:nvSpPr>
          <p:cNvPr id="6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257770" y="4673448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updateChildren</a:t>
            </a:r>
            <a:r>
              <a:rPr lang="en-US" sz="1000" dirty="0"/>
              <a:t>()</a:t>
            </a:r>
          </a:p>
        </p:txBody>
      </p:sp>
      <p:sp>
        <p:nvSpPr>
          <p:cNvPr id="7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257770" y="4929480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updateModelFromCustomtag</a:t>
            </a:r>
            <a:r>
              <a:rPr lang="en-US" sz="1000" dirty="0"/>
              <a:t>()</a:t>
            </a:r>
          </a:p>
        </p:txBody>
      </p:sp>
      <p:sp>
        <p:nvSpPr>
          <p:cNvPr id="8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906993" y="5185512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sp>
        <p:nvSpPr>
          <p:cNvPr id="9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5906993" y="6151728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48839" y="5633568"/>
            <a:ext cx="89600" cy="320040"/>
            <a:chOff x="9107424" y="1444752"/>
            <a:chExt cx="914400" cy="3266136"/>
          </a:xfrm>
        </p:grpSpPr>
        <p:sp>
          <p:nvSpPr>
            <p:cNvPr id="10" name="Rectangle 9"/>
            <p:cNvSpPr/>
            <p:nvPr/>
          </p:nvSpPr>
          <p:spPr>
            <a:xfrm>
              <a:off x="9107424" y="144475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07424" y="263433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07424" y="37964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7933913" y="4161384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setDomReady</a:t>
            </a:r>
            <a:r>
              <a:rPr lang="en-US" sz="1000" dirty="0"/>
              <a:t>()</a:t>
            </a:r>
          </a:p>
        </p:txBody>
      </p:sp>
      <p:sp>
        <p:nvSpPr>
          <p:cNvPr id="15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8988521" y="5185512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sp>
        <p:nvSpPr>
          <p:cNvPr id="16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8988521" y="6151728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930367" y="5633568"/>
            <a:ext cx="89600" cy="320040"/>
            <a:chOff x="9107424" y="1444752"/>
            <a:chExt cx="914400" cy="3266136"/>
          </a:xfrm>
        </p:grpSpPr>
        <p:sp>
          <p:nvSpPr>
            <p:cNvPr id="18" name="Rectangle 17"/>
            <p:cNvSpPr/>
            <p:nvPr/>
          </p:nvSpPr>
          <p:spPr>
            <a:xfrm>
              <a:off x="9107424" y="144475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07424" y="263433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07424" y="37964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10043129" y="4161384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reInit</a:t>
            </a:r>
            <a:r>
              <a:rPr lang="en-US" sz="1000" dirty="0"/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468" y="841248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this._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private.isInitialized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8669" y="10874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1853" y="108746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468" y="265008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this.isDomReady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8669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84145" y="265008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3380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4765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3763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91065" y="2650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468" y="1579910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this.view.documentElement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8669" y="182613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68728" y="182612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3380" y="182613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87201" y="182612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14120" y="18261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974" y="2124463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this.view.documentElement.parent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08669" y="22900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68728" y="229009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23380" y="22900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14120" y="229009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element</a:t>
            </a:r>
            <a:endParaRPr lang="en-US" sz="10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3235" y="229009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42234" y="22900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3234" y="182800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B1F91F-D05F-4CC6-88D6-18947BD57960}"/>
              </a:ext>
            </a:extLst>
          </p:cNvPr>
          <p:cNvSpPr/>
          <p:nvPr/>
        </p:nvSpPr>
        <p:spPr>
          <a:xfrm>
            <a:off x="1179547" y="4607355"/>
            <a:ext cx="1627632" cy="19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4C4B07-63E9-4F29-A260-E4C02D0D7D03}"/>
              </a:ext>
            </a:extLst>
          </p:cNvPr>
          <p:cNvSpPr/>
          <p:nvPr/>
        </p:nvSpPr>
        <p:spPr>
          <a:xfrm>
            <a:off x="1715895" y="5085573"/>
            <a:ext cx="974957" cy="4559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7C85CD-E18C-45EF-B0E8-D7C5927C8B9C}"/>
              </a:ext>
            </a:extLst>
          </p:cNvPr>
          <p:cNvSpPr/>
          <p:nvPr/>
        </p:nvSpPr>
        <p:spPr>
          <a:xfrm>
            <a:off x="1715895" y="5932239"/>
            <a:ext cx="974957" cy="4559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25">
            <a:extLst>
              <a:ext uri="{FF2B5EF4-FFF2-40B4-BE49-F238E27FC236}">
                <a16:creationId xmlns:a16="http://schemas.microsoft.com/office/drawing/2014/main" id="{30E34B1B-3C66-4177-A944-B827F893C175}"/>
              </a:ext>
            </a:extLst>
          </p:cNvPr>
          <p:cNvSpPr/>
          <p:nvPr/>
        </p:nvSpPr>
        <p:spPr>
          <a:xfrm>
            <a:off x="2560309" y="3060473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add()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5760659-5393-4587-881A-DB0CA92F7850}"/>
              </a:ext>
            </a:extLst>
          </p:cNvPr>
          <p:cNvSpPr/>
          <p:nvPr/>
        </p:nvSpPr>
        <p:spPr>
          <a:xfrm>
            <a:off x="1943661" y="6114717"/>
            <a:ext cx="974957" cy="4559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25">
            <a:extLst>
              <a:ext uri="{FF2B5EF4-FFF2-40B4-BE49-F238E27FC236}">
                <a16:creationId xmlns:a16="http://schemas.microsoft.com/office/drawing/2014/main" id="{50F09A5F-BC39-4283-A35A-D954C2E6F322}"/>
              </a:ext>
            </a:extLst>
          </p:cNvPr>
          <p:cNvSpPr/>
          <p:nvPr/>
        </p:nvSpPr>
        <p:spPr>
          <a:xfrm>
            <a:off x="3297181" y="3322097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This.model.views</a:t>
            </a:r>
            <a:r>
              <a:rPr lang="en-US" sz="1000" dirty="0"/>
              <a:t> = views</a:t>
            </a:r>
          </a:p>
        </p:txBody>
      </p:sp>
      <p:sp>
        <p:nvSpPr>
          <p:cNvPr id="54" name="Rechteck 25">
            <a:extLst>
              <a:ext uri="{FF2B5EF4-FFF2-40B4-BE49-F238E27FC236}">
                <a16:creationId xmlns:a16="http://schemas.microsoft.com/office/drawing/2014/main" id="{CA7F178D-BEDC-4E86-9214-4316E0270270}"/>
              </a:ext>
            </a:extLst>
          </p:cNvPr>
          <p:cNvSpPr/>
          <p:nvPr/>
        </p:nvSpPr>
        <p:spPr>
          <a:xfrm>
            <a:off x="3982966" y="3660908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update()</a:t>
            </a:r>
            <a:endParaRPr lang="en-US" sz="1000" dirty="0"/>
          </a:p>
        </p:txBody>
      </p:sp>
      <p:sp>
        <p:nvSpPr>
          <p:cNvPr id="55" name="Rechteck 25">
            <a:extLst>
              <a:ext uri="{FF2B5EF4-FFF2-40B4-BE49-F238E27FC236}">
                <a16:creationId xmlns:a16="http://schemas.microsoft.com/office/drawing/2014/main" id="{4A320F18-386F-4D2E-9657-B6FD8D0D1556}"/>
              </a:ext>
            </a:extLst>
          </p:cNvPr>
          <p:cNvSpPr/>
          <p:nvPr/>
        </p:nvSpPr>
        <p:spPr>
          <a:xfrm>
            <a:off x="3374030" y="5191827"/>
            <a:ext cx="2358430" cy="246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willReplaceAfterRendering</a:t>
            </a:r>
            <a:r>
              <a:rPr lang="en-US" sz="1000" dirty="0"/>
              <a:t> = false</a:t>
            </a:r>
          </a:p>
        </p:txBody>
      </p:sp>
      <p:sp>
        <p:nvSpPr>
          <p:cNvPr id="57" name="Rechteck 25">
            <a:extLst>
              <a:ext uri="{FF2B5EF4-FFF2-40B4-BE49-F238E27FC236}">
                <a16:creationId xmlns:a16="http://schemas.microsoft.com/office/drawing/2014/main" id="{4C48118F-8CB1-4320-9CDA-47A6CFE46204}"/>
              </a:ext>
            </a:extLst>
          </p:cNvPr>
          <p:cNvSpPr/>
          <p:nvPr/>
        </p:nvSpPr>
        <p:spPr>
          <a:xfrm>
            <a:off x="3611398" y="5494100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r>
              <a:rPr lang="en-US" sz="1000" dirty="0"/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192DD8-C166-4C79-82D9-A6026A006255}"/>
              </a:ext>
            </a:extLst>
          </p:cNvPr>
          <p:cNvSpPr/>
          <p:nvPr/>
        </p:nvSpPr>
        <p:spPr>
          <a:xfrm>
            <a:off x="3918690" y="5750132"/>
            <a:ext cx="19479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latin typeface="Courier" charset="0"/>
                <a:ea typeface="Courier" charset="0"/>
                <a:cs typeface="Courier" charset="0"/>
              </a:rPr>
              <a:t>view.currentDomElement</a:t>
            </a:r>
            <a:endParaRPr lang="en-US" sz="1050" dirty="0"/>
          </a:p>
        </p:txBody>
      </p:sp>
      <p:sp>
        <p:nvSpPr>
          <p:cNvPr id="60" name="Rechteck 25">
            <a:extLst>
              <a:ext uri="{FF2B5EF4-FFF2-40B4-BE49-F238E27FC236}">
                <a16:creationId xmlns:a16="http://schemas.microsoft.com/office/drawing/2014/main" id="{CAF158A7-ED8C-4607-9838-49957043441F}"/>
              </a:ext>
            </a:extLst>
          </p:cNvPr>
          <p:cNvSpPr/>
          <p:nvPr/>
        </p:nvSpPr>
        <p:spPr>
          <a:xfrm>
            <a:off x="5257770" y="6421900"/>
            <a:ext cx="1883693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r>
              <a:rPr lang="en-US" sz="1000" dirty="0"/>
              <a:t>()</a:t>
            </a:r>
          </a:p>
        </p:txBody>
      </p:sp>
      <p:sp>
        <p:nvSpPr>
          <p:cNvPr id="61" name="Rechteck 25">
            <a:extLst>
              <a:ext uri="{FF2B5EF4-FFF2-40B4-BE49-F238E27FC236}">
                <a16:creationId xmlns:a16="http://schemas.microsoft.com/office/drawing/2014/main" id="{F49E10C1-DE69-401F-8DDA-1C4FFAC272B4}"/>
              </a:ext>
            </a:extLst>
          </p:cNvPr>
          <p:cNvSpPr/>
          <p:nvPr/>
        </p:nvSpPr>
        <p:spPr>
          <a:xfrm>
            <a:off x="5257770" y="6677932"/>
            <a:ext cx="2532916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element.replace</a:t>
            </a:r>
            <a:r>
              <a:rPr lang="en-US" sz="1000" dirty="0"/>
              <a:t>(current, </a:t>
            </a:r>
            <a:r>
              <a:rPr lang="en-US" sz="1000" dirty="0" err="1"/>
              <a:t>newWebBean</a:t>
            </a:r>
            <a:r>
              <a:rPr lang="en-US" sz="1000" dirty="0"/>
              <a:t>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2C1799-3D46-4B7B-9C98-FD3E85436343}"/>
              </a:ext>
            </a:extLst>
          </p:cNvPr>
          <p:cNvSpPr/>
          <p:nvPr/>
        </p:nvSpPr>
        <p:spPr>
          <a:xfrm>
            <a:off x="742883" y="3472800"/>
            <a:ext cx="19479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latin typeface="Courier" charset="0"/>
                <a:ea typeface="Courier" charset="0"/>
                <a:cs typeface="Courier" charset="0"/>
              </a:rPr>
              <a:t>view.currentDomElement</a:t>
            </a:r>
            <a:endParaRPr lang="en-US" sz="10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F0D964-7038-4117-A3BA-3279436C9EDC}"/>
              </a:ext>
            </a:extLst>
          </p:cNvPr>
          <p:cNvSpPr/>
          <p:nvPr/>
        </p:nvSpPr>
        <p:spPr>
          <a:xfrm>
            <a:off x="833451" y="4382608"/>
            <a:ext cx="19479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latin typeface="Courier" charset="0"/>
                <a:ea typeface="Courier" charset="0"/>
                <a:cs typeface="Courier" charset="0"/>
              </a:rPr>
              <a:t>view.currentDomElement</a:t>
            </a:r>
            <a:endParaRPr lang="en-US" sz="105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F6F0A6-9848-4546-89B6-6DE566F96432}"/>
              </a:ext>
            </a:extLst>
          </p:cNvPr>
          <p:cNvSpPr/>
          <p:nvPr/>
        </p:nvSpPr>
        <p:spPr>
          <a:xfrm>
            <a:off x="3808073" y="6673076"/>
            <a:ext cx="7457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Courier" charset="0"/>
                <a:ea typeface="Courier" charset="0"/>
                <a:cs typeface="Courier" charset="0"/>
              </a:rPr>
              <a:t>current</a:t>
            </a:r>
            <a:endParaRPr lang="en-US" sz="105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586110-086F-41A7-9FF8-C459F739382A}"/>
              </a:ext>
            </a:extLst>
          </p:cNvPr>
          <p:cNvSpPr/>
          <p:nvPr/>
        </p:nvSpPr>
        <p:spPr>
          <a:xfrm>
            <a:off x="1179547" y="4583514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latin typeface="Courier" charset="0"/>
                <a:ea typeface="Courier" charset="0"/>
                <a:cs typeface="Courier" charset="0"/>
              </a:rPr>
              <a:t>view.documentElement</a:t>
            </a:r>
            <a:endParaRPr lang="en-US" sz="105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C67179-C97A-432D-9E31-70CDF9D22084}"/>
              </a:ext>
            </a:extLst>
          </p:cNvPr>
          <p:cNvSpPr/>
          <p:nvPr/>
        </p:nvSpPr>
        <p:spPr>
          <a:xfrm>
            <a:off x="1331947" y="4735914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latin typeface="Courier" charset="0"/>
                <a:ea typeface="Courier" charset="0"/>
                <a:cs typeface="Courier" charset="0"/>
              </a:rPr>
              <a:t>newWeBean</a:t>
            </a:r>
            <a:endParaRPr lang="en-US" sz="105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9666AE6-7EB5-4507-9D92-7719295758BB}"/>
              </a:ext>
            </a:extLst>
          </p:cNvPr>
          <p:cNvSpPr/>
          <p:nvPr/>
        </p:nvSpPr>
        <p:spPr>
          <a:xfrm>
            <a:off x="4065765" y="7116578"/>
            <a:ext cx="974957" cy="4559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EF09A46-3848-4A6B-83F0-4916F3BF6E72}"/>
              </a:ext>
            </a:extLst>
          </p:cNvPr>
          <p:cNvSpPr/>
          <p:nvPr/>
        </p:nvSpPr>
        <p:spPr>
          <a:xfrm>
            <a:off x="4068308" y="7215864"/>
            <a:ext cx="2989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latin typeface="Courier" charset="0"/>
                <a:ea typeface="Courier" charset="0"/>
                <a:cs typeface="Courier" charset="0"/>
              </a:rPr>
              <a:t>this.append</a:t>
            </a:r>
            <a:r>
              <a:rPr lang="en-US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050" dirty="0" err="1">
                <a:latin typeface="Courier" charset="0"/>
                <a:ea typeface="Courier" charset="0"/>
                <a:cs typeface="Courier" charset="0"/>
              </a:rPr>
              <a:t>view.currentDomElement</a:t>
            </a:r>
            <a:r>
              <a:rPr lang="en-US" sz="105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6767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B5665BB-3117-4AB2-B475-2AF1B9835A07}"/>
              </a:ext>
            </a:extLst>
          </p:cNvPr>
          <p:cNvSpPr/>
          <p:nvPr/>
        </p:nvSpPr>
        <p:spPr>
          <a:xfrm>
            <a:off x="10323576" y="145752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8ABC4B8-4944-4F1B-88FA-4AFF129443CA}"/>
              </a:ext>
            </a:extLst>
          </p:cNvPr>
          <p:cNvSpPr/>
          <p:nvPr/>
        </p:nvSpPr>
        <p:spPr>
          <a:xfrm>
            <a:off x="10323576" y="2769600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25DAFF0-B996-49EE-BE55-5D9730FB32C5}"/>
              </a:ext>
            </a:extLst>
          </p:cNvPr>
          <p:cNvSpPr/>
          <p:nvPr/>
        </p:nvSpPr>
        <p:spPr>
          <a:xfrm>
            <a:off x="10323576" y="303201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B57E8ED-5620-4243-9E7A-29F194C3E3B7}"/>
              </a:ext>
            </a:extLst>
          </p:cNvPr>
          <p:cNvSpPr/>
          <p:nvPr/>
        </p:nvSpPr>
        <p:spPr>
          <a:xfrm>
            <a:off x="10323576" y="171993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38EF76B-C1AD-4F75-B3C2-BCFBC0B2618F}"/>
              </a:ext>
            </a:extLst>
          </p:cNvPr>
          <p:cNvSpPr/>
          <p:nvPr/>
        </p:nvSpPr>
        <p:spPr>
          <a:xfrm>
            <a:off x="10323576" y="1195104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3289E-F76D-4045-8A4F-CB3915C31007}"/>
              </a:ext>
            </a:extLst>
          </p:cNvPr>
          <p:cNvSpPr/>
          <p:nvPr/>
        </p:nvSpPr>
        <p:spPr>
          <a:xfrm>
            <a:off x="10323576" y="198235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62EBD-C93C-4609-B6E3-DA1921F43388}"/>
              </a:ext>
            </a:extLst>
          </p:cNvPr>
          <p:cNvSpPr/>
          <p:nvPr/>
        </p:nvSpPr>
        <p:spPr>
          <a:xfrm>
            <a:off x="10323576" y="224476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AC8631-479F-40B3-B140-D9CE65BC3A24}"/>
              </a:ext>
            </a:extLst>
          </p:cNvPr>
          <p:cNvSpPr/>
          <p:nvPr/>
        </p:nvSpPr>
        <p:spPr>
          <a:xfrm>
            <a:off x="10323576" y="2507184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7382EB-7FC4-4343-BC55-0F059FDA953D}"/>
              </a:ext>
            </a:extLst>
          </p:cNvPr>
          <p:cNvSpPr/>
          <p:nvPr/>
        </p:nvSpPr>
        <p:spPr>
          <a:xfrm>
            <a:off x="10323576" y="355684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5435B27-915E-4FFC-A9D0-8282BBD6E68D}"/>
              </a:ext>
            </a:extLst>
          </p:cNvPr>
          <p:cNvSpPr/>
          <p:nvPr/>
        </p:nvSpPr>
        <p:spPr>
          <a:xfrm>
            <a:off x="10323576" y="408168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18223F7-205C-4179-B00C-816908F132C9}"/>
              </a:ext>
            </a:extLst>
          </p:cNvPr>
          <p:cNvSpPr/>
          <p:nvPr/>
        </p:nvSpPr>
        <p:spPr>
          <a:xfrm>
            <a:off x="10323576" y="329443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C07367-F34C-4F1E-9601-1464047EDCC3}"/>
              </a:ext>
            </a:extLst>
          </p:cNvPr>
          <p:cNvSpPr/>
          <p:nvPr/>
        </p:nvSpPr>
        <p:spPr>
          <a:xfrm>
            <a:off x="10323576" y="3819264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model:MyUcpComponent</a:t>
            </a:r>
            <a:endParaRPr lang="en-US" sz="10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08DEDA-F5B4-4770-A572-C95FC4D48422}"/>
              </a:ext>
            </a:extLst>
          </p:cNvPr>
          <p:cNvSpPr/>
          <p:nvPr/>
        </p:nvSpPr>
        <p:spPr>
          <a:xfrm>
            <a:off x="10323576" y="434409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E2CC3F2-1988-4BC9-9B50-EC11F7AF6F9F}"/>
              </a:ext>
            </a:extLst>
          </p:cNvPr>
          <p:cNvSpPr/>
          <p:nvPr/>
        </p:nvSpPr>
        <p:spPr>
          <a:xfrm>
            <a:off x="10323576" y="486892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model:Race</a:t>
            </a:r>
            <a:endParaRPr lang="en-US" sz="1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82AC69-69CE-40DC-A83F-5D2C07A9603A}"/>
              </a:ext>
            </a:extLst>
          </p:cNvPr>
          <p:cNvSpPr/>
          <p:nvPr/>
        </p:nvSpPr>
        <p:spPr>
          <a:xfrm>
            <a:off x="10323576" y="565617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r>
              <a:rPr lang="en-US" sz="1000" dirty="0"/>
              <a:t>()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CEB44FD-543D-4E7C-BCAD-81E3C8EF21F0}"/>
              </a:ext>
            </a:extLst>
          </p:cNvPr>
          <p:cNvSpPr/>
          <p:nvPr/>
        </p:nvSpPr>
        <p:spPr>
          <a:xfrm>
            <a:off x="10323576" y="591859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endParaRPr lang="en-US" sz="10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3C930D1-6E65-49EE-92F3-27FBDA467B49}"/>
              </a:ext>
            </a:extLst>
          </p:cNvPr>
          <p:cNvSpPr/>
          <p:nvPr/>
        </p:nvSpPr>
        <p:spPr>
          <a:xfrm>
            <a:off x="10323576" y="539376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45E5E9-85D6-468B-907F-BCC89417F272}"/>
              </a:ext>
            </a:extLst>
          </p:cNvPr>
          <p:cNvSpPr/>
          <p:nvPr/>
        </p:nvSpPr>
        <p:spPr>
          <a:xfrm>
            <a:off x="10323576" y="618100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1968B-054B-48C5-83B5-3DA33D57724A}"/>
              </a:ext>
            </a:extLst>
          </p:cNvPr>
          <p:cNvSpPr/>
          <p:nvPr/>
        </p:nvSpPr>
        <p:spPr>
          <a:xfrm>
            <a:off x="10323576" y="4606512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FB4BEEA-C158-472C-B5D8-DE101F7D9C51}"/>
              </a:ext>
            </a:extLst>
          </p:cNvPr>
          <p:cNvSpPr/>
          <p:nvPr/>
        </p:nvSpPr>
        <p:spPr>
          <a:xfrm>
            <a:off x="10323576" y="5131344"/>
            <a:ext cx="1627632" cy="256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model:StructrObject</a:t>
            </a:r>
            <a:r>
              <a:rPr lang="en-US" sz="1000" dirty="0"/>
              <a:t> Race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AACF274-6D87-460C-A3B1-11CD7B4AEAF3}"/>
              </a:ext>
            </a:extLst>
          </p:cNvPr>
          <p:cNvSpPr/>
          <p:nvPr/>
        </p:nvSpPr>
        <p:spPr>
          <a:xfrm>
            <a:off x="754007" y="100045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92C4BD-6D01-4B60-AAD4-F6780E8876AC}"/>
              </a:ext>
            </a:extLst>
          </p:cNvPr>
          <p:cNvSpPr/>
          <p:nvPr/>
        </p:nvSpPr>
        <p:spPr>
          <a:xfrm>
            <a:off x="1846686" y="365739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3E580A1-56BC-444B-A101-E11AC52D2BDE}"/>
              </a:ext>
            </a:extLst>
          </p:cNvPr>
          <p:cNvSpPr/>
          <p:nvPr/>
        </p:nvSpPr>
        <p:spPr>
          <a:xfrm>
            <a:off x="3474318" y="759277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IOR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81BC070-E1FA-40A8-8D9B-BFE9B2DE4769}"/>
              </a:ext>
            </a:extLst>
          </p:cNvPr>
          <p:cNvSpPr/>
          <p:nvPr/>
        </p:nvSpPr>
        <p:spPr>
          <a:xfrm>
            <a:off x="4891752" y="333040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XHR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E549DA0-3B13-41BC-A80C-5DE022037168}"/>
              </a:ext>
            </a:extLst>
          </p:cNvPr>
          <p:cNvSpPr/>
          <p:nvPr/>
        </p:nvSpPr>
        <p:spPr>
          <a:xfrm>
            <a:off x="4736362" y="1026705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url: http://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E4D993E-A966-4F49-8F83-5F81D1652EE5}"/>
              </a:ext>
            </a:extLst>
          </p:cNvPr>
          <p:cNvSpPr/>
          <p:nvPr/>
        </p:nvSpPr>
        <p:spPr>
          <a:xfrm>
            <a:off x="4736362" y="137935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F5C10B0-4044-4C2C-8AB9-817C7C1FF344}"/>
              </a:ext>
            </a:extLst>
          </p:cNvPr>
          <p:cNvSpPr/>
          <p:nvPr/>
        </p:nvSpPr>
        <p:spPr>
          <a:xfrm>
            <a:off x="4077936" y="2731745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DefaultHTTP_Client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4C5E7A1-A617-461C-99DA-E21B025D2BE3}"/>
              </a:ext>
            </a:extLst>
          </p:cNvPr>
          <p:cNvSpPr/>
          <p:nvPr/>
        </p:nvSpPr>
        <p:spPr>
          <a:xfrm>
            <a:off x="4077936" y="3012443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5DE0622-1EF4-4BEC-870A-CEEEF8713417}"/>
              </a:ext>
            </a:extLst>
          </p:cNvPr>
          <p:cNvSpPr/>
          <p:nvPr/>
        </p:nvSpPr>
        <p:spPr>
          <a:xfrm>
            <a:off x="2298472" y="1265661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7D63E9F-33AC-4791-9DC4-59D5A09FCC96}"/>
              </a:ext>
            </a:extLst>
          </p:cNvPr>
          <p:cNvSpPr/>
          <p:nvPr/>
        </p:nvSpPr>
        <p:spPr>
          <a:xfrm>
            <a:off x="4077936" y="470737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DefaultRESTClient</a:t>
            </a:r>
            <a:endParaRPr lang="en-US" sz="10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99B86EB-F590-437A-B7D5-81232FE19A6D}"/>
              </a:ext>
            </a:extLst>
          </p:cNvPr>
          <p:cNvSpPr/>
          <p:nvPr/>
        </p:nvSpPr>
        <p:spPr>
          <a:xfrm>
            <a:off x="224124" y="272911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HTTP_Client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435F26-A953-49E4-AB0B-8A2115DACE99}"/>
              </a:ext>
            </a:extLst>
          </p:cNvPr>
          <p:cNvSpPr/>
          <p:nvPr/>
        </p:nvSpPr>
        <p:spPr>
          <a:xfrm>
            <a:off x="219054" y="470737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RESTClient</a:t>
            </a:r>
            <a:endParaRPr lang="en-US" sz="10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75C910B-AEF1-4918-9AC9-F5DA36392549}"/>
              </a:ext>
            </a:extLst>
          </p:cNvPr>
          <p:cNvCxnSpPr>
            <a:cxnSpLocks/>
          </p:cNvCxnSpPr>
          <p:nvPr/>
        </p:nvCxnSpPr>
        <p:spPr>
          <a:xfrm flipV="1">
            <a:off x="650772" y="1224513"/>
            <a:ext cx="0" cy="348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FBC5C0AD-C2D3-41E9-8A18-67A5633C8745}"/>
              </a:ext>
            </a:extLst>
          </p:cNvPr>
          <p:cNvSpPr/>
          <p:nvPr/>
        </p:nvSpPr>
        <p:spPr>
          <a:xfrm>
            <a:off x="219054" y="968481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Interface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96B5922-C75E-4017-9AFB-8EDC8B1F1960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1032870" y="1224513"/>
            <a:ext cx="5070" cy="15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6B59AF54-A423-4C49-90F2-3A20CF65053F}"/>
              </a:ext>
            </a:extLst>
          </p:cNvPr>
          <p:cNvSpPr/>
          <p:nvPr/>
        </p:nvSpPr>
        <p:spPr>
          <a:xfrm>
            <a:off x="822081" y="2985144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3E8044C-9784-4779-82D3-442B9DA5EDDA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1032870" y="2985144"/>
            <a:ext cx="5070" cy="172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14FBB3C4-8A5D-4937-863E-39CF0807AA27}"/>
              </a:ext>
            </a:extLst>
          </p:cNvPr>
          <p:cNvSpPr/>
          <p:nvPr/>
        </p:nvSpPr>
        <p:spPr>
          <a:xfrm>
            <a:off x="146015" y="6550705"/>
            <a:ext cx="1820037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UcpComponentCRUD_Client</a:t>
            </a:r>
            <a:endParaRPr lang="en-US" sz="10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2BDA466-9C8D-4873-8544-9B176CD3F383}"/>
              </a:ext>
            </a:extLst>
          </p:cNvPr>
          <p:cNvSpPr/>
          <p:nvPr/>
        </p:nvSpPr>
        <p:spPr>
          <a:xfrm>
            <a:off x="6253905" y="470737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MQTTClient</a:t>
            </a:r>
            <a:endParaRPr lang="en-US" sz="100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D2DFA049-7DAC-4289-AC82-DAFAB320FDAE}"/>
              </a:ext>
            </a:extLst>
          </p:cNvPr>
          <p:cNvSpPr/>
          <p:nvPr/>
        </p:nvSpPr>
        <p:spPr>
          <a:xfrm>
            <a:off x="8429874" y="5342263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KafkaClient</a:t>
            </a:r>
            <a:endParaRPr lang="en-US" sz="10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837D062-BE53-4228-9942-EA7C2809B599}"/>
              </a:ext>
            </a:extLst>
          </p:cNvPr>
          <p:cNvSpPr/>
          <p:nvPr/>
        </p:nvSpPr>
        <p:spPr>
          <a:xfrm>
            <a:off x="6464694" y="4957730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MQTTStream</a:t>
            </a:r>
            <a:endParaRPr lang="en-US" sz="10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38BD1AC-9EF0-4214-8D42-BF0461994680}"/>
              </a:ext>
            </a:extLst>
          </p:cNvPr>
          <p:cNvSpPr/>
          <p:nvPr/>
        </p:nvSpPr>
        <p:spPr>
          <a:xfrm>
            <a:off x="8640663" y="560776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KafkaStream</a:t>
            </a:r>
            <a:endParaRPr lang="en-US" sz="10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C21ECFD-C583-4A9D-9DCB-4FE613C3B260}"/>
              </a:ext>
            </a:extLst>
          </p:cNvPr>
          <p:cNvSpPr/>
          <p:nvPr/>
        </p:nvSpPr>
        <p:spPr>
          <a:xfrm>
            <a:off x="4415484" y="496203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038331D-4CC2-49CD-A7AC-3729455504C8}"/>
              </a:ext>
            </a:extLst>
          </p:cNvPr>
          <p:cNvSpPr/>
          <p:nvPr/>
        </p:nvSpPr>
        <p:spPr>
          <a:xfrm>
            <a:off x="8339221" y="618348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2359816-2684-4DBE-9589-006DBF9B2DFD}"/>
              </a:ext>
            </a:extLst>
          </p:cNvPr>
          <p:cNvSpPr/>
          <p:nvPr/>
        </p:nvSpPr>
        <p:spPr>
          <a:xfrm>
            <a:off x="1606164" y="368119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CRUD_Client</a:t>
            </a:r>
            <a:endParaRPr lang="en-US" sz="10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9DE3E7-ED09-46F7-8B3F-6E88D8C4446E}"/>
              </a:ext>
            </a:extLst>
          </p:cNvPr>
          <p:cNvSpPr/>
          <p:nvPr/>
        </p:nvSpPr>
        <p:spPr>
          <a:xfrm>
            <a:off x="1966053" y="3940817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94AF9FA-2B5C-4671-A351-20A0D945F284}"/>
              </a:ext>
            </a:extLst>
          </p:cNvPr>
          <p:cNvCxnSpPr>
            <a:cxnSpLocks/>
          </p:cNvCxnSpPr>
          <p:nvPr/>
        </p:nvCxnSpPr>
        <p:spPr>
          <a:xfrm flipV="1">
            <a:off x="1741012" y="3946859"/>
            <a:ext cx="14252" cy="79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E83ED958-3683-46CC-8C62-79D2D140E639}"/>
              </a:ext>
            </a:extLst>
          </p:cNvPr>
          <p:cNvSpPr/>
          <p:nvPr/>
        </p:nvSpPr>
        <p:spPr>
          <a:xfrm>
            <a:off x="7037988" y="3681377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Default_CRUD_Client</a:t>
            </a:r>
            <a:endParaRPr lang="en-US" sz="1000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EF1FA96-593F-44EB-A2B9-F30410FF00A8}"/>
              </a:ext>
            </a:extLst>
          </p:cNvPr>
          <p:cNvSpPr/>
          <p:nvPr/>
        </p:nvSpPr>
        <p:spPr>
          <a:xfrm>
            <a:off x="7528425" y="3936723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78B0475-BF32-4CE7-B445-34066A4095CA}"/>
              </a:ext>
            </a:extLst>
          </p:cNvPr>
          <p:cNvCxnSpPr>
            <a:cxnSpLocks/>
            <a:stCxn id="29" idx="1"/>
            <a:endCxn id="34" idx="3"/>
          </p:cNvCxnSpPr>
          <p:nvPr/>
        </p:nvCxnSpPr>
        <p:spPr>
          <a:xfrm flipH="1" flipV="1">
            <a:off x="1851756" y="2857128"/>
            <a:ext cx="2226180" cy="26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F42E1E1-9335-45CF-8542-DAC6C3BC88DA}"/>
              </a:ext>
            </a:extLst>
          </p:cNvPr>
          <p:cNvCxnSpPr>
            <a:cxnSpLocks/>
            <a:stCxn id="71" idx="1"/>
            <a:endCxn id="65" idx="3"/>
          </p:cNvCxnSpPr>
          <p:nvPr/>
        </p:nvCxnSpPr>
        <p:spPr>
          <a:xfrm flipH="1" flipV="1">
            <a:off x="3233796" y="3809214"/>
            <a:ext cx="3804192" cy="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2D0C467F-AA79-405E-8AC7-6CABE68C5D31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1846686" y="4835394"/>
            <a:ext cx="223125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FCB9A12-4645-43C3-BE05-5ADB75E99F05}"/>
              </a:ext>
            </a:extLst>
          </p:cNvPr>
          <p:cNvCxnSpPr>
            <a:cxnSpLocks/>
          </p:cNvCxnSpPr>
          <p:nvPr/>
        </p:nvCxnSpPr>
        <p:spPr>
          <a:xfrm flipV="1">
            <a:off x="7528425" y="5728385"/>
            <a:ext cx="14252" cy="79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B0526EB1-A34E-499D-B30C-1008F9B78C31}"/>
              </a:ext>
            </a:extLst>
          </p:cNvPr>
          <p:cNvSpPr/>
          <p:nvPr/>
        </p:nvSpPr>
        <p:spPr>
          <a:xfrm>
            <a:off x="4067142" y="6142090"/>
            <a:ext cx="1820037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StructrCRUD_Client</a:t>
            </a:r>
            <a:endParaRPr lang="en-US" sz="1000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3C7FDCB8-6FFE-4A6C-858E-1183F948BAF4}"/>
              </a:ext>
            </a:extLst>
          </p:cNvPr>
          <p:cNvSpPr/>
          <p:nvPr/>
        </p:nvSpPr>
        <p:spPr>
          <a:xfrm>
            <a:off x="4067141" y="5488742"/>
            <a:ext cx="1820037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StructrREST_Client</a:t>
            </a:r>
            <a:endParaRPr lang="en-US" sz="1000" dirty="0"/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90F5BBF-0E5D-47EF-93AD-F8ACD570E82C}"/>
              </a:ext>
            </a:extLst>
          </p:cNvPr>
          <p:cNvCxnSpPr>
            <a:cxnSpLocks/>
            <a:stCxn id="87" idx="1"/>
            <a:endCxn id="35" idx="3"/>
          </p:cNvCxnSpPr>
          <p:nvPr/>
        </p:nvCxnSpPr>
        <p:spPr>
          <a:xfrm rot="10800000">
            <a:off x="1846687" y="4835394"/>
            <a:ext cx="2220455" cy="78136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87">
            <a:extLst>
              <a:ext uri="{FF2B5EF4-FFF2-40B4-BE49-F238E27FC236}">
                <a16:creationId xmlns:a16="http://schemas.microsoft.com/office/drawing/2014/main" id="{44FDA432-60F6-4E36-9D3B-1F910ED6980E}"/>
              </a:ext>
            </a:extLst>
          </p:cNvPr>
          <p:cNvCxnSpPr>
            <a:cxnSpLocks/>
            <a:stCxn id="87" idx="1"/>
            <a:endCxn id="65" idx="3"/>
          </p:cNvCxnSpPr>
          <p:nvPr/>
        </p:nvCxnSpPr>
        <p:spPr>
          <a:xfrm rot="10800000">
            <a:off x="3233797" y="3809214"/>
            <a:ext cx="833345" cy="180754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87">
            <a:extLst>
              <a:ext uri="{FF2B5EF4-FFF2-40B4-BE49-F238E27FC236}">
                <a16:creationId xmlns:a16="http://schemas.microsoft.com/office/drawing/2014/main" id="{9C40DAC6-B15E-4AF0-877C-181BA91C8372}"/>
              </a:ext>
            </a:extLst>
          </p:cNvPr>
          <p:cNvCxnSpPr>
            <a:cxnSpLocks/>
            <a:stCxn id="32" idx="1"/>
            <a:endCxn id="65" idx="3"/>
          </p:cNvCxnSpPr>
          <p:nvPr/>
        </p:nvCxnSpPr>
        <p:spPr>
          <a:xfrm rot="10800000">
            <a:off x="3233796" y="3809214"/>
            <a:ext cx="844140" cy="102618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555614C6-0A65-4D71-AAAD-A8B048CA0FB5}"/>
              </a:ext>
            </a:extLst>
          </p:cNvPr>
          <p:cNvSpPr/>
          <p:nvPr/>
        </p:nvSpPr>
        <p:spPr>
          <a:xfrm>
            <a:off x="684528" y="4972385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8172E31-52B3-414D-A16B-3E3EEEA6727B}"/>
              </a:ext>
            </a:extLst>
          </p:cNvPr>
          <p:cNvSpPr/>
          <p:nvPr/>
        </p:nvSpPr>
        <p:spPr>
          <a:xfrm>
            <a:off x="4977159" y="641276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FAA2B7B9-44A8-412C-9D86-905225EBFCFB}"/>
              </a:ext>
            </a:extLst>
          </p:cNvPr>
          <p:cNvSpPr/>
          <p:nvPr/>
        </p:nvSpPr>
        <p:spPr>
          <a:xfrm>
            <a:off x="1147315" y="1842759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Client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DC2A4EB-D69E-4EB6-BAE7-7D8B1DAE09DD}"/>
              </a:ext>
            </a:extLst>
          </p:cNvPr>
          <p:cNvSpPr/>
          <p:nvPr/>
        </p:nvSpPr>
        <p:spPr>
          <a:xfrm>
            <a:off x="1793792" y="209684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DD5FF366-BE46-438F-B7D0-180EB3578413}"/>
              </a:ext>
            </a:extLst>
          </p:cNvPr>
          <p:cNvCxnSpPr>
            <a:cxnSpLocks/>
          </p:cNvCxnSpPr>
          <p:nvPr/>
        </p:nvCxnSpPr>
        <p:spPr>
          <a:xfrm flipV="1">
            <a:off x="1567823" y="1224513"/>
            <a:ext cx="1983" cy="61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26E4C61-EE1D-439E-92C8-E426C22893D8}"/>
              </a:ext>
            </a:extLst>
          </p:cNvPr>
          <p:cNvCxnSpPr>
            <a:cxnSpLocks/>
          </p:cNvCxnSpPr>
          <p:nvPr/>
        </p:nvCxnSpPr>
        <p:spPr>
          <a:xfrm flipV="1">
            <a:off x="1498718" y="2110384"/>
            <a:ext cx="1983" cy="61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49A977E7-91FD-471E-A15B-60BD1E1BDFBA}"/>
              </a:ext>
            </a:extLst>
          </p:cNvPr>
          <p:cNvSpPr/>
          <p:nvPr/>
        </p:nvSpPr>
        <p:spPr>
          <a:xfrm>
            <a:off x="696375" y="5309299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8033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6794D9-0967-8343-844F-0314C8476ACF}"/>
              </a:ext>
            </a:extLst>
          </p:cNvPr>
          <p:cNvSpPr/>
          <p:nvPr/>
        </p:nvSpPr>
        <p:spPr bwMode="auto">
          <a:xfrm>
            <a:off x="7310639" y="3108860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Discover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3" name="Bevel 43">
            <a:extLst>
              <a:ext uri="{FF2B5EF4-FFF2-40B4-BE49-F238E27FC236}">
                <a16:creationId xmlns:a16="http://schemas.microsoft.com/office/drawing/2014/main" id="{39CE4109-B589-624D-97E1-4F28EC71622D}"/>
              </a:ext>
            </a:extLst>
          </p:cNvPr>
          <p:cNvSpPr/>
          <p:nvPr/>
        </p:nvSpPr>
        <p:spPr bwMode="auto">
          <a:xfrm>
            <a:off x="4138059" y="3265923"/>
            <a:ext cx="3137551" cy="1729208"/>
          </a:xfrm>
          <a:prstGeom prst="bevel">
            <a:avLst/>
          </a:prstGeom>
          <a:solidFill>
            <a:srgbClr val="FFFFFF">
              <a:lumMod val="5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grpSp>
        <p:nvGrpSpPr>
          <p:cNvPr id="4" name="Group 513">
            <a:extLst>
              <a:ext uri="{FF2B5EF4-FFF2-40B4-BE49-F238E27FC236}">
                <a16:creationId xmlns:a16="http://schemas.microsoft.com/office/drawing/2014/main" id="{B9D4DE1A-DA7C-AA4C-AAD8-361839F3A479}"/>
              </a:ext>
            </a:extLst>
          </p:cNvPr>
          <p:cNvGrpSpPr/>
          <p:nvPr/>
        </p:nvGrpSpPr>
        <p:grpSpPr>
          <a:xfrm>
            <a:off x="5706965" y="3569482"/>
            <a:ext cx="1228179" cy="1064569"/>
            <a:chOff x="4571562" y="3672981"/>
            <a:chExt cx="186583" cy="161728"/>
          </a:xfrm>
        </p:grpSpPr>
        <p:sp>
          <p:nvSpPr>
            <p:cNvPr id="5" name="Hexagon 33">
              <a:extLst>
                <a:ext uri="{FF2B5EF4-FFF2-40B4-BE49-F238E27FC236}">
                  <a16:creationId xmlns:a16="http://schemas.microsoft.com/office/drawing/2014/main" id="{802EF7B9-81E7-3944-82BE-E02CF74413B1}"/>
                </a:ext>
              </a:extLst>
            </p:cNvPr>
            <p:cNvSpPr/>
            <p:nvPr/>
          </p:nvSpPr>
          <p:spPr>
            <a:xfrm>
              <a:off x="4571562" y="3672981"/>
              <a:ext cx="186583" cy="160847"/>
            </a:xfrm>
            <a:prstGeom prst="hexagon">
              <a:avLst/>
            </a:prstGeom>
            <a:gradFill rotWithShape="1">
              <a:gsLst>
                <a:gs pos="0">
                  <a:srgbClr val="4E8542">
                    <a:shade val="45000"/>
                    <a:satMod val="155000"/>
                  </a:srgbClr>
                </a:gs>
                <a:gs pos="60000">
                  <a:srgbClr val="4E8542">
                    <a:shade val="95000"/>
                    <a:satMod val="150000"/>
                  </a:srgbClr>
                </a:gs>
                <a:gs pos="100000">
                  <a:srgbClr val="4E8542">
                    <a:tint val="87000"/>
                    <a:satMod val="2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2400" kern="0">
                <a:solidFill>
                  <a:sysClr val="window" lastClr="FFFFFF"/>
                </a:solidFill>
                <a:latin typeface="Verdana"/>
                <a:ea typeface="华文细黑"/>
              </a:endParaRPr>
            </a:p>
          </p:txBody>
        </p:sp>
        <p:sp>
          <p:nvSpPr>
            <p:cNvPr id="6" name="Round Same Side Corner Rectangle 34">
              <a:extLst>
                <a:ext uri="{FF2B5EF4-FFF2-40B4-BE49-F238E27FC236}">
                  <a16:creationId xmlns:a16="http://schemas.microsoft.com/office/drawing/2014/main" id="{3E2BE210-B471-C246-843F-1368AE63C03F}"/>
                </a:ext>
              </a:extLst>
            </p:cNvPr>
            <p:cNvSpPr/>
            <p:nvPr/>
          </p:nvSpPr>
          <p:spPr>
            <a:xfrm>
              <a:off x="4613490" y="3775853"/>
              <a:ext cx="105341" cy="58856"/>
            </a:xfrm>
            <a:prstGeom prst="round2SameRect">
              <a:avLst/>
            </a:prstGeom>
            <a:solidFill>
              <a:sysClr val="window" lastClr="FFFFFF"/>
            </a:solidFill>
            <a:ln w="42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2400" kern="0">
                <a:solidFill>
                  <a:sysClr val="window" lastClr="FFFFFF"/>
                </a:solidFill>
                <a:latin typeface="Verdana"/>
                <a:ea typeface="华文细黑"/>
              </a:endParaRPr>
            </a:p>
          </p:txBody>
        </p:sp>
      </p:grpSp>
      <p:sp>
        <p:nvSpPr>
          <p:cNvPr id="7" name="Cube 39">
            <a:extLst>
              <a:ext uri="{FF2B5EF4-FFF2-40B4-BE49-F238E27FC236}">
                <a16:creationId xmlns:a16="http://schemas.microsoft.com/office/drawing/2014/main" id="{59FC410A-CC4F-794F-B804-ACC82A205B3C}"/>
              </a:ext>
            </a:extLst>
          </p:cNvPr>
          <p:cNvSpPr/>
          <p:nvPr/>
        </p:nvSpPr>
        <p:spPr bwMode="auto">
          <a:xfrm>
            <a:off x="5941627" y="4261519"/>
            <a:ext cx="693405" cy="511831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3AA0432F-2845-E445-843E-DBC2FC5380AE}"/>
              </a:ext>
            </a:extLst>
          </p:cNvPr>
          <p:cNvSpPr/>
          <p:nvPr/>
        </p:nvSpPr>
        <p:spPr>
          <a:xfrm>
            <a:off x="5863436" y="4412852"/>
            <a:ext cx="60785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67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Object</a:t>
            </a:r>
            <a:endParaRPr lang="en-US" sz="2400" kern="0" dirty="0">
              <a:solidFill>
                <a:srgbClr val="000000"/>
              </a:solidFill>
              <a:latin typeface="Calibri"/>
              <a:ea typeface="宋体" charset="-122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4E913755-97E5-C344-9C4C-CB835B173A9C}"/>
              </a:ext>
            </a:extLst>
          </p:cNvPr>
          <p:cNvSpPr/>
          <p:nvPr/>
        </p:nvSpPr>
        <p:spPr>
          <a:xfrm>
            <a:off x="5941627" y="3750984"/>
            <a:ext cx="66877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67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Service</a:t>
            </a:r>
            <a:endParaRPr lang="en-US" sz="2400" kern="0" dirty="0">
              <a:solidFill>
                <a:srgbClr val="000000"/>
              </a:solidFill>
              <a:latin typeface="Calibri"/>
              <a:ea typeface="宋体" charset="-122"/>
            </a:endParaRP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13953496-003E-FD47-84F2-F2BEB406FA8D}"/>
              </a:ext>
            </a:extLst>
          </p:cNvPr>
          <p:cNvSpPr/>
          <p:nvPr/>
        </p:nvSpPr>
        <p:spPr>
          <a:xfrm>
            <a:off x="5183711" y="2878799"/>
            <a:ext cx="92685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133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Thing</a:t>
            </a:r>
            <a:endParaRPr lang="en-US" sz="4000" kern="0" dirty="0">
              <a:solidFill>
                <a:srgbClr val="000000"/>
              </a:solidFill>
              <a:latin typeface="Calibri"/>
              <a:ea typeface="宋体" charset="-122"/>
            </a:endParaRPr>
          </a:p>
        </p:txBody>
      </p:sp>
      <p:sp>
        <p:nvSpPr>
          <p:cNvPr id="11" name="Can 45">
            <a:extLst>
              <a:ext uri="{FF2B5EF4-FFF2-40B4-BE49-F238E27FC236}">
                <a16:creationId xmlns:a16="http://schemas.microsoft.com/office/drawing/2014/main" id="{FEAFB96F-1942-A74A-BB7D-24FD12FB3546}"/>
              </a:ext>
            </a:extLst>
          </p:cNvPr>
          <p:cNvSpPr/>
          <p:nvPr/>
        </p:nvSpPr>
        <p:spPr bwMode="auto">
          <a:xfrm>
            <a:off x="4494016" y="3528151"/>
            <a:ext cx="888614" cy="531669"/>
          </a:xfrm>
          <a:prstGeom prst="can">
            <a:avLst/>
          </a:prstGeom>
          <a:solidFill>
            <a:srgbClr val="CAE2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762FB584-17BB-A347-8F37-B8916250B60D}"/>
              </a:ext>
            </a:extLst>
          </p:cNvPr>
          <p:cNvSpPr/>
          <p:nvPr/>
        </p:nvSpPr>
        <p:spPr>
          <a:xfrm>
            <a:off x="4638675" y="3673119"/>
            <a:ext cx="532518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67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Store</a:t>
            </a:r>
            <a:endParaRPr lang="en-US" sz="2400" kern="0" dirty="0">
              <a:solidFill>
                <a:srgbClr val="000000"/>
              </a:solidFill>
              <a:latin typeface="Calibri"/>
              <a:ea typeface="宋体" charset="-122"/>
            </a:endParaRPr>
          </a:p>
        </p:txBody>
      </p:sp>
      <p:grpSp>
        <p:nvGrpSpPr>
          <p:cNvPr id="13" name="Group 49">
            <a:extLst>
              <a:ext uri="{FF2B5EF4-FFF2-40B4-BE49-F238E27FC236}">
                <a16:creationId xmlns:a16="http://schemas.microsoft.com/office/drawing/2014/main" id="{DF9DEB94-9B5A-5B4A-9580-F92B338D6CDB}"/>
              </a:ext>
            </a:extLst>
          </p:cNvPr>
          <p:cNvGrpSpPr/>
          <p:nvPr/>
        </p:nvGrpSpPr>
        <p:grpSpPr>
          <a:xfrm>
            <a:off x="4997791" y="4133901"/>
            <a:ext cx="256545" cy="626333"/>
            <a:chOff x="6359859" y="2641813"/>
            <a:chExt cx="204533" cy="499350"/>
          </a:xfrm>
        </p:grpSpPr>
        <p:sp>
          <p:nvSpPr>
            <p:cNvPr id="14" name="Can 46">
              <a:extLst>
                <a:ext uri="{FF2B5EF4-FFF2-40B4-BE49-F238E27FC236}">
                  <a16:creationId xmlns:a16="http://schemas.microsoft.com/office/drawing/2014/main" id="{412A2D1B-C0B1-8448-ADCB-B7568AEC0266}"/>
                </a:ext>
              </a:extLst>
            </p:cNvPr>
            <p:cNvSpPr/>
            <p:nvPr/>
          </p:nvSpPr>
          <p:spPr bwMode="auto">
            <a:xfrm>
              <a:off x="6387984" y="2641813"/>
              <a:ext cx="148283" cy="499350"/>
            </a:xfrm>
            <a:prstGeom prst="can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en-US" sz="24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5" name="Rectangle 48">
              <a:extLst>
                <a:ext uri="{FF2B5EF4-FFF2-40B4-BE49-F238E27FC236}">
                  <a16:creationId xmlns:a16="http://schemas.microsoft.com/office/drawing/2014/main" id="{782B42DA-7831-0C44-A427-61FC8B17C042}"/>
                </a:ext>
              </a:extLst>
            </p:cNvPr>
            <p:cNvSpPr/>
            <p:nvPr/>
          </p:nvSpPr>
          <p:spPr>
            <a:xfrm rot="16200000">
              <a:off x="6224927" y="2789225"/>
              <a:ext cx="474397" cy="204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067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SDOM</a:t>
              </a:r>
              <a:endParaRPr lang="en-US" sz="2400" kern="0" dirty="0">
                <a:solidFill>
                  <a:srgbClr val="000000"/>
                </a:solidFill>
                <a:latin typeface="Calibri"/>
                <a:ea typeface="宋体" charset="-122"/>
              </a:endParaRPr>
            </a:p>
          </p:txBody>
        </p:sp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id="{1B60C008-7443-A74E-A409-1649F4BFFD44}"/>
              </a:ext>
            </a:extLst>
          </p:cNvPr>
          <p:cNvGrpSpPr/>
          <p:nvPr/>
        </p:nvGrpSpPr>
        <p:grpSpPr>
          <a:xfrm>
            <a:off x="4664827" y="4123906"/>
            <a:ext cx="256545" cy="646332"/>
            <a:chOff x="6359859" y="2633842"/>
            <a:chExt cx="204533" cy="515294"/>
          </a:xfrm>
        </p:grpSpPr>
        <p:sp>
          <p:nvSpPr>
            <p:cNvPr id="17" name="Can 51">
              <a:extLst>
                <a:ext uri="{FF2B5EF4-FFF2-40B4-BE49-F238E27FC236}">
                  <a16:creationId xmlns:a16="http://schemas.microsoft.com/office/drawing/2014/main" id="{90DB84CB-18C9-EE43-8A50-6CD9A6555031}"/>
                </a:ext>
              </a:extLst>
            </p:cNvPr>
            <p:cNvSpPr/>
            <p:nvPr/>
          </p:nvSpPr>
          <p:spPr bwMode="auto">
            <a:xfrm>
              <a:off x="6387984" y="2641813"/>
              <a:ext cx="148283" cy="499350"/>
            </a:xfrm>
            <a:prstGeom prst="can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en-US" sz="24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8" name="Rectangle 52">
              <a:extLst>
                <a:ext uri="{FF2B5EF4-FFF2-40B4-BE49-F238E27FC236}">
                  <a16:creationId xmlns:a16="http://schemas.microsoft.com/office/drawing/2014/main" id="{B58E4F28-D333-0C47-B541-D042733225CB}"/>
                </a:ext>
              </a:extLst>
            </p:cNvPr>
            <p:cNvSpPr/>
            <p:nvPr/>
          </p:nvSpPr>
          <p:spPr>
            <a:xfrm rot="16200000">
              <a:off x="6204479" y="2789222"/>
              <a:ext cx="515294" cy="204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067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Stream</a:t>
              </a:r>
              <a:endParaRPr lang="en-US" sz="2400" kern="0" dirty="0">
                <a:solidFill>
                  <a:srgbClr val="000000"/>
                </a:solidFill>
                <a:latin typeface="Calibri"/>
                <a:ea typeface="宋体" charset="-122"/>
              </a:endParaRPr>
            </a:p>
          </p:txBody>
        </p:sp>
      </p:grpSp>
      <p:sp>
        <p:nvSpPr>
          <p:cNvPr id="19" name="Rectangle 53">
            <a:extLst>
              <a:ext uri="{FF2B5EF4-FFF2-40B4-BE49-F238E27FC236}">
                <a16:creationId xmlns:a16="http://schemas.microsoft.com/office/drawing/2014/main" id="{C9524FEF-B596-0645-ACC9-DA87ABA66662}"/>
              </a:ext>
            </a:extLst>
          </p:cNvPr>
          <p:cNvSpPr/>
          <p:nvPr/>
        </p:nvSpPr>
        <p:spPr>
          <a:xfrm>
            <a:off x="5146939" y="4721685"/>
            <a:ext cx="1200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kern="0" dirty="0">
                <a:solidFill>
                  <a:srgbClr val="FFFFFF"/>
                </a:solidFill>
                <a:latin typeface="Arial" charset="0"/>
                <a:ea typeface="SimSun" pitchFamily="2" charset="-122"/>
              </a:rPr>
              <a:t>OO RT-OS</a:t>
            </a:r>
            <a:endParaRPr lang="en-US" sz="3200" kern="0" dirty="0">
              <a:solidFill>
                <a:srgbClr val="FFFFFF"/>
              </a:solidFill>
              <a:latin typeface="Calibri"/>
              <a:ea typeface="宋体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427379-CAF3-F74A-BE0F-309FEDCAEB0A}"/>
              </a:ext>
            </a:extLst>
          </p:cNvPr>
          <p:cNvSpPr/>
          <p:nvPr/>
        </p:nvSpPr>
        <p:spPr bwMode="auto">
          <a:xfrm>
            <a:off x="10341736" y="5164224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Update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70EB8A-0051-174C-B848-6F2FEC53EF2F}"/>
              </a:ext>
            </a:extLst>
          </p:cNvPr>
          <p:cNvSpPr/>
          <p:nvPr/>
        </p:nvSpPr>
        <p:spPr bwMode="auto">
          <a:xfrm>
            <a:off x="7285509" y="5171248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Call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94282A-6FBC-1F4A-961D-4356366E2F23}"/>
              </a:ext>
            </a:extLst>
          </p:cNvPr>
          <p:cNvSpPr/>
          <p:nvPr/>
        </p:nvSpPr>
        <p:spPr bwMode="auto">
          <a:xfrm>
            <a:off x="10341736" y="4471378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Stop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F10A07-7401-3146-BA7A-4354C4D73F85}"/>
              </a:ext>
            </a:extLst>
          </p:cNvPr>
          <p:cNvSpPr/>
          <p:nvPr/>
        </p:nvSpPr>
        <p:spPr bwMode="auto">
          <a:xfrm>
            <a:off x="8773797" y="4471378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Start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A2C241-E7EE-8848-A3BE-DA6A268A8CD3}"/>
              </a:ext>
            </a:extLst>
          </p:cNvPr>
          <p:cNvSpPr/>
          <p:nvPr/>
        </p:nvSpPr>
        <p:spPr bwMode="auto">
          <a:xfrm>
            <a:off x="7300727" y="4489357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Load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9AE782-7F5D-924E-9D37-FFB1457C38AC}"/>
              </a:ext>
            </a:extLst>
          </p:cNvPr>
          <p:cNvSpPr/>
          <p:nvPr/>
        </p:nvSpPr>
        <p:spPr bwMode="auto">
          <a:xfrm>
            <a:off x="2693937" y="4472291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467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Hibernate</a:t>
            </a:r>
            <a:endParaRPr lang="en-US" sz="1467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CA78E8-8A3D-3A4D-B73D-505D69D0EA7D}"/>
              </a:ext>
            </a:extLst>
          </p:cNvPr>
          <p:cNvSpPr/>
          <p:nvPr/>
        </p:nvSpPr>
        <p:spPr bwMode="auto">
          <a:xfrm>
            <a:off x="2693937" y="5145054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Stage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grpSp>
        <p:nvGrpSpPr>
          <p:cNvPr id="27" name="Group 65">
            <a:extLst>
              <a:ext uri="{FF2B5EF4-FFF2-40B4-BE49-F238E27FC236}">
                <a16:creationId xmlns:a16="http://schemas.microsoft.com/office/drawing/2014/main" id="{CA3D758F-5A5D-4D4E-A1C5-82E78AA1C833}"/>
              </a:ext>
            </a:extLst>
          </p:cNvPr>
          <p:cNvGrpSpPr/>
          <p:nvPr/>
        </p:nvGrpSpPr>
        <p:grpSpPr>
          <a:xfrm>
            <a:off x="7304183" y="3814250"/>
            <a:ext cx="1394915" cy="599298"/>
            <a:chOff x="2185883" y="1566310"/>
            <a:chExt cx="1112109" cy="47779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E71517A-0212-6B4E-88F2-4C5088C119A5}"/>
                </a:ext>
              </a:extLst>
            </p:cNvPr>
            <p:cNvSpPr/>
            <p:nvPr/>
          </p:nvSpPr>
          <p:spPr bwMode="auto">
            <a:xfrm>
              <a:off x="2185883" y="1566310"/>
              <a:ext cx="1112109" cy="477796"/>
            </a:xfrm>
            <a:prstGeom prst="ellipse">
              <a:avLst/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en-US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63DAB324-4BE2-984F-8064-AC5152955FBE}"/>
                </a:ext>
              </a:extLst>
            </p:cNvPr>
            <p:cNvSpPr/>
            <p:nvPr/>
          </p:nvSpPr>
          <p:spPr>
            <a:xfrm>
              <a:off x="2273419" y="1670253"/>
              <a:ext cx="937036" cy="2699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de-DE" sz="16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Reference</a:t>
              </a:r>
              <a:endParaRPr lang="en-US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9680799-B9BC-CD47-8FE4-F06D9BDA0AB9}"/>
              </a:ext>
            </a:extLst>
          </p:cNvPr>
          <p:cNvSpPr/>
          <p:nvPr/>
        </p:nvSpPr>
        <p:spPr bwMode="auto">
          <a:xfrm>
            <a:off x="5696213" y="5171972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QoS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4F2B94-D283-5147-8FA0-26205D4A6DC0}"/>
              </a:ext>
            </a:extLst>
          </p:cNvPr>
          <p:cNvSpPr/>
          <p:nvPr/>
        </p:nvSpPr>
        <p:spPr bwMode="auto">
          <a:xfrm>
            <a:off x="4240865" y="5166325"/>
            <a:ext cx="1394915" cy="599298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ctr" anchorCtr="0" compatLnSpc="1">
            <a:prstTxWarp prst="textNoShape">
              <a:avLst/>
            </a:prstTxWarp>
          </a:bodyPr>
          <a:lstStyle/>
          <a:p>
            <a:pPr algn="ctr"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de-DE" sz="16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Stream</a:t>
            </a:r>
            <a:endParaRPr lang="en-US" sz="16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grpSp>
        <p:nvGrpSpPr>
          <p:cNvPr id="32" name="Gruppierung 2">
            <a:extLst>
              <a:ext uri="{FF2B5EF4-FFF2-40B4-BE49-F238E27FC236}">
                <a16:creationId xmlns:a16="http://schemas.microsoft.com/office/drawing/2014/main" id="{16E2C974-58D3-2543-A8ED-A6C56D28E16C}"/>
              </a:ext>
            </a:extLst>
          </p:cNvPr>
          <p:cNvGrpSpPr/>
          <p:nvPr/>
        </p:nvGrpSpPr>
        <p:grpSpPr>
          <a:xfrm>
            <a:off x="8951365" y="3114301"/>
            <a:ext cx="2518870" cy="1065986"/>
            <a:chOff x="-232627" y="1553369"/>
            <a:chExt cx="11459427" cy="4849629"/>
          </a:xfrm>
        </p:grpSpPr>
        <p:grpSp>
          <p:nvGrpSpPr>
            <p:cNvPr id="33" name="Group 119">
              <a:extLst>
                <a:ext uri="{FF2B5EF4-FFF2-40B4-BE49-F238E27FC236}">
                  <a16:creationId xmlns:a16="http://schemas.microsoft.com/office/drawing/2014/main" id="{87491809-3A82-7344-B76A-86798372942C}"/>
                </a:ext>
              </a:extLst>
            </p:cNvPr>
            <p:cNvGrpSpPr/>
            <p:nvPr/>
          </p:nvGrpSpPr>
          <p:grpSpPr>
            <a:xfrm>
              <a:off x="4859790" y="1553369"/>
              <a:ext cx="1216152" cy="2888456"/>
              <a:chOff x="4802124" y="1553369"/>
              <a:chExt cx="1216152" cy="2888456"/>
            </a:xfrm>
          </p:grpSpPr>
          <p:sp>
            <p:nvSpPr>
              <p:cNvPr id="94" name="Cube 88">
                <a:extLst>
                  <a:ext uri="{FF2B5EF4-FFF2-40B4-BE49-F238E27FC236}">
                    <a16:creationId xmlns:a16="http://schemas.microsoft.com/office/drawing/2014/main" id="{20409538-A685-3A4E-90EF-F9CF534F5F08}"/>
                  </a:ext>
                </a:extLst>
              </p:cNvPr>
              <p:cNvSpPr/>
              <p:nvPr/>
            </p:nvSpPr>
            <p:spPr bwMode="auto">
              <a:xfrm>
                <a:off x="4802124" y="1887538"/>
                <a:ext cx="1216152" cy="2554287"/>
              </a:xfrm>
              <a:prstGeom prst="cube">
                <a:avLst>
                  <a:gd name="adj" fmla="val 4637"/>
                </a:avLst>
              </a:prstGeom>
              <a:solidFill>
                <a:srgbClr val="99CC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pic>
            <p:nvPicPr>
              <p:cNvPr id="95" name="Picture 2" descr="D:\Onebox\DRAGON-Hz)))\0 PrezipediaRoot\IoT\Layer 1 Infrastructure\Hardware\Lightning\13.05.09-Lightning-3.jpg">
                <a:extLst>
                  <a:ext uri="{FF2B5EF4-FFF2-40B4-BE49-F238E27FC236}">
                    <a16:creationId xmlns:a16="http://schemas.microsoft.com/office/drawing/2014/main" id="{AEE802D6-7528-8F49-9137-E05CBAB0AF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159" t="4345" r="3381" b="14008"/>
              <a:stretch>
                <a:fillRect/>
              </a:stretch>
            </p:blipFill>
            <p:spPr bwMode="auto">
              <a:xfrm rot="10800000">
                <a:off x="5117249" y="1553369"/>
                <a:ext cx="519818" cy="668337"/>
              </a:xfrm>
              <a:prstGeom prst="rect">
                <a:avLst/>
              </a:prstGeom>
              <a:noFill/>
            </p:spPr>
          </p:pic>
          <p:pic>
            <p:nvPicPr>
              <p:cNvPr id="96" name="Picture 3" descr="D:\Onebox\DRAGON-Hz)))\0 PrezipediaRoot\IoT\Layer 1 Infrastructure\Hardware\Infinion\infinion xmc2go\Download.jpg">
                <a:extLst>
                  <a:ext uri="{FF2B5EF4-FFF2-40B4-BE49-F238E27FC236}">
                    <a16:creationId xmlns:a16="http://schemas.microsoft.com/office/drawing/2014/main" id="{67AD5C79-2EC5-7E41-83EC-DEEF26EE05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1269" t="34574" r="63059" b="43706"/>
              <a:stretch>
                <a:fillRect/>
              </a:stretch>
            </p:blipFill>
            <p:spPr bwMode="auto">
              <a:xfrm rot="16200000">
                <a:off x="5210175" y="2655094"/>
                <a:ext cx="400050" cy="388937"/>
              </a:xfrm>
              <a:prstGeom prst="rect">
                <a:avLst/>
              </a:prstGeom>
              <a:noFill/>
            </p:spPr>
          </p:pic>
          <p:grpSp>
            <p:nvGrpSpPr>
              <p:cNvPr id="97" name="Group 91">
                <a:extLst>
                  <a:ext uri="{FF2B5EF4-FFF2-40B4-BE49-F238E27FC236}">
                    <a16:creationId xmlns:a16="http://schemas.microsoft.com/office/drawing/2014/main" id="{6FFBF2CF-7466-9B45-8B56-BD6312010525}"/>
                  </a:ext>
                </a:extLst>
              </p:cNvPr>
              <p:cNvGrpSpPr/>
              <p:nvPr/>
            </p:nvGrpSpPr>
            <p:grpSpPr>
              <a:xfrm>
                <a:off x="4863658" y="3865691"/>
                <a:ext cx="99579" cy="285901"/>
                <a:chOff x="3188698" y="4757259"/>
                <a:chExt cx="350302" cy="1005750"/>
              </a:xfrm>
            </p:grpSpPr>
            <p:sp>
              <p:nvSpPr>
                <p:cNvPr id="121" name="Rectangle 92">
                  <a:extLst>
                    <a:ext uri="{FF2B5EF4-FFF2-40B4-BE49-F238E27FC236}">
                      <a16:creationId xmlns:a16="http://schemas.microsoft.com/office/drawing/2014/main" id="{4BFAEA08-8C31-6A43-8963-86BB3ADC6B0D}"/>
                    </a:ext>
                  </a:extLst>
                </p:cNvPr>
                <p:cNvSpPr/>
                <p:nvPr/>
              </p:nvSpPr>
              <p:spPr bwMode="auto">
                <a:xfrm>
                  <a:off x="3188698" y="4757259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22" name="Rectangle 93">
                  <a:extLst>
                    <a:ext uri="{FF2B5EF4-FFF2-40B4-BE49-F238E27FC236}">
                      <a16:creationId xmlns:a16="http://schemas.microsoft.com/office/drawing/2014/main" id="{730873EA-E588-9E45-A21C-8CD083002E78}"/>
                    </a:ext>
                  </a:extLst>
                </p:cNvPr>
                <p:cNvSpPr/>
                <p:nvPr/>
              </p:nvSpPr>
              <p:spPr bwMode="auto">
                <a:xfrm>
                  <a:off x="3188698" y="5043160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23" name="Rectangle 94">
                  <a:extLst>
                    <a:ext uri="{FF2B5EF4-FFF2-40B4-BE49-F238E27FC236}">
                      <a16:creationId xmlns:a16="http://schemas.microsoft.com/office/drawing/2014/main" id="{5879570F-7302-B444-AD93-76F7B362C920}"/>
                    </a:ext>
                  </a:extLst>
                </p:cNvPr>
                <p:cNvSpPr/>
                <p:nvPr/>
              </p:nvSpPr>
              <p:spPr bwMode="auto">
                <a:xfrm>
                  <a:off x="3188698" y="5329061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24" name="Rectangle 95">
                  <a:extLst>
                    <a:ext uri="{FF2B5EF4-FFF2-40B4-BE49-F238E27FC236}">
                      <a16:creationId xmlns:a16="http://schemas.microsoft.com/office/drawing/2014/main" id="{6C9298D4-66E5-0049-9EC2-9DC494622EE7}"/>
                    </a:ext>
                  </a:extLst>
                </p:cNvPr>
                <p:cNvSpPr/>
                <p:nvPr/>
              </p:nvSpPr>
              <p:spPr bwMode="auto">
                <a:xfrm>
                  <a:off x="3188698" y="5614962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976C2D8-5B1F-2940-84C7-6AA9D5C6295F}"/>
                  </a:ext>
                </a:extLst>
              </p:cNvPr>
              <p:cNvSpPr/>
              <p:nvPr/>
            </p:nvSpPr>
            <p:spPr bwMode="auto">
              <a:xfrm>
                <a:off x="4863658" y="3584984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A083A3F-7955-1E4A-8873-D1F2A8E78B0B}"/>
                  </a:ext>
                </a:extLst>
              </p:cNvPr>
              <p:cNvSpPr/>
              <p:nvPr/>
            </p:nvSpPr>
            <p:spPr bwMode="auto">
              <a:xfrm>
                <a:off x="4863658" y="4207284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00" name="Group 98">
                <a:extLst>
                  <a:ext uri="{FF2B5EF4-FFF2-40B4-BE49-F238E27FC236}">
                    <a16:creationId xmlns:a16="http://schemas.microsoft.com/office/drawing/2014/main" id="{D3A4CFC4-B5EA-D64C-ADC8-C926DFE31C9E}"/>
                  </a:ext>
                </a:extLst>
              </p:cNvPr>
              <p:cNvGrpSpPr/>
              <p:nvPr/>
            </p:nvGrpSpPr>
            <p:grpSpPr>
              <a:xfrm>
                <a:off x="5810498" y="3875216"/>
                <a:ext cx="99579" cy="285901"/>
                <a:chOff x="3188698" y="4757259"/>
                <a:chExt cx="350302" cy="1005750"/>
              </a:xfrm>
            </p:grpSpPr>
            <p:sp>
              <p:nvSpPr>
                <p:cNvPr id="117" name="Rectangle 99">
                  <a:extLst>
                    <a:ext uri="{FF2B5EF4-FFF2-40B4-BE49-F238E27FC236}">
                      <a16:creationId xmlns:a16="http://schemas.microsoft.com/office/drawing/2014/main" id="{03309BA0-8826-3A4D-B199-C4CE564360D2}"/>
                    </a:ext>
                  </a:extLst>
                </p:cNvPr>
                <p:cNvSpPr/>
                <p:nvPr/>
              </p:nvSpPr>
              <p:spPr bwMode="auto">
                <a:xfrm>
                  <a:off x="3188698" y="4757259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8" name="Rectangle 100">
                  <a:extLst>
                    <a:ext uri="{FF2B5EF4-FFF2-40B4-BE49-F238E27FC236}">
                      <a16:creationId xmlns:a16="http://schemas.microsoft.com/office/drawing/2014/main" id="{36A55B6E-ED02-4C4C-B941-27BA62ED6409}"/>
                    </a:ext>
                  </a:extLst>
                </p:cNvPr>
                <p:cNvSpPr/>
                <p:nvPr/>
              </p:nvSpPr>
              <p:spPr bwMode="auto">
                <a:xfrm>
                  <a:off x="3188698" y="5043160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9" name="Rectangle 101">
                  <a:extLst>
                    <a:ext uri="{FF2B5EF4-FFF2-40B4-BE49-F238E27FC236}">
                      <a16:creationId xmlns:a16="http://schemas.microsoft.com/office/drawing/2014/main" id="{56797615-330C-D743-B6CB-E6DEBF909C3E}"/>
                    </a:ext>
                  </a:extLst>
                </p:cNvPr>
                <p:cNvSpPr/>
                <p:nvPr/>
              </p:nvSpPr>
              <p:spPr bwMode="auto">
                <a:xfrm>
                  <a:off x="3188698" y="5329061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20" name="Rectangle 102">
                  <a:extLst>
                    <a:ext uri="{FF2B5EF4-FFF2-40B4-BE49-F238E27FC236}">
                      <a16:creationId xmlns:a16="http://schemas.microsoft.com/office/drawing/2014/main" id="{3CC5C768-978B-7248-907E-8E4E785A4F12}"/>
                    </a:ext>
                  </a:extLst>
                </p:cNvPr>
                <p:cNvSpPr/>
                <p:nvPr/>
              </p:nvSpPr>
              <p:spPr bwMode="auto">
                <a:xfrm>
                  <a:off x="3188698" y="5614962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14ED121-0A75-9A41-9F31-7C43DA8B4E1C}"/>
                  </a:ext>
                </a:extLst>
              </p:cNvPr>
              <p:cNvSpPr/>
              <p:nvPr/>
            </p:nvSpPr>
            <p:spPr bwMode="auto">
              <a:xfrm>
                <a:off x="5710919" y="3594509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1837BF0-464C-FA49-81F1-3636A6E9CE86}"/>
                  </a:ext>
                </a:extLst>
              </p:cNvPr>
              <p:cNvSpPr/>
              <p:nvPr/>
            </p:nvSpPr>
            <p:spPr bwMode="auto">
              <a:xfrm>
                <a:off x="5710919" y="4216809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03" name="Group 105">
                <a:extLst>
                  <a:ext uri="{FF2B5EF4-FFF2-40B4-BE49-F238E27FC236}">
                    <a16:creationId xmlns:a16="http://schemas.microsoft.com/office/drawing/2014/main" id="{1B0938FD-588E-F64C-BEE8-C38E864C6A5C}"/>
                  </a:ext>
                </a:extLst>
              </p:cNvPr>
              <p:cNvGrpSpPr/>
              <p:nvPr/>
            </p:nvGrpSpPr>
            <p:grpSpPr>
              <a:xfrm>
                <a:off x="4850729" y="2849979"/>
                <a:ext cx="99579" cy="285901"/>
                <a:chOff x="3188698" y="4757259"/>
                <a:chExt cx="350302" cy="1005750"/>
              </a:xfrm>
            </p:grpSpPr>
            <p:sp>
              <p:nvSpPr>
                <p:cNvPr id="113" name="Rectangle 106">
                  <a:extLst>
                    <a:ext uri="{FF2B5EF4-FFF2-40B4-BE49-F238E27FC236}">
                      <a16:creationId xmlns:a16="http://schemas.microsoft.com/office/drawing/2014/main" id="{25412EC4-E1EC-0445-BE32-A2467E3BBCC6}"/>
                    </a:ext>
                  </a:extLst>
                </p:cNvPr>
                <p:cNvSpPr/>
                <p:nvPr/>
              </p:nvSpPr>
              <p:spPr bwMode="auto">
                <a:xfrm>
                  <a:off x="3188698" y="4757259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4" name="Rectangle 107">
                  <a:extLst>
                    <a:ext uri="{FF2B5EF4-FFF2-40B4-BE49-F238E27FC236}">
                      <a16:creationId xmlns:a16="http://schemas.microsoft.com/office/drawing/2014/main" id="{F136EEBC-7B02-2042-859E-00F429191E7A}"/>
                    </a:ext>
                  </a:extLst>
                </p:cNvPr>
                <p:cNvSpPr/>
                <p:nvPr/>
              </p:nvSpPr>
              <p:spPr bwMode="auto">
                <a:xfrm>
                  <a:off x="3188698" y="5043160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5" name="Rectangle 108">
                  <a:extLst>
                    <a:ext uri="{FF2B5EF4-FFF2-40B4-BE49-F238E27FC236}">
                      <a16:creationId xmlns:a16="http://schemas.microsoft.com/office/drawing/2014/main" id="{E483773D-642B-9B4F-B5A9-C75337B75288}"/>
                    </a:ext>
                  </a:extLst>
                </p:cNvPr>
                <p:cNvSpPr/>
                <p:nvPr/>
              </p:nvSpPr>
              <p:spPr bwMode="auto">
                <a:xfrm>
                  <a:off x="3188698" y="5329061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6" name="Rectangle 109">
                  <a:extLst>
                    <a:ext uri="{FF2B5EF4-FFF2-40B4-BE49-F238E27FC236}">
                      <a16:creationId xmlns:a16="http://schemas.microsoft.com/office/drawing/2014/main" id="{F023C1CC-17B3-D446-B043-D5D43D3C2144}"/>
                    </a:ext>
                  </a:extLst>
                </p:cNvPr>
                <p:cNvSpPr/>
                <p:nvPr/>
              </p:nvSpPr>
              <p:spPr bwMode="auto">
                <a:xfrm>
                  <a:off x="3188698" y="5614962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</p:grp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B098A2C-CB8C-434A-B80D-4E441923559F}"/>
                  </a:ext>
                </a:extLst>
              </p:cNvPr>
              <p:cNvSpPr/>
              <p:nvPr/>
            </p:nvSpPr>
            <p:spPr bwMode="auto">
              <a:xfrm>
                <a:off x="4850729" y="2569272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3B8AD50-81AA-324E-95BA-257FA000FC84}"/>
                  </a:ext>
                </a:extLst>
              </p:cNvPr>
              <p:cNvSpPr/>
              <p:nvPr/>
            </p:nvSpPr>
            <p:spPr bwMode="auto">
              <a:xfrm>
                <a:off x="4850729" y="3191572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06" name="Group 112">
                <a:extLst>
                  <a:ext uri="{FF2B5EF4-FFF2-40B4-BE49-F238E27FC236}">
                    <a16:creationId xmlns:a16="http://schemas.microsoft.com/office/drawing/2014/main" id="{1CAF7558-E810-BF4D-B78B-FCF2259ED7C7}"/>
                  </a:ext>
                </a:extLst>
              </p:cNvPr>
              <p:cNvGrpSpPr/>
              <p:nvPr/>
            </p:nvGrpSpPr>
            <p:grpSpPr>
              <a:xfrm>
                <a:off x="5797569" y="2859504"/>
                <a:ext cx="99579" cy="285901"/>
                <a:chOff x="3188698" y="4757259"/>
                <a:chExt cx="350302" cy="1005750"/>
              </a:xfrm>
            </p:grpSpPr>
            <p:sp>
              <p:nvSpPr>
                <p:cNvPr id="109" name="Rectangle 113">
                  <a:extLst>
                    <a:ext uri="{FF2B5EF4-FFF2-40B4-BE49-F238E27FC236}">
                      <a16:creationId xmlns:a16="http://schemas.microsoft.com/office/drawing/2014/main" id="{3E73DA76-2C10-7B48-B024-6299C639609D}"/>
                    </a:ext>
                  </a:extLst>
                </p:cNvPr>
                <p:cNvSpPr/>
                <p:nvPr/>
              </p:nvSpPr>
              <p:spPr bwMode="auto">
                <a:xfrm>
                  <a:off x="3188698" y="4757259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0" name="Rectangle 114">
                  <a:extLst>
                    <a:ext uri="{FF2B5EF4-FFF2-40B4-BE49-F238E27FC236}">
                      <a16:creationId xmlns:a16="http://schemas.microsoft.com/office/drawing/2014/main" id="{AFF89064-8ADA-9640-9D3F-D6CDF20AB002}"/>
                    </a:ext>
                  </a:extLst>
                </p:cNvPr>
                <p:cNvSpPr/>
                <p:nvPr/>
              </p:nvSpPr>
              <p:spPr bwMode="auto">
                <a:xfrm>
                  <a:off x="3188698" y="5043160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1" name="Rectangle 115">
                  <a:extLst>
                    <a:ext uri="{FF2B5EF4-FFF2-40B4-BE49-F238E27FC236}">
                      <a16:creationId xmlns:a16="http://schemas.microsoft.com/office/drawing/2014/main" id="{9FC725EC-279A-AC4A-BFD1-BB6034EF957C}"/>
                    </a:ext>
                  </a:extLst>
                </p:cNvPr>
                <p:cNvSpPr/>
                <p:nvPr/>
              </p:nvSpPr>
              <p:spPr bwMode="auto">
                <a:xfrm>
                  <a:off x="3188698" y="5329061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  <p:sp>
              <p:nvSpPr>
                <p:cNvPr id="112" name="Rectangle 116">
                  <a:extLst>
                    <a:ext uri="{FF2B5EF4-FFF2-40B4-BE49-F238E27FC236}">
                      <a16:creationId xmlns:a16="http://schemas.microsoft.com/office/drawing/2014/main" id="{4BD510D3-E216-7346-82EB-D3CDA711033D}"/>
                    </a:ext>
                  </a:extLst>
                </p:cNvPr>
                <p:cNvSpPr/>
                <p:nvPr/>
              </p:nvSpPr>
              <p:spPr bwMode="auto">
                <a:xfrm>
                  <a:off x="3188698" y="5614962"/>
                  <a:ext cx="350302" cy="148047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0960" tIns="30480" rIns="60960" bIns="3048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0963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en-US" sz="600" b="1" kern="0">
                    <a:solidFill>
                      <a:srgbClr val="000000"/>
                    </a:solidFill>
                    <a:latin typeface="Arial" charset="0"/>
                    <a:ea typeface="SimSun" pitchFamily="2" charset="-122"/>
                  </a:endParaRPr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FC03D30-327A-AB49-9CDB-0F6EDD75C1CE}"/>
                  </a:ext>
                </a:extLst>
              </p:cNvPr>
              <p:cNvSpPr/>
              <p:nvPr/>
            </p:nvSpPr>
            <p:spPr bwMode="auto">
              <a:xfrm>
                <a:off x="5697990" y="2578797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8BB7D04-4F7C-754D-B801-29AE8603F520}"/>
                  </a:ext>
                </a:extLst>
              </p:cNvPr>
              <p:cNvSpPr/>
              <p:nvPr/>
            </p:nvSpPr>
            <p:spPr bwMode="auto">
              <a:xfrm>
                <a:off x="5697990" y="3201097"/>
                <a:ext cx="225016" cy="22501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en-US" sz="600" b="1" kern="0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  <p:pic>
          <p:nvPicPr>
            <p:cNvPr id="34" name="Picture 5" descr="D:\Onebox\DRAGON-Hz)))\0 PrezipediaRoot\IoT\Layer 1 Infrastructure\Hardware\Amtel\175624.jpg">
              <a:extLst>
                <a:ext uri="{FF2B5EF4-FFF2-40B4-BE49-F238E27FC236}">
                  <a16:creationId xmlns:a16="http://schemas.microsoft.com/office/drawing/2014/main" id="{602F86BD-2FEB-3941-867D-FE612A78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11000" t="44944" r="55750" b="28324"/>
            <a:stretch>
              <a:fillRect/>
            </a:stretch>
          </p:blipFill>
          <p:spPr bwMode="auto">
            <a:xfrm rot="2850450">
              <a:off x="1968373" y="3604840"/>
              <a:ext cx="1266825" cy="906462"/>
            </a:xfrm>
            <a:prstGeom prst="rect">
              <a:avLst/>
            </a:prstGeom>
            <a:noFill/>
          </p:spPr>
        </p:pic>
        <p:pic>
          <p:nvPicPr>
            <p:cNvPr id="35" name="Picture 5" descr="D:\Onebox\DRAGON-Hz)))\0 PrezipediaRoot\IoT\Layer 1 Infrastructure\Hardware\Amtel\175624.jpg">
              <a:extLst>
                <a:ext uri="{FF2B5EF4-FFF2-40B4-BE49-F238E27FC236}">
                  <a16:creationId xmlns:a16="http://schemas.microsoft.com/office/drawing/2014/main" id="{FAA8907F-C911-DE43-9E55-DEF07DD21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7057" t="46632" r="7415" b="4144"/>
            <a:stretch>
              <a:fillRect/>
            </a:stretch>
          </p:blipFill>
          <p:spPr bwMode="auto">
            <a:xfrm rot="13566308" flipH="1">
              <a:off x="-529217" y="1940663"/>
              <a:ext cx="2811032" cy="2217852"/>
            </a:xfrm>
            <a:prstGeom prst="rect">
              <a:avLst/>
            </a:prstGeom>
            <a:noFill/>
          </p:spPr>
        </p:pic>
        <p:sp>
          <p:nvSpPr>
            <p:cNvPr id="36" name="Cube 8">
              <a:extLst>
                <a:ext uri="{FF2B5EF4-FFF2-40B4-BE49-F238E27FC236}">
                  <a16:creationId xmlns:a16="http://schemas.microsoft.com/office/drawing/2014/main" id="{AB379B20-9C6D-EB48-82DB-7C01E0F8499F}"/>
                </a:ext>
              </a:extLst>
            </p:cNvPr>
            <p:cNvSpPr/>
            <p:nvPr/>
          </p:nvSpPr>
          <p:spPr bwMode="auto">
            <a:xfrm>
              <a:off x="10010648" y="1887538"/>
              <a:ext cx="1216152" cy="2554287"/>
            </a:xfrm>
            <a:prstGeom prst="cube">
              <a:avLst>
                <a:gd name="adj" fmla="val 4637"/>
              </a:avLst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7" name="Cube 5">
              <a:extLst>
                <a:ext uri="{FF2B5EF4-FFF2-40B4-BE49-F238E27FC236}">
                  <a16:creationId xmlns:a16="http://schemas.microsoft.com/office/drawing/2014/main" id="{0096895A-647C-2144-B7BF-F05370FAF850}"/>
                </a:ext>
              </a:extLst>
            </p:cNvPr>
            <p:cNvSpPr/>
            <p:nvPr/>
          </p:nvSpPr>
          <p:spPr bwMode="auto">
            <a:xfrm>
              <a:off x="4802124" y="3457575"/>
              <a:ext cx="1216152" cy="1036637"/>
            </a:xfrm>
            <a:prstGeom prst="cube">
              <a:avLst>
                <a:gd name="adj" fmla="val 5464"/>
              </a:avLst>
            </a:prstGeom>
            <a:solidFill>
              <a:srgbClr val="99CC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8" name="Cube 6">
              <a:extLst>
                <a:ext uri="{FF2B5EF4-FFF2-40B4-BE49-F238E27FC236}">
                  <a16:creationId xmlns:a16="http://schemas.microsoft.com/office/drawing/2014/main" id="{4AFDD70B-6B92-0D46-9405-A85C1ECAFCA9}"/>
                </a:ext>
              </a:extLst>
            </p:cNvPr>
            <p:cNvSpPr/>
            <p:nvPr/>
          </p:nvSpPr>
          <p:spPr bwMode="auto">
            <a:xfrm>
              <a:off x="3363849" y="2449513"/>
              <a:ext cx="1216152" cy="1036637"/>
            </a:xfrm>
            <a:prstGeom prst="cube">
              <a:avLst>
                <a:gd name="adj" fmla="val 5464"/>
              </a:avLst>
            </a:prstGeom>
            <a:solidFill>
              <a:srgbClr val="99CC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9" name="Cube 7">
              <a:extLst>
                <a:ext uri="{FF2B5EF4-FFF2-40B4-BE49-F238E27FC236}">
                  <a16:creationId xmlns:a16="http://schemas.microsoft.com/office/drawing/2014/main" id="{8E17D017-9628-F540-A0A0-FEB290158B37}"/>
                </a:ext>
              </a:extLst>
            </p:cNvPr>
            <p:cNvSpPr/>
            <p:nvPr/>
          </p:nvSpPr>
          <p:spPr bwMode="auto">
            <a:xfrm>
              <a:off x="1954149" y="2449513"/>
              <a:ext cx="1216152" cy="1036637"/>
            </a:xfrm>
            <a:prstGeom prst="cube">
              <a:avLst>
                <a:gd name="adj" fmla="val 5464"/>
              </a:avLst>
            </a:prstGeom>
            <a:solidFill>
              <a:srgbClr val="99CC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pic>
          <p:nvPicPr>
            <p:cNvPr id="40" name="Picture 2" descr="D:\Onebox\DRAGON-Hz)))\0 PrezipediaRoot\IoT\Layer 1 Infrastructure\Hardware\Lightning\13.05.09-Lightning-3.jpg">
              <a:extLst>
                <a:ext uri="{FF2B5EF4-FFF2-40B4-BE49-F238E27FC236}">
                  <a16:creationId xmlns:a16="http://schemas.microsoft.com/office/drawing/2014/main" id="{BA9428AF-FF96-564A-8F4C-D6893C497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6159" t="4345" r="3381" b="14008"/>
            <a:stretch>
              <a:fillRect/>
            </a:stretch>
          </p:blipFill>
          <p:spPr bwMode="auto">
            <a:xfrm rot="10800000">
              <a:off x="10325773" y="1553369"/>
              <a:ext cx="519818" cy="668337"/>
            </a:xfrm>
            <a:prstGeom prst="rect">
              <a:avLst/>
            </a:prstGeom>
            <a:noFill/>
          </p:spPr>
        </p:pic>
        <p:pic>
          <p:nvPicPr>
            <p:cNvPr id="41" name="Picture 3" descr="D:\Onebox\DRAGON-Hz)))\0 PrezipediaRoot\IoT\Layer 1 Infrastructure\Hardware\Infinion\infinion xmc2go\Download.jpg">
              <a:extLst>
                <a:ext uri="{FF2B5EF4-FFF2-40B4-BE49-F238E27FC236}">
                  <a16:creationId xmlns:a16="http://schemas.microsoft.com/office/drawing/2014/main" id="{DA7DCF89-B3CB-414E-AB20-4DC60682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21269" t="34574" r="63059" b="43706"/>
            <a:stretch>
              <a:fillRect/>
            </a:stretch>
          </p:blipFill>
          <p:spPr bwMode="auto">
            <a:xfrm rot="16200000">
              <a:off x="10418699" y="2655094"/>
              <a:ext cx="400050" cy="388937"/>
            </a:xfrm>
            <a:prstGeom prst="rect">
              <a:avLst/>
            </a:prstGeom>
            <a:noFill/>
          </p:spPr>
        </p:pic>
        <p:sp>
          <p:nvSpPr>
            <p:cNvPr id="42" name="Cube 13">
              <a:extLst>
                <a:ext uri="{FF2B5EF4-FFF2-40B4-BE49-F238E27FC236}">
                  <a16:creationId xmlns:a16="http://schemas.microsoft.com/office/drawing/2014/main" id="{171570A0-B76E-804E-A511-3E96F741C4B5}"/>
                </a:ext>
              </a:extLst>
            </p:cNvPr>
            <p:cNvSpPr/>
            <p:nvPr/>
          </p:nvSpPr>
          <p:spPr bwMode="auto">
            <a:xfrm>
              <a:off x="6268974" y="3457575"/>
              <a:ext cx="1216152" cy="1036637"/>
            </a:xfrm>
            <a:prstGeom prst="cube">
              <a:avLst>
                <a:gd name="adj" fmla="val 5464"/>
              </a:avLst>
            </a:prstGeom>
            <a:solidFill>
              <a:srgbClr val="99CC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pic>
          <p:nvPicPr>
            <p:cNvPr id="43" name="Picture 3" descr="D:\Onebox\DRAGON-Hz)))\0 PrezipediaRoot\IoT\Build\ARM embedOS\mbed-stack-650.jpg">
              <a:extLst>
                <a:ext uri="{FF2B5EF4-FFF2-40B4-BE49-F238E27FC236}">
                  <a16:creationId xmlns:a16="http://schemas.microsoft.com/office/drawing/2014/main" id="{09ACCC7B-11CF-A949-ADAD-3C17E8C02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48974" t="33505" b="24277"/>
            <a:stretch>
              <a:fillRect/>
            </a:stretch>
          </p:blipFill>
          <p:spPr bwMode="auto">
            <a:xfrm>
              <a:off x="8067675" y="4690630"/>
              <a:ext cx="3159125" cy="1560240"/>
            </a:xfrm>
            <a:prstGeom prst="rect">
              <a:avLst/>
            </a:prstGeom>
            <a:noFill/>
          </p:spPr>
        </p:pic>
        <p:pic>
          <p:nvPicPr>
            <p:cNvPr id="44" name="Picture 3" descr="D:\Onebox\DRAGON-Hz)))\0 PrezipediaRoot\IoT\Build\ARM embedOS\mbed-stack-650.jpg">
              <a:extLst>
                <a:ext uri="{FF2B5EF4-FFF2-40B4-BE49-F238E27FC236}">
                  <a16:creationId xmlns:a16="http://schemas.microsoft.com/office/drawing/2014/main" id="{BD0A8A98-6FE0-5B4B-A294-03CCCD020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48974" t="64082" r="42956" b="24277"/>
            <a:stretch>
              <a:fillRect/>
            </a:stretch>
          </p:blipFill>
          <p:spPr bwMode="auto">
            <a:xfrm>
              <a:off x="6644132" y="3810000"/>
              <a:ext cx="499618" cy="430213"/>
            </a:xfrm>
            <a:prstGeom prst="rect">
              <a:avLst/>
            </a:prstGeom>
            <a:noFill/>
          </p:spPr>
        </p:pic>
        <p:pic>
          <p:nvPicPr>
            <p:cNvPr id="45" name="Picture 3" descr="D:\Onebox\DRAGON-Hz)))\0 PrezipediaRoot\IoT\Build\ARM embedOS\mbed-stack-650.jpg">
              <a:extLst>
                <a:ext uri="{FF2B5EF4-FFF2-40B4-BE49-F238E27FC236}">
                  <a16:creationId xmlns:a16="http://schemas.microsoft.com/office/drawing/2014/main" id="{5EB39D86-115B-554C-B51C-FDFEDC803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57942" t="64082" r="34365" b="24277"/>
            <a:stretch>
              <a:fillRect/>
            </a:stretch>
          </p:blipFill>
          <p:spPr bwMode="auto">
            <a:xfrm>
              <a:off x="5133975" y="3810000"/>
              <a:ext cx="476250" cy="430213"/>
            </a:xfrm>
            <a:prstGeom prst="rect">
              <a:avLst/>
            </a:prstGeom>
            <a:noFill/>
          </p:spPr>
        </p:pic>
        <p:sp>
          <p:nvSpPr>
            <p:cNvPr id="46" name="Cube 19">
              <a:extLst>
                <a:ext uri="{FF2B5EF4-FFF2-40B4-BE49-F238E27FC236}">
                  <a16:creationId xmlns:a16="http://schemas.microsoft.com/office/drawing/2014/main" id="{71333139-04CD-9442-B139-ABF4ED7FA742}"/>
                </a:ext>
              </a:extLst>
            </p:cNvPr>
            <p:cNvSpPr/>
            <p:nvPr/>
          </p:nvSpPr>
          <p:spPr bwMode="auto">
            <a:xfrm>
              <a:off x="7642098" y="3457575"/>
              <a:ext cx="1216152" cy="1036637"/>
            </a:xfrm>
            <a:prstGeom prst="cube">
              <a:avLst>
                <a:gd name="adj" fmla="val 5464"/>
              </a:avLst>
            </a:prstGeom>
            <a:solidFill>
              <a:srgbClr val="99CC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pic>
          <p:nvPicPr>
            <p:cNvPr id="47" name="Picture 3" descr="D:\Onebox\DRAGON-Hz)))\0 PrezipediaRoot\IoT\Build\ARM embedOS\mbed-stack-650.jpg">
              <a:extLst>
                <a:ext uri="{FF2B5EF4-FFF2-40B4-BE49-F238E27FC236}">
                  <a16:creationId xmlns:a16="http://schemas.microsoft.com/office/drawing/2014/main" id="{483E33B2-7ADF-F147-8F42-77D880473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76996" t="54031" r="5748" b="24277"/>
            <a:stretch>
              <a:fillRect/>
            </a:stretch>
          </p:blipFill>
          <p:spPr bwMode="auto">
            <a:xfrm>
              <a:off x="7689723" y="3630612"/>
              <a:ext cx="1068324" cy="801688"/>
            </a:xfrm>
            <a:prstGeom prst="rect">
              <a:avLst/>
            </a:prstGeom>
            <a:noFill/>
          </p:spPr>
        </p:pic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A468C0E7-BA06-DF49-B366-7BB5FC18A3A9}"/>
                </a:ext>
              </a:extLst>
            </p:cNvPr>
            <p:cNvSpPr txBox="1"/>
            <p:nvPr/>
          </p:nvSpPr>
          <p:spPr bwMode="auto">
            <a:xfrm>
              <a:off x="3110241" y="2588701"/>
              <a:ext cx="1723361" cy="758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3428" tIns="26713" rIns="53428" bIns="26713" rtlCol="0" anchor="ctr">
              <a:spAutoFit/>
            </a:bodyPr>
            <a:lstStyle/>
            <a:p>
              <a:pPr marL="228611" indent="-228611" algn="ctr" defTabSz="60963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60000"/>
              </a:pPr>
              <a:r>
                <a:rPr lang="de-DE" sz="60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Memory</a:t>
              </a:r>
              <a:endParaRPr lang="en-US" sz="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9" name="Cube 26">
              <a:extLst>
                <a:ext uri="{FF2B5EF4-FFF2-40B4-BE49-F238E27FC236}">
                  <a16:creationId xmlns:a16="http://schemas.microsoft.com/office/drawing/2014/main" id="{E7AD1F69-898B-3444-AE53-8241A1AAA93F}"/>
                </a:ext>
              </a:extLst>
            </p:cNvPr>
            <p:cNvSpPr/>
            <p:nvPr/>
          </p:nvSpPr>
          <p:spPr bwMode="auto">
            <a:xfrm>
              <a:off x="4802124" y="5076825"/>
              <a:ext cx="1216152" cy="1036637"/>
            </a:xfrm>
            <a:prstGeom prst="cube">
              <a:avLst>
                <a:gd name="adj" fmla="val 5464"/>
              </a:avLst>
            </a:prstGeom>
            <a:solidFill>
              <a:srgbClr val="99CC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AA6D3511-E2E4-D54E-82EC-07E7C59397A5}"/>
                </a:ext>
              </a:extLst>
            </p:cNvPr>
            <p:cNvSpPr txBox="1"/>
            <p:nvPr/>
          </p:nvSpPr>
          <p:spPr bwMode="auto">
            <a:xfrm>
              <a:off x="4954521" y="5644740"/>
              <a:ext cx="1533745" cy="758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3428" tIns="26713" rIns="53428" bIns="26713" rtlCol="0">
              <a:spAutoFit/>
            </a:bodyPr>
            <a:lstStyle/>
            <a:p>
              <a:pPr marL="228611" indent="-228611" defTabSz="60963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60000"/>
              </a:pPr>
              <a:r>
                <a:rPr lang="de-DE" sz="60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Sensor</a:t>
              </a:r>
              <a:endParaRPr lang="en-US" sz="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51" name="Picture 3" descr="D:\Onebox\DRAGON-Hz)))\0 PrezipediaRoot\IoT\Build\ARM embedOS\mbed-stack-650.jpg">
              <a:extLst>
                <a:ext uri="{FF2B5EF4-FFF2-40B4-BE49-F238E27FC236}">
                  <a16:creationId xmlns:a16="http://schemas.microsoft.com/office/drawing/2014/main" id="{D22A7C89-6AD0-654B-AFF6-FFA277BA3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57942" t="64082" r="34365" b="24277"/>
            <a:stretch>
              <a:fillRect/>
            </a:stretch>
          </p:blipFill>
          <p:spPr bwMode="auto">
            <a:xfrm>
              <a:off x="5133975" y="5214528"/>
              <a:ext cx="476250" cy="430213"/>
            </a:xfrm>
            <a:prstGeom prst="rect">
              <a:avLst/>
            </a:prstGeom>
            <a:noFill/>
          </p:spPr>
        </p:pic>
        <p:sp>
          <p:nvSpPr>
            <p:cNvPr id="52" name="Cube 29">
              <a:extLst>
                <a:ext uri="{FF2B5EF4-FFF2-40B4-BE49-F238E27FC236}">
                  <a16:creationId xmlns:a16="http://schemas.microsoft.com/office/drawing/2014/main" id="{55BA4755-0DC2-6543-BEAF-0D355BE83D50}"/>
                </a:ext>
              </a:extLst>
            </p:cNvPr>
            <p:cNvSpPr/>
            <p:nvPr/>
          </p:nvSpPr>
          <p:spPr bwMode="auto">
            <a:xfrm>
              <a:off x="6268974" y="5076825"/>
              <a:ext cx="1216152" cy="1036637"/>
            </a:xfrm>
            <a:prstGeom prst="cube">
              <a:avLst>
                <a:gd name="adj" fmla="val 5464"/>
              </a:avLst>
            </a:prstGeom>
            <a:solidFill>
              <a:srgbClr val="99CC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600" b="1" kern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3" name="TextBox 30">
              <a:extLst>
                <a:ext uri="{FF2B5EF4-FFF2-40B4-BE49-F238E27FC236}">
                  <a16:creationId xmlns:a16="http://schemas.microsoft.com/office/drawing/2014/main" id="{22F682D2-2BF3-394A-B293-84050CA729BC}"/>
                </a:ext>
              </a:extLst>
            </p:cNvPr>
            <p:cNvSpPr txBox="1"/>
            <p:nvPr/>
          </p:nvSpPr>
          <p:spPr bwMode="auto">
            <a:xfrm>
              <a:off x="6421376" y="5644740"/>
              <a:ext cx="1533745" cy="758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3428" tIns="26713" rIns="53428" bIns="26713" rtlCol="0">
              <a:spAutoFit/>
            </a:bodyPr>
            <a:lstStyle/>
            <a:p>
              <a:pPr marL="228611" indent="-228611" defTabSz="60963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60000"/>
              </a:pPr>
              <a:r>
                <a:rPr lang="de-DE" sz="60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Sensor</a:t>
              </a:r>
              <a:endParaRPr lang="en-US" sz="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54" name="Picture 3" descr="D:\Onebox\DRAGON-Hz)))\0 PrezipediaRoot\IoT\Build\ARM embedOS\mbed-stack-650.jpg">
              <a:extLst>
                <a:ext uri="{FF2B5EF4-FFF2-40B4-BE49-F238E27FC236}">
                  <a16:creationId xmlns:a16="http://schemas.microsoft.com/office/drawing/2014/main" id="{381FA77F-3A85-0847-9951-EA06A33F4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48974" t="64082" r="42956" b="24277"/>
            <a:stretch>
              <a:fillRect/>
            </a:stretch>
          </p:blipFill>
          <p:spPr bwMode="auto">
            <a:xfrm>
              <a:off x="6644132" y="5214528"/>
              <a:ext cx="499618" cy="430213"/>
            </a:xfrm>
            <a:prstGeom prst="rect">
              <a:avLst/>
            </a:prstGeom>
            <a:noFill/>
          </p:spPr>
        </p:pic>
        <p:grpSp>
          <p:nvGrpSpPr>
            <p:cNvPr id="55" name="Group 45">
              <a:extLst>
                <a:ext uri="{FF2B5EF4-FFF2-40B4-BE49-F238E27FC236}">
                  <a16:creationId xmlns:a16="http://schemas.microsoft.com/office/drawing/2014/main" id="{D6406D7F-5A9D-F54A-9347-EDB81FCD790F}"/>
                </a:ext>
              </a:extLst>
            </p:cNvPr>
            <p:cNvGrpSpPr/>
            <p:nvPr/>
          </p:nvGrpSpPr>
          <p:grpSpPr>
            <a:xfrm>
              <a:off x="2424887" y="5347393"/>
              <a:ext cx="99579" cy="285901"/>
              <a:chOff x="3188698" y="4757259"/>
              <a:chExt cx="350302" cy="1005750"/>
            </a:xfrm>
          </p:grpSpPr>
          <p:sp>
            <p:nvSpPr>
              <p:cNvPr id="90" name="Rectangle 38">
                <a:extLst>
                  <a:ext uri="{FF2B5EF4-FFF2-40B4-BE49-F238E27FC236}">
                    <a16:creationId xmlns:a16="http://schemas.microsoft.com/office/drawing/2014/main" id="{DF09AC26-9121-5948-A623-DAB9B3240CA2}"/>
                  </a:ext>
                </a:extLst>
              </p:cNvPr>
              <p:cNvSpPr/>
              <p:nvPr/>
            </p:nvSpPr>
            <p:spPr bwMode="auto">
              <a:xfrm>
                <a:off x="3188698" y="4757259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91" name="Rectangle 39">
                <a:extLst>
                  <a:ext uri="{FF2B5EF4-FFF2-40B4-BE49-F238E27FC236}">
                    <a16:creationId xmlns:a16="http://schemas.microsoft.com/office/drawing/2014/main" id="{7869A7FA-637E-604F-8B72-3116AF7935E5}"/>
                  </a:ext>
                </a:extLst>
              </p:cNvPr>
              <p:cNvSpPr/>
              <p:nvPr/>
            </p:nvSpPr>
            <p:spPr bwMode="auto">
              <a:xfrm>
                <a:off x="3188698" y="5043160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92" name="Rectangle 40">
                <a:extLst>
                  <a:ext uri="{FF2B5EF4-FFF2-40B4-BE49-F238E27FC236}">
                    <a16:creationId xmlns:a16="http://schemas.microsoft.com/office/drawing/2014/main" id="{0AC209C6-E98E-0846-BEB8-1CDBA8B564A9}"/>
                  </a:ext>
                </a:extLst>
              </p:cNvPr>
              <p:cNvSpPr/>
              <p:nvPr/>
            </p:nvSpPr>
            <p:spPr bwMode="auto">
              <a:xfrm>
                <a:off x="3188698" y="5329061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9116BA18-891F-EB4E-A1FF-0F2BF67AEA07}"/>
                  </a:ext>
                </a:extLst>
              </p:cNvPr>
              <p:cNvSpPr/>
              <p:nvPr/>
            </p:nvSpPr>
            <p:spPr bwMode="auto">
              <a:xfrm>
                <a:off x="3188698" y="5614962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B031487-5BA7-9242-B656-B5ABB1B88FA1}"/>
                </a:ext>
              </a:extLst>
            </p:cNvPr>
            <p:cNvSpPr/>
            <p:nvPr/>
          </p:nvSpPr>
          <p:spPr bwMode="auto">
            <a:xfrm>
              <a:off x="2424887" y="5066686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6F2E9F-BF49-8947-9799-A0EDC5F4C72B}"/>
                </a:ext>
              </a:extLst>
            </p:cNvPr>
            <p:cNvSpPr/>
            <p:nvPr/>
          </p:nvSpPr>
          <p:spPr bwMode="auto">
            <a:xfrm>
              <a:off x="2424887" y="5688986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grpSp>
          <p:nvGrpSpPr>
            <p:cNvPr id="58" name="Group 60">
              <a:extLst>
                <a:ext uri="{FF2B5EF4-FFF2-40B4-BE49-F238E27FC236}">
                  <a16:creationId xmlns:a16="http://schemas.microsoft.com/office/drawing/2014/main" id="{3BCBF238-8EBC-D747-91D9-F7F6BBDF0E58}"/>
                </a:ext>
              </a:extLst>
            </p:cNvPr>
            <p:cNvGrpSpPr/>
            <p:nvPr/>
          </p:nvGrpSpPr>
          <p:grpSpPr>
            <a:xfrm>
              <a:off x="10072182" y="3865691"/>
              <a:ext cx="99579" cy="285901"/>
              <a:chOff x="3188698" y="4757259"/>
              <a:chExt cx="350302" cy="1005750"/>
            </a:xfrm>
          </p:grpSpPr>
          <p:sp>
            <p:nvSpPr>
              <p:cNvPr id="86" name="Rectangle 61">
                <a:extLst>
                  <a:ext uri="{FF2B5EF4-FFF2-40B4-BE49-F238E27FC236}">
                    <a16:creationId xmlns:a16="http://schemas.microsoft.com/office/drawing/2014/main" id="{157646DD-0A12-1A44-AA78-3C16FB053E3F}"/>
                  </a:ext>
                </a:extLst>
              </p:cNvPr>
              <p:cNvSpPr/>
              <p:nvPr/>
            </p:nvSpPr>
            <p:spPr bwMode="auto">
              <a:xfrm>
                <a:off x="3188698" y="4757259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7" name="Rectangle 62">
                <a:extLst>
                  <a:ext uri="{FF2B5EF4-FFF2-40B4-BE49-F238E27FC236}">
                    <a16:creationId xmlns:a16="http://schemas.microsoft.com/office/drawing/2014/main" id="{641E9518-92E5-9B4F-AD7F-04C6132F39B8}"/>
                  </a:ext>
                </a:extLst>
              </p:cNvPr>
              <p:cNvSpPr/>
              <p:nvPr/>
            </p:nvSpPr>
            <p:spPr bwMode="auto">
              <a:xfrm>
                <a:off x="3188698" y="5043160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8" name="Rectangle 63">
                <a:extLst>
                  <a:ext uri="{FF2B5EF4-FFF2-40B4-BE49-F238E27FC236}">
                    <a16:creationId xmlns:a16="http://schemas.microsoft.com/office/drawing/2014/main" id="{4AA4B777-EE17-AD4D-AB60-0DFB2C5B0753}"/>
                  </a:ext>
                </a:extLst>
              </p:cNvPr>
              <p:cNvSpPr/>
              <p:nvPr/>
            </p:nvSpPr>
            <p:spPr bwMode="auto">
              <a:xfrm>
                <a:off x="3188698" y="5329061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9" name="Rectangle 64">
                <a:extLst>
                  <a:ext uri="{FF2B5EF4-FFF2-40B4-BE49-F238E27FC236}">
                    <a16:creationId xmlns:a16="http://schemas.microsoft.com/office/drawing/2014/main" id="{61663E5E-F51D-6543-BAAA-268BEAECC6F5}"/>
                  </a:ext>
                </a:extLst>
              </p:cNvPr>
              <p:cNvSpPr/>
              <p:nvPr/>
            </p:nvSpPr>
            <p:spPr bwMode="auto">
              <a:xfrm>
                <a:off x="3188698" y="5614962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A62A1E0-1ACA-D344-A224-480C2A7041D8}"/>
                </a:ext>
              </a:extLst>
            </p:cNvPr>
            <p:cNvSpPr/>
            <p:nvPr/>
          </p:nvSpPr>
          <p:spPr bwMode="auto">
            <a:xfrm>
              <a:off x="10072182" y="3584984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2231B1-42E9-AD4B-AB9C-4395D1DA27B1}"/>
                </a:ext>
              </a:extLst>
            </p:cNvPr>
            <p:cNvSpPr/>
            <p:nvPr/>
          </p:nvSpPr>
          <p:spPr bwMode="auto">
            <a:xfrm>
              <a:off x="10072182" y="4207284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grpSp>
          <p:nvGrpSpPr>
            <p:cNvPr id="61" name="Group 67">
              <a:extLst>
                <a:ext uri="{FF2B5EF4-FFF2-40B4-BE49-F238E27FC236}">
                  <a16:creationId xmlns:a16="http://schemas.microsoft.com/office/drawing/2014/main" id="{4C8FE25A-E582-6F46-A7A8-55126CFE0505}"/>
                </a:ext>
              </a:extLst>
            </p:cNvPr>
            <p:cNvGrpSpPr/>
            <p:nvPr/>
          </p:nvGrpSpPr>
          <p:grpSpPr>
            <a:xfrm>
              <a:off x="11019022" y="3875216"/>
              <a:ext cx="99579" cy="285901"/>
              <a:chOff x="3188698" y="4757259"/>
              <a:chExt cx="350302" cy="1005750"/>
            </a:xfrm>
          </p:grpSpPr>
          <p:sp>
            <p:nvSpPr>
              <p:cNvPr id="82" name="Rectangle 68">
                <a:extLst>
                  <a:ext uri="{FF2B5EF4-FFF2-40B4-BE49-F238E27FC236}">
                    <a16:creationId xmlns:a16="http://schemas.microsoft.com/office/drawing/2014/main" id="{D4D69356-32A9-DD48-A295-10E8B0705F13}"/>
                  </a:ext>
                </a:extLst>
              </p:cNvPr>
              <p:cNvSpPr/>
              <p:nvPr/>
            </p:nvSpPr>
            <p:spPr bwMode="auto">
              <a:xfrm>
                <a:off x="3188698" y="4757259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3" name="Rectangle 69">
                <a:extLst>
                  <a:ext uri="{FF2B5EF4-FFF2-40B4-BE49-F238E27FC236}">
                    <a16:creationId xmlns:a16="http://schemas.microsoft.com/office/drawing/2014/main" id="{524F9C25-5CE2-7E47-8887-98FFD1DB55C3}"/>
                  </a:ext>
                </a:extLst>
              </p:cNvPr>
              <p:cNvSpPr/>
              <p:nvPr/>
            </p:nvSpPr>
            <p:spPr bwMode="auto">
              <a:xfrm>
                <a:off x="3188698" y="5043160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4" name="Rectangle 70">
                <a:extLst>
                  <a:ext uri="{FF2B5EF4-FFF2-40B4-BE49-F238E27FC236}">
                    <a16:creationId xmlns:a16="http://schemas.microsoft.com/office/drawing/2014/main" id="{A6AAAAD4-5E27-934B-B0EC-9B4962DB4B44}"/>
                  </a:ext>
                </a:extLst>
              </p:cNvPr>
              <p:cNvSpPr/>
              <p:nvPr/>
            </p:nvSpPr>
            <p:spPr bwMode="auto">
              <a:xfrm>
                <a:off x="3188698" y="5329061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5" name="Rectangle 71">
                <a:extLst>
                  <a:ext uri="{FF2B5EF4-FFF2-40B4-BE49-F238E27FC236}">
                    <a16:creationId xmlns:a16="http://schemas.microsoft.com/office/drawing/2014/main" id="{88632EB2-F92D-D341-BAEB-F67F1D94CE13}"/>
                  </a:ext>
                </a:extLst>
              </p:cNvPr>
              <p:cNvSpPr/>
              <p:nvPr/>
            </p:nvSpPr>
            <p:spPr bwMode="auto">
              <a:xfrm>
                <a:off x="3188698" y="5614962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793789A-1DEB-9D4C-A42C-B6FB86705CAF}"/>
                </a:ext>
              </a:extLst>
            </p:cNvPr>
            <p:cNvSpPr/>
            <p:nvPr/>
          </p:nvSpPr>
          <p:spPr bwMode="auto">
            <a:xfrm>
              <a:off x="10919443" y="3594509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200D5D6-8A03-D943-9CFE-16CD10691E54}"/>
                </a:ext>
              </a:extLst>
            </p:cNvPr>
            <p:cNvSpPr/>
            <p:nvPr/>
          </p:nvSpPr>
          <p:spPr bwMode="auto">
            <a:xfrm>
              <a:off x="10919443" y="4216809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grpSp>
          <p:nvGrpSpPr>
            <p:cNvPr id="64" name="Group 74">
              <a:extLst>
                <a:ext uri="{FF2B5EF4-FFF2-40B4-BE49-F238E27FC236}">
                  <a16:creationId xmlns:a16="http://schemas.microsoft.com/office/drawing/2014/main" id="{2A999E2C-8FCE-074C-AE17-FCA9ECAFCE82}"/>
                </a:ext>
              </a:extLst>
            </p:cNvPr>
            <p:cNvGrpSpPr/>
            <p:nvPr/>
          </p:nvGrpSpPr>
          <p:grpSpPr>
            <a:xfrm>
              <a:off x="10059253" y="2849979"/>
              <a:ext cx="99579" cy="285901"/>
              <a:chOff x="3188698" y="4757259"/>
              <a:chExt cx="350302" cy="1005750"/>
            </a:xfrm>
          </p:grpSpPr>
          <p:sp>
            <p:nvSpPr>
              <p:cNvPr id="78" name="Rectangle 75">
                <a:extLst>
                  <a:ext uri="{FF2B5EF4-FFF2-40B4-BE49-F238E27FC236}">
                    <a16:creationId xmlns:a16="http://schemas.microsoft.com/office/drawing/2014/main" id="{C92000DB-66F2-2742-A622-50C6E9319A15}"/>
                  </a:ext>
                </a:extLst>
              </p:cNvPr>
              <p:cNvSpPr/>
              <p:nvPr/>
            </p:nvSpPr>
            <p:spPr bwMode="auto">
              <a:xfrm>
                <a:off x="3188698" y="4757259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79" name="Rectangle 76">
                <a:extLst>
                  <a:ext uri="{FF2B5EF4-FFF2-40B4-BE49-F238E27FC236}">
                    <a16:creationId xmlns:a16="http://schemas.microsoft.com/office/drawing/2014/main" id="{23042ADE-B6DA-7046-A1BB-D4CFAE70EA17}"/>
                  </a:ext>
                </a:extLst>
              </p:cNvPr>
              <p:cNvSpPr/>
              <p:nvPr/>
            </p:nvSpPr>
            <p:spPr bwMode="auto">
              <a:xfrm>
                <a:off x="3188698" y="5043160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0" name="Rectangle 77">
                <a:extLst>
                  <a:ext uri="{FF2B5EF4-FFF2-40B4-BE49-F238E27FC236}">
                    <a16:creationId xmlns:a16="http://schemas.microsoft.com/office/drawing/2014/main" id="{779C49F0-DD4D-6E49-AF91-361EF80662D1}"/>
                  </a:ext>
                </a:extLst>
              </p:cNvPr>
              <p:cNvSpPr/>
              <p:nvPr/>
            </p:nvSpPr>
            <p:spPr bwMode="auto">
              <a:xfrm>
                <a:off x="3188698" y="5329061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D6480096-E858-9444-A263-17D3B58B00DC}"/>
                  </a:ext>
                </a:extLst>
              </p:cNvPr>
              <p:cNvSpPr/>
              <p:nvPr/>
            </p:nvSpPr>
            <p:spPr bwMode="auto">
              <a:xfrm>
                <a:off x="3188698" y="5614962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77357E-7B62-BE45-B150-D8E1E0917D08}"/>
                </a:ext>
              </a:extLst>
            </p:cNvPr>
            <p:cNvSpPr/>
            <p:nvPr/>
          </p:nvSpPr>
          <p:spPr bwMode="auto">
            <a:xfrm>
              <a:off x="10059253" y="2569272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A96469-945F-9943-B743-3C09DBFE50B0}"/>
                </a:ext>
              </a:extLst>
            </p:cNvPr>
            <p:cNvSpPr/>
            <p:nvPr/>
          </p:nvSpPr>
          <p:spPr bwMode="auto">
            <a:xfrm>
              <a:off x="10059253" y="3191572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grpSp>
          <p:nvGrpSpPr>
            <p:cNvPr id="67" name="Group 81">
              <a:extLst>
                <a:ext uri="{FF2B5EF4-FFF2-40B4-BE49-F238E27FC236}">
                  <a16:creationId xmlns:a16="http://schemas.microsoft.com/office/drawing/2014/main" id="{D694E1A7-BB28-A44B-8749-E3C8A41DF46A}"/>
                </a:ext>
              </a:extLst>
            </p:cNvPr>
            <p:cNvGrpSpPr/>
            <p:nvPr/>
          </p:nvGrpSpPr>
          <p:grpSpPr>
            <a:xfrm>
              <a:off x="11006093" y="2859504"/>
              <a:ext cx="99579" cy="285901"/>
              <a:chOff x="3188698" y="4757259"/>
              <a:chExt cx="350302" cy="1005750"/>
            </a:xfrm>
          </p:grpSpPr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696E4BB9-A18B-EB4D-A0AF-468B1AFE50C7}"/>
                  </a:ext>
                </a:extLst>
              </p:cNvPr>
              <p:cNvSpPr/>
              <p:nvPr/>
            </p:nvSpPr>
            <p:spPr bwMode="auto">
              <a:xfrm>
                <a:off x="3188698" y="4757259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049A8172-2883-A64E-BD8B-9C93D52954EC}"/>
                  </a:ext>
                </a:extLst>
              </p:cNvPr>
              <p:cNvSpPr/>
              <p:nvPr/>
            </p:nvSpPr>
            <p:spPr bwMode="auto">
              <a:xfrm>
                <a:off x="3188698" y="5043160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7DF81BC4-8603-014B-8ECA-DDB7E4D3FD81}"/>
                  </a:ext>
                </a:extLst>
              </p:cNvPr>
              <p:cNvSpPr/>
              <p:nvPr/>
            </p:nvSpPr>
            <p:spPr bwMode="auto">
              <a:xfrm>
                <a:off x="3188698" y="5329061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77" name="Rectangle 85">
                <a:extLst>
                  <a:ext uri="{FF2B5EF4-FFF2-40B4-BE49-F238E27FC236}">
                    <a16:creationId xmlns:a16="http://schemas.microsoft.com/office/drawing/2014/main" id="{0045AB0D-2A59-5A49-93D4-DE4AE1F84741}"/>
                  </a:ext>
                </a:extLst>
              </p:cNvPr>
              <p:cNvSpPr/>
              <p:nvPr/>
            </p:nvSpPr>
            <p:spPr bwMode="auto">
              <a:xfrm>
                <a:off x="3188698" y="5614962"/>
                <a:ext cx="350302" cy="1480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0960" tIns="30480" rIns="60960" bIns="3048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600" b="1">
                  <a:solidFill>
                    <a:srgbClr val="000000"/>
                  </a:solidFill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7AF925A-FE66-2E4F-B89B-CD8B9A499F90}"/>
                </a:ext>
              </a:extLst>
            </p:cNvPr>
            <p:cNvSpPr/>
            <p:nvPr/>
          </p:nvSpPr>
          <p:spPr bwMode="auto">
            <a:xfrm>
              <a:off x="10906514" y="2578797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C9C6BB-ABA5-B844-9B7A-508E3E220F21}"/>
                </a:ext>
              </a:extLst>
            </p:cNvPr>
            <p:cNvSpPr/>
            <p:nvPr/>
          </p:nvSpPr>
          <p:spPr bwMode="auto">
            <a:xfrm>
              <a:off x="10906514" y="3201097"/>
              <a:ext cx="225016" cy="2250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600" b="1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70" name="TextBox 120">
              <a:extLst>
                <a:ext uri="{FF2B5EF4-FFF2-40B4-BE49-F238E27FC236}">
                  <a16:creationId xmlns:a16="http://schemas.microsoft.com/office/drawing/2014/main" id="{5DABBBED-4FFB-B944-97C9-CAA08C270E19}"/>
                </a:ext>
              </a:extLst>
            </p:cNvPr>
            <p:cNvSpPr txBox="1"/>
            <p:nvPr/>
          </p:nvSpPr>
          <p:spPr bwMode="auto">
            <a:xfrm>
              <a:off x="1685955" y="2588701"/>
              <a:ext cx="1752532" cy="758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3428" tIns="26713" rIns="53428" bIns="26713" rtlCol="0" anchor="ctr">
              <a:spAutoFit/>
            </a:bodyPr>
            <a:lstStyle/>
            <a:p>
              <a:pPr marL="228611" indent="-228611" algn="ctr" defTabSz="60963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60000"/>
              </a:pPr>
              <a:r>
                <a:rPr lang="de-DE" sz="60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SD Card</a:t>
              </a:r>
              <a:endParaRPr lang="en-US" sz="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71" name="组合 643">
              <a:extLst>
                <a:ext uri="{FF2B5EF4-FFF2-40B4-BE49-F238E27FC236}">
                  <a16:creationId xmlns:a16="http://schemas.microsoft.com/office/drawing/2014/main" id="{9B54AFEB-23AA-D640-B40F-8618898FF325}"/>
                </a:ext>
              </a:extLst>
            </p:cNvPr>
            <p:cNvGrpSpPr/>
            <p:nvPr/>
          </p:nvGrpSpPr>
          <p:grpSpPr>
            <a:xfrm>
              <a:off x="3839173" y="2618838"/>
              <a:ext cx="188278" cy="184975"/>
              <a:chOff x="-587375" y="3082925"/>
              <a:chExt cx="452437" cy="444500"/>
            </a:xfrm>
            <a:solidFill>
              <a:srgbClr val="000000"/>
            </a:solidFill>
          </p:grpSpPr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227B090B-1C5B-E447-8464-6390E6287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4025" y="3213100"/>
                <a:ext cx="182562" cy="18415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0960" tIns="30480" rIns="60960" bIns="30480" numCol="1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600" kern="0" dirty="0">
                  <a:solidFill>
                    <a:srgbClr val="C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F22C2456-A04F-7045-B4DA-1CF399D14F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7375" y="3082925"/>
                <a:ext cx="452437" cy="444500"/>
              </a:xfrm>
              <a:custGeom>
                <a:avLst/>
                <a:gdLst/>
                <a:ahLst/>
                <a:cxnLst>
                  <a:cxn ang="0">
                    <a:pos x="3607" y="2525"/>
                  </a:cxn>
                  <a:cxn ang="0">
                    <a:pos x="12779" y="2555"/>
                  </a:cxn>
                  <a:cxn ang="0">
                    <a:pos x="13040" y="2666"/>
                  </a:cxn>
                  <a:cxn ang="0">
                    <a:pos x="13256" y="2843"/>
                  </a:cxn>
                  <a:cxn ang="0">
                    <a:pos x="13412" y="3076"/>
                  </a:cxn>
                  <a:cxn ang="0">
                    <a:pos x="13498" y="3348"/>
                  </a:cxn>
                  <a:cxn ang="0">
                    <a:pos x="13504" y="12518"/>
                  </a:cxn>
                  <a:cxn ang="0">
                    <a:pos x="13433" y="12797"/>
                  </a:cxn>
                  <a:cxn ang="0">
                    <a:pos x="13286" y="13037"/>
                  </a:cxn>
                  <a:cxn ang="0">
                    <a:pos x="13079" y="13225"/>
                  </a:cxn>
                  <a:cxn ang="0">
                    <a:pos x="12824" y="13347"/>
                  </a:cxn>
                  <a:cxn ang="0">
                    <a:pos x="12537" y="13391"/>
                  </a:cxn>
                  <a:cxn ang="0">
                    <a:pos x="3365" y="13360"/>
                  </a:cxn>
                  <a:cxn ang="0">
                    <a:pos x="3104" y="13251"/>
                  </a:cxn>
                  <a:cxn ang="0">
                    <a:pos x="2889" y="13072"/>
                  </a:cxn>
                  <a:cxn ang="0">
                    <a:pos x="2731" y="12840"/>
                  </a:cxn>
                  <a:cxn ang="0">
                    <a:pos x="2646" y="12567"/>
                  </a:cxn>
                  <a:cxn ang="0">
                    <a:pos x="2640" y="3397"/>
                  </a:cxn>
                  <a:cxn ang="0">
                    <a:pos x="2712" y="3119"/>
                  </a:cxn>
                  <a:cxn ang="0">
                    <a:pos x="2858" y="2879"/>
                  </a:cxn>
                  <a:cxn ang="0">
                    <a:pos x="3064" y="2691"/>
                  </a:cxn>
                  <a:cxn ang="0">
                    <a:pos x="3319" y="2568"/>
                  </a:cxn>
                  <a:cxn ang="0">
                    <a:pos x="3607" y="2525"/>
                  </a:cxn>
                  <a:cxn ang="0">
                    <a:pos x="12050" y="3336"/>
                  </a:cxn>
                  <a:cxn ang="0">
                    <a:pos x="12278" y="3421"/>
                  </a:cxn>
                  <a:cxn ang="0">
                    <a:pos x="12469" y="3563"/>
                  </a:cxn>
                  <a:cxn ang="0">
                    <a:pos x="12612" y="3754"/>
                  </a:cxn>
                  <a:cxn ang="0">
                    <a:pos x="12696" y="3983"/>
                  </a:cxn>
                  <a:cxn ang="0">
                    <a:pos x="12712" y="11809"/>
                  </a:cxn>
                  <a:cxn ang="0">
                    <a:pos x="12663" y="12051"/>
                  </a:cxn>
                  <a:cxn ang="0">
                    <a:pos x="12547" y="12262"/>
                  </a:cxn>
                  <a:cxn ang="0">
                    <a:pos x="12379" y="12431"/>
                  </a:cxn>
                  <a:cxn ang="0">
                    <a:pos x="12168" y="12546"/>
                  </a:cxn>
                  <a:cxn ang="0">
                    <a:pos x="11926" y="12595"/>
                  </a:cxn>
                  <a:cxn ang="0">
                    <a:pos x="4094" y="12579"/>
                  </a:cxn>
                  <a:cxn ang="0">
                    <a:pos x="3865" y="12496"/>
                  </a:cxn>
                  <a:cxn ang="0">
                    <a:pos x="3674" y="12353"/>
                  </a:cxn>
                  <a:cxn ang="0">
                    <a:pos x="3531" y="12162"/>
                  </a:cxn>
                  <a:cxn ang="0">
                    <a:pos x="3448" y="11934"/>
                  </a:cxn>
                  <a:cxn ang="0">
                    <a:pos x="3432" y="4106"/>
                  </a:cxn>
                  <a:cxn ang="0">
                    <a:pos x="3482" y="3865"/>
                  </a:cxn>
                  <a:cxn ang="0">
                    <a:pos x="3596" y="3654"/>
                  </a:cxn>
                  <a:cxn ang="0">
                    <a:pos x="3765" y="3485"/>
                  </a:cxn>
                  <a:cxn ang="0">
                    <a:pos x="3976" y="3370"/>
                  </a:cxn>
                  <a:cxn ang="0">
                    <a:pos x="4219" y="3320"/>
                  </a:cxn>
                  <a:cxn ang="0">
                    <a:pos x="3942" y="14186"/>
                  </a:cxn>
                  <a:cxn ang="0">
                    <a:pos x="7548" y="14186"/>
                  </a:cxn>
                  <a:cxn ang="0">
                    <a:pos x="10346" y="14186"/>
                  </a:cxn>
                  <a:cxn ang="0">
                    <a:pos x="12149" y="15960"/>
                  </a:cxn>
                  <a:cxn ang="0">
                    <a:pos x="0" y="3857"/>
                  </a:cxn>
                  <a:cxn ang="0">
                    <a:pos x="1775" y="5659"/>
                  </a:cxn>
                  <a:cxn ang="0">
                    <a:pos x="1775" y="9262"/>
                  </a:cxn>
                  <a:cxn ang="0">
                    <a:pos x="1775" y="12059"/>
                  </a:cxn>
                  <a:cxn ang="0">
                    <a:pos x="14470" y="4852"/>
                  </a:cxn>
                  <a:cxn ang="0">
                    <a:pos x="14470" y="5659"/>
                  </a:cxn>
                  <a:cxn ang="0">
                    <a:pos x="16245" y="7460"/>
                  </a:cxn>
                  <a:cxn ang="0">
                    <a:pos x="16245" y="11063"/>
                  </a:cxn>
                  <a:cxn ang="0">
                    <a:pos x="4938" y="0"/>
                  </a:cxn>
                  <a:cxn ang="0">
                    <a:pos x="6741" y="1774"/>
                  </a:cxn>
                  <a:cxn ang="0">
                    <a:pos x="7548" y="1774"/>
                  </a:cxn>
                  <a:cxn ang="0">
                    <a:pos x="9351" y="0"/>
                  </a:cxn>
                </a:cxnLst>
                <a:rect l="0" t="0" r="r" b="b"/>
                <a:pathLst>
                  <a:path w="16245" h="15960">
                    <a:moveTo>
                      <a:pt x="11153" y="0"/>
                    </a:moveTo>
                    <a:lnTo>
                      <a:pt x="12149" y="0"/>
                    </a:lnTo>
                    <a:lnTo>
                      <a:pt x="12149" y="1774"/>
                    </a:lnTo>
                    <a:lnTo>
                      <a:pt x="11153" y="1774"/>
                    </a:lnTo>
                    <a:lnTo>
                      <a:pt x="11153" y="0"/>
                    </a:lnTo>
                    <a:close/>
                    <a:moveTo>
                      <a:pt x="3607" y="2525"/>
                    </a:moveTo>
                    <a:lnTo>
                      <a:pt x="12537" y="2525"/>
                    </a:lnTo>
                    <a:lnTo>
                      <a:pt x="12586" y="2526"/>
                    </a:lnTo>
                    <a:lnTo>
                      <a:pt x="12636" y="2530"/>
                    </a:lnTo>
                    <a:lnTo>
                      <a:pt x="12684" y="2536"/>
                    </a:lnTo>
                    <a:lnTo>
                      <a:pt x="12732" y="2544"/>
                    </a:lnTo>
                    <a:lnTo>
                      <a:pt x="12779" y="2555"/>
                    </a:lnTo>
                    <a:lnTo>
                      <a:pt x="12824" y="2568"/>
                    </a:lnTo>
                    <a:lnTo>
                      <a:pt x="12870" y="2583"/>
                    </a:lnTo>
                    <a:lnTo>
                      <a:pt x="12914" y="2601"/>
                    </a:lnTo>
                    <a:lnTo>
                      <a:pt x="12957" y="2621"/>
                    </a:lnTo>
                    <a:lnTo>
                      <a:pt x="12999" y="2642"/>
                    </a:lnTo>
                    <a:lnTo>
                      <a:pt x="13040" y="2666"/>
                    </a:lnTo>
                    <a:lnTo>
                      <a:pt x="13079" y="2691"/>
                    </a:lnTo>
                    <a:lnTo>
                      <a:pt x="13117" y="2718"/>
                    </a:lnTo>
                    <a:lnTo>
                      <a:pt x="13154" y="2747"/>
                    </a:lnTo>
                    <a:lnTo>
                      <a:pt x="13189" y="2777"/>
                    </a:lnTo>
                    <a:lnTo>
                      <a:pt x="13223" y="2810"/>
                    </a:lnTo>
                    <a:lnTo>
                      <a:pt x="13256" y="2843"/>
                    </a:lnTo>
                    <a:lnTo>
                      <a:pt x="13286" y="2879"/>
                    </a:lnTo>
                    <a:lnTo>
                      <a:pt x="13315" y="2916"/>
                    </a:lnTo>
                    <a:lnTo>
                      <a:pt x="13342" y="2954"/>
                    </a:lnTo>
                    <a:lnTo>
                      <a:pt x="13368" y="2993"/>
                    </a:lnTo>
                    <a:lnTo>
                      <a:pt x="13391" y="3034"/>
                    </a:lnTo>
                    <a:lnTo>
                      <a:pt x="13412" y="3076"/>
                    </a:lnTo>
                    <a:lnTo>
                      <a:pt x="13433" y="3119"/>
                    </a:lnTo>
                    <a:lnTo>
                      <a:pt x="13450" y="3163"/>
                    </a:lnTo>
                    <a:lnTo>
                      <a:pt x="13465" y="3208"/>
                    </a:lnTo>
                    <a:lnTo>
                      <a:pt x="13478" y="3254"/>
                    </a:lnTo>
                    <a:lnTo>
                      <a:pt x="13489" y="3301"/>
                    </a:lnTo>
                    <a:lnTo>
                      <a:pt x="13498" y="3348"/>
                    </a:lnTo>
                    <a:lnTo>
                      <a:pt x="13504" y="3397"/>
                    </a:lnTo>
                    <a:lnTo>
                      <a:pt x="13508" y="3447"/>
                    </a:lnTo>
                    <a:lnTo>
                      <a:pt x="13509" y="3496"/>
                    </a:lnTo>
                    <a:lnTo>
                      <a:pt x="13509" y="12420"/>
                    </a:lnTo>
                    <a:lnTo>
                      <a:pt x="13508" y="12469"/>
                    </a:lnTo>
                    <a:lnTo>
                      <a:pt x="13504" y="12518"/>
                    </a:lnTo>
                    <a:lnTo>
                      <a:pt x="13498" y="12567"/>
                    </a:lnTo>
                    <a:lnTo>
                      <a:pt x="13489" y="12615"/>
                    </a:lnTo>
                    <a:lnTo>
                      <a:pt x="13478" y="12662"/>
                    </a:lnTo>
                    <a:lnTo>
                      <a:pt x="13465" y="12708"/>
                    </a:lnTo>
                    <a:lnTo>
                      <a:pt x="13450" y="12753"/>
                    </a:lnTo>
                    <a:lnTo>
                      <a:pt x="13433" y="12797"/>
                    </a:lnTo>
                    <a:lnTo>
                      <a:pt x="13412" y="12840"/>
                    </a:lnTo>
                    <a:lnTo>
                      <a:pt x="13391" y="12881"/>
                    </a:lnTo>
                    <a:lnTo>
                      <a:pt x="13368" y="12923"/>
                    </a:lnTo>
                    <a:lnTo>
                      <a:pt x="13342" y="12962"/>
                    </a:lnTo>
                    <a:lnTo>
                      <a:pt x="13315" y="13000"/>
                    </a:lnTo>
                    <a:lnTo>
                      <a:pt x="13286" y="13037"/>
                    </a:lnTo>
                    <a:lnTo>
                      <a:pt x="13256" y="13072"/>
                    </a:lnTo>
                    <a:lnTo>
                      <a:pt x="13223" y="13106"/>
                    </a:lnTo>
                    <a:lnTo>
                      <a:pt x="13189" y="13138"/>
                    </a:lnTo>
                    <a:lnTo>
                      <a:pt x="13154" y="13169"/>
                    </a:lnTo>
                    <a:lnTo>
                      <a:pt x="13117" y="13198"/>
                    </a:lnTo>
                    <a:lnTo>
                      <a:pt x="13079" y="13225"/>
                    </a:lnTo>
                    <a:lnTo>
                      <a:pt x="13040" y="13251"/>
                    </a:lnTo>
                    <a:lnTo>
                      <a:pt x="12999" y="13274"/>
                    </a:lnTo>
                    <a:lnTo>
                      <a:pt x="12957" y="13295"/>
                    </a:lnTo>
                    <a:lnTo>
                      <a:pt x="12914" y="13315"/>
                    </a:lnTo>
                    <a:lnTo>
                      <a:pt x="12870" y="13332"/>
                    </a:lnTo>
                    <a:lnTo>
                      <a:pt x="12824" y="13347"/>
                    </a:lnTo>
                    <a:lnTo>
                      <a:pt x="12779" y="13360"/>
                    </a:lnTo>
                    <a:lnTo>
                      <a:pt x="12732" y="13372"/>
                    </a:lnTo>
                    <a:lnTo>
                      <a:pt x="12684" y="13380"/>
                    </a:lnTo>
                    <a:lnTo>
                      <a:pt x="12636" y="13387"/>
                    </a:lnTo>
                    <a:lnTo>
                      <a:pt x="12586" y="13390"/>
                    </a:lnTo>
                    <a:lnTo>
                      <a:pt x="12537" y="13391"/>
                    </a:lnTo>
                    <a:lnTo>
                      <a:pt x="3607" y="13391"/>
                    </a:lnTo>
                    <a:lnTo>
                      <a:pt x="3558" y="13390"/>
                    </a:lnTo>
                    <a:lnTo>
                      <a:pt x="3509" y="13387"/>
                    </a:lnTo>
                    <a:lnTo>
                      <a:pt x="3460" y="13380"/>
                    </a:lnTo>
                    <a:lnTo>
                      <a:pt x="3412" y="13372"/>
                    </a:lnTo>
                    <a:lnTo>
                      <a:pt x="3365" y="13360"/>
                    </a:lnTo>
                    <a:lnTo>
                      <a:pt x="3319" y="13347"/>
                    </a:lnTo>
                    <a:lnTo>
                      <a:pt x="3273" y="13332"/>
                    </a:lnTo>
                    <a:lnTo>
                      <a:pt x="3230" y="13315"/>
                    </a:lnTo>
                    <a:lnTo>
                      <a:pt x="3187" y="13295"/>
                    </a:lnTo>
                    <a:lnTo>
                      <a:pt x="3144" y="13274"/>
                    </a:lnTo>
                    <a:lnTo>
                      <a:pt x="3104" y="13251"/>
                    </a:lnTo>
                    <a:lnTo>
                      <a:pt x="3064" y="13225"/>
                    </a:lnTo>
                    <a:lnTo>
                      <a:pt x="3027" y="13198"/>
                    </a:lnTo>
                    <a:lnTo>
                      <a:pt x="2990" y="13169"/>
                    </a:lnTo>
                    <a:lnTo>
                      <a:pt x="2955" y="13138"/>
                    </a:lnTo>
                    <a:lnTo>
                      <a:pt x="2921" y="13106"/>
                    </a:lnTo>
                    <a:lnTo>
                      <a:pt x="2889" y="13072"/>
                    </a:lnTo>
                    <a:lnTo>
                      <a:pt x="2858" y="13037"/>
                    </a:lnTo>
                    <a:lnTo>
                      <a:pt x="2829" y="13000"/>
                    </a:lnTo>
                    <a:lnTo>
                      <a:pt x="2801" y="12962"/>
                    </a:lnTo>
                    <a:lnTo>
                      <a:pt x="2776" y="12923"/>
                    </a:lnTo>
                    <a:lnTo>
                      <a:pt x="2753" y="12881"/>
                    </a:lnTo>
                    <a:lnTo>
                      <a:pt x="2731" y="12840"/>
                    </a:lnTo>
                    <a:lnTo>
                      <a:pt x="2712" y="12797"/>
                    </a:lnTo>
                    <a:lnTo>
                      <a:pt x="2694" y="12753"/>
                    </a:lnTo>
                    <a:lnTo>
                      <a:pt x="2678" y="12708"/>
                    </a:lnTo>
                    <a:lnTo>
                      <a:pt x="2665" y="12662"/>
                    </a:lnTo>
                    <a:lnTo>
                      <a:pt x="2655" y="12615"/>
                    </a:lnTo>
                    <a:lnTo>
                      <a:pt x="2646" y="12567"/>
                    </a:lnTo>
                    <a:lnTo>
                      <a:pt x="2640" y="12518"/>
                    </a:lnTo>
                    <a:lnTo>
                      <a:pt x="2637" y="12469"/>
                    </a:lnTo>
                    <a:lnTo>
                      <a:pt x="2635" y="12420"/>
                    </a:lnTo>
                    <a:lnTo>
                      <a:pt x="2635" y="3496"/>
                    </a:lnTo>
                    <a:lnTo>
                      <a:pt x="2637" y="3447"/>
                    </a:lnTo>
                    <a:lnTo>
                      <a:pt x="2640" y="3397"/>
                    </a:lnTo>
                    <a:lnTo>
                      <a:pt x="2646" y="3348"/>
                    </a:lnTo>
                    <a:lnTo>
                      <a:pt x="2655" y="3301"/>
                    </a:lnTo>
                    <a:lnTo>
                      <a:pt x="2665" y="3254"/>
                    </a:lnTo>
                    <a:lnTo>
                      <a:pt x="2678" y="3208"/>
                    </a:lnTo>
                    <a:lnTo>
                      <a:pt x="2694" y="3163"/>
                    </a:lnTo>
                    <a:lnTo>
                      <a:pt x="2712" y="3119"/>
                    </a:lnTo>
                    <a:lnTo>
                      <a:pt x="2731" y="3076"/>
                    </a:lnTo>
                    <a:lnTo>
                      <a:pt x="2753" y="3034"/>
                    </a:lnTo>
                    <a:lnTo>
                      <a:pt x="2776" y="2993"/>
                    </a:lnTo>
                    <a:lnTo>
                      <a:pt x="2801" y="2954"/>
                    </a:lnTo>
                    <a:lnTo>
                      <a:pt x="2829" y="2916"/>
                    </a:lnTo>
                    <a:lnTo>
                      <a:pt x="2858" y="2879"/>
                    </a:lnTo>
                    <a:lnTo>
                      <a:pt x="2889" y="2843"/>
                    </a:lnTo>
                    <a:lnTo>
                      <a:pt x="2921" y="2810"/>
                    </a:lnTo>
                    <a:lnTo>
                      <a:pt x="2955" y="2777"/>
                    </a:lnTo>
                    <a:lnTo>
                      <a:pt x="2990" y="2747"/>
                    </a:lnTo>
                    <a:lnTo>
                      <a:pt x="3027" y="2718"/>
                    </a:lnTo>
                    <a:lnTo>
                      <a:pt x="3064" y="2691"/>
                    </a:lnTo>
                    <a:lnTo>
                      <a:pt x="3104" y="2666"/>
                    </a:lnTo>
                    <a:lnTo>
                      <a:pt x="3144" y="2642"/>
                    </a:lnTo>
                    <a:lnTo>
                      <a:pt x="3187" y="2621"/>
                    </a:lnTo>
                    <a:lnTo>
                      <a:pt x="3230" y="2601"/>
                    </a:lnTo>
                    <a:lnTo>
                      <a:pt x="3273" y="2583"/>
                    </a:lnTo>
                    <a:lnTo>
                      <a:pt x="3319" y="2568"/>
                    </a:lnTo>
                    <a:lnTo>
                      <a:pt x="3365" y="2555"/>
                    </a:lnTo>
                    <a:lnTo>
                      <a:pt x="3412" y="2544"/>
                    </a:lnTo>
                    <a:lnTo>
                      <a:pt x="3460" y="2536"/>
                    </a:lnTo>
                    <a:lnTo>
                      <a:pt x="3509" y="2530"/>
                    </a:lnTo>
                    <a:lnTo>
                      <a:pt x="3558" y="2526"/>
                    </a:lnTo>
                    <a:lnTo>
                      <a:pt x="3607" y="2525"/>
                    </a:lnTo>
                    <a:close/>
                    <a:moveTo>
                      <a:pt x="4261" y="3319"/>
                    </a:moveTo>
                    <a:lnTo>
                      <a:pt x="11883" y="3319"/>
                    </a:lnTo>
                    <a:lnTo>
                      <a:pt x="11926" y="3320"/>
                    </a:lnTo>
                    <a:lnTo>
                      <a:pt x="11967" y="3324"/>
                    </a:lnTo>
                    <a:lnTo>
                      <a:pt x="12009" y="3329"/>
                    </a:lnTo>
                    <a:lnTo>
                      <a:pt x="12050" y="3336"/>
                    </a:lnTo>
                    <a:lnTo>
                      <a:pt x="12090" y="3345"/>
                    </a:lnTo>
                    <a:lnTo>
                      <a:pt x="12129" y="3357"/>
                    </a:lnTo>
                    <a:lnTo>
                      <a:pt x="12168" y="3370"/>
                    </a:lnTo>
                    <a:lnTo>
                      <a:pt x="12205" y="3385"/>
                    </a:lnTo>
                    <a:lnTo>
                      <a:pt x="12242" y="3402"/>
                    </a:lnTo>
                    <a:lnTo>
                      <a:pt x="12278" y="3421"/>
                    </a:lnTo>
                    <a:lnTo>
                      <a:pt x="12313" y="3440"/>
                    </a:lnTo>
                    <a:lnTo>
                      <a:pt x="12346" y="3462"/>
                    </a:lnTo>
                    <a:lnTo>
                      <a:pt x="12379" y="3485"/>
                    </a:lnTo>
                    <a:lnTo>
                      <a:pt x="12410" y="3510"/>
                    </a:lnTo>
                    <a:lnTo>
                      <a:pt x="12441" y="3535"/>
                    </a:lnTo>
                    <a:lnTo>
                      <a:pt x="12469" y="3563"/>
                    </a:lnTo>
                    <a:lnTo>
                      <a:pt x="12496" y="3592"/>
                    </a:lnTo>
                    <a:lnTo>
                      <a:pt x="12523" y="3622"/>
                    </a:lnTo>
                    <a:lnTo>
                      <a:pt x="12547" y="3654"/>
                    </a:lnTo>
                    <a:lnTo>
                      <a:pt x="12571" y="3686"/>
                    </a:lnTo>
                    <a:lnTo>
                      <a:pt x="12592" y="3720"/>
                    </a:lnTo>
                    <a:lnTo>
                      <a:pt x="12612" y="3754"/>
                    </a:lnTo>
                    <a:lnTo>
                      <a:pt x="12630" y="3791"/>
                    </a:lnTo>
                    <a:lnTo>
                      <a:pt x="12648" y="3827"/>
                    </a:lnTo>
                    <a:lnTo>
                      <a:pt x="12663" y="3865"/>
                    </a:lnTo>
                    <a:lnTo>
                      <a:pt x="12676" y="3903"/>
                    </a:lnTo>
                    <a:lnTo>
                      <a:pt x="12687" y="3942"/>
                    </a:lnTo>
                    <a:lnTo>
                      <a:pt x="12696" y="3983"/>
                    </a:lnTo>
                    <a:lnTo>
                      <a:pt x="12704" y="4023"/>
                    </a:lnTo>
                    <a:lnTo>
                      <a:pt x="12709" y="4065"/>
                    </a:lnTo>
                    <a:lnTo>
                      <a:pt x="12712" y="4106"/>
                    </a:lnTo>
                    <a:lnTo>
                      <a:pt x="12714" y="4149"/>
                    </a:lnTo>
                    <a:lnTo>
                      <a:pt x="12714" y="11766"/>
                    </a:lnTo>
                    <a:lnTo>
                      <a:pt x="12712" y="11809"/>
                    </a:lnTo>
                    <a:lnTo>
                      <a:pt x="12709" y="11852"/>
                    </a:lnTo>
                    <a:lnTo>
                      <a:pt x="12704" y="11893"/>
                    </a:lnTo>
                    <a:lnTo>
                      <a:pt x="12696" y="11934"/>
                    </a:lnTo>
                    <a:lnTo>
                      <a:pt x="12687" y="11973"/>
                    </a:lnTo>
                    <a:lnTo>
                      <a:pt x="12676" y="12013"/>
                    </a:lnTo>
                    <a:lnTo>
                      <a:pt x="12663" y="12051"/>
                    </a:lnTo>
                    <a:lnTo>
                      <a:pt x="12648" y="12089"/>
                    </a:lnTo>
                    <a:lnTo>
                      <a:pt x="12630" y="12126"/>
                    </a:lnTo>
                    <a:lnTo>
                      <a:pt x="12612" y="12162"/>
                    </a:lnTo>
                    <a:lnTo>
                      <a:pt x="12592" y="12197"/>
                    </a:lnTo>
                    <a:lnTo>
                      <a:pt x="12571" y="12230"/>
                    </a:lnTo>
                    <a:lnTo>
                      <a:pt x="12547" y="12262"/>
                    </a:lnTo>
                    <a:lnTo>
                      <a:pt x="12523" y="12294"/>
                    </a:lnTo>
                    <a:lnTo>
                      <a:pt x="12496" y="12323"/>
                    </a:lnTo>
                    <a:lnTo>
                      <a:pt x="12469" y="12353"/>
                    </a:lnTo>
                    <a:lnTo>
                      <a:pt x="12441" y="12380"/>
                    </a:lnTo>
                    <a:lnTo>
                      <a:pt x="12410" y="12407"/>
                    </a:lnTo>
                    <a:lnTo>
                      <a:pt x="12379" y="12431"/>
                    </a:lnTo>
                    <a:lnTo>
                      <a:pt x="12346" y="12454"/>
                    </a:lnTo>
                    <a:lnTo>
                      <a:pt x="12313" y="12476"/>
                    </a:lnTo>
                    <a:lnTo>
                      <a:pt x="12278" y="12496"/>
                    </a:lnTo>
                    <a:lnTo>
                      <a:pt x="12242" y="12514"/>
                    </a:lnTo>
                    <a:lnTo>
                      <a:pt x="12205" y="12530"/>
                    </a:lnTo>
                    <a:lnTo>
                      <a:pt x="12168" y="12546"/>
                    </a:lnTo>
                    <a:lnTo>
                      <a:pt x="12129" y="12559"/>
                    </a:lnTo>
                    <a:lnTo>
                      <a:pt x="12090" y="12570"/>
                    </a:lnTo>
                    <a:lnTo>
                      <a:pt x="12050" y="12579"/>
                    </a:lnTo>
                    <a:lnTo>
                      <a:pt x="12009" y="12587"/>
                    </a:lnTo>
                    <a:lnTo>
                      <a:pt x="11967" y="12592"/>
                    </a:lnTo>
                    <a:lnTo>
                      <a:pt x="11926" y="12595"/>
                    </a:lnTo>
                    <a:lnTo>
                      <a:pt x="11883" y="12596"/>
                    </a:lnTo>
                    <a:lnTo>
                      <a:pt x="4261" y="12596"/>
                    </a:lnTo>
                    <a:lnTo>
                      <a:pt x="4219" y="12595"/>
                    </a:lnTo>
                    <a:lnTo>
                      <a:pt x="4176" y="12592"/>
                    </a:lnTo>
                    <a:lnTo>
                      <a:pt x="4134" y="12587"/>
                    </a:lnTo>
                    <a:lnTo>
                      <a:pt x="4094" y="12579"/>
                    </a:lnTo>
                    <a:lnTo>
                      <a:pt x="4054" y="12570"/>
                    </a:lnTo>
                    <a:lnTo>
                      <a:pt x="4015" y="12559"/>
                    </a:lnTo>
                    <a:lnTo>
                      <a:pt x="3976" y="12546"/>
                    </a:lnTo>
                    <a:lnTo>
                      <a:pt x="3938" y="12530"/>
                    </a:lnTo>
                    <a:lnTo>
                      <a:pt x="3902" y="12514"/>
                    </a:lnTo>
                    <a:lnTo>
                      <a:pt x="3865" y="12496"/>
                    </a:lnTo>
                    <a:lnTo>
                      <a:pt x="3831" y="12476"/>
                    </a:lnTo>
                    <a:lnTo>
                      <a:pt x="3797" y="12454"/>
                    </a:lnTo>
                    <a:lnTo>
                      <a:pt x="3765" y="12431"/>
                    </a:lnTo>
                    <a:lnTo>
                      <a:pt x="3733" y="12407"/>
                    </a:lnTo>
                    <a:lnTo>
                      <a:pt x="3703" y="12380"/>
                    </a:lnTo>
                    <a:lnTo>
                      <a:pt x="3674" y="12353"/>
                    </a:lnTo>
                    <a:lnTo>
                      <a:pt x="3647" y="12323"/>
                    </a:lnTo>
                    <a:lnTo>
                      <a:pt x="3621" y="12294"/>
                    </a:lnTo>
                    <a:lnTo>
                      <a:pt x="3596" y="12262"/>
                    </a:lnTo>
                    <a:lnTo>
                      <a:pt x="3573" y="12230"/>
                    </a:lnTo>
                    <a:lnTo>
                      <a:pt x="3552" y="12197"/>
                    </a:lnTo>
                    <a:lnTo>
                      <a:pt x="3531" y="12162"/>
                    </a:lnTo>
                    <a:lnTo>
                      <a:pt x="3513" y="12126"/>
                    </a:lnTo>
                    <a:lnTo>
                      <a:pt x="3496" y="12089"/>
                    </a:lnTo>
                    <a:lnTo>
                      <a:pt x="3482" y="12051"/>
                    </a:lnTo>
                    <a:lnTo>
                      <a:pt x="3468" y="12013"/>
                    </a:lnTo>
                    <a:lnTo>
                      <a:pt x="3457" y="11973"/>
                    </a:lnTo>
                    <a:lnTo>
                      <a:pt x="3448" y="11934"/>
                    </a:lnTo>
                    <a:lnTo>
                      <a:pt x="3440" y="11893"/>
                    </a:lnTo>
                    <a:lnTo>
                      <a:pt x="3435" y="11852"/>
                    </a:lnTo>
                    <a:lnTo>
                      <a:pt x="3432" y="11809"/>
                    </a:lnTo>
                    <a:lnTo>
                      <a:pt x="3431" y="11766"/>
                    </a:lnTo>
                    <a:lnTo>
                      <a:pt x="3431" y="4149"/>
                    </a:lnTo>
                    <a:lnTo>
                      <a:pt x="3432" y="4106"/>
                    </a:lnTo>
                    <a:lnTo>
                      <a:pt x="3435" y="4065"/>
                    </a:lnTo>
                    <a:lnTo>
                      <a:pt x="3440" y="4023"/>
                    </a:lnTo>
                    <a:lnTo>
                      <a:pt x="3448" y="3983"/>
                    </a:lnTo>
                    <a:lnTo>
                      <a:pt x="3457" y="3942"/>
                    </a:lnTo>
                    <a:lnTo>
                      <a:pt x="3468" y="3903"/>
                    </a:lnTo>
                    <a:lnTo>
                      <a:pt x="3482" y="3865"/>
                    </a:lnTo>
                    <a:lnTo>
                      <a:pt x="3496" y="3827"/>
                    </a:lnTo>
                    <a:lnTo>
                      <a:pt x="3513" y="3791"/>
                    </a:lnTo>
                    <a:lnTo>
                      <a:pt x="3531" y="3754"/>
                    </a:lnTo>
                    <a:lnTo>
                      <a:pt x="3552" y="3720"/>
                    </a:lnTo>
                    <a:lnTo>
                      <a:pt x="3573" y="3686"/>
                    </a:lnTo>
                    <a:lnTo>
                      <a:pt x="3596" y="3654"/>
                    </a:lnTo>
                    <a:lnTo>
                      <a:pt x="3621" y="3622"/>
                    </a:lnTo>
                    <a:lnTo>
                      <a:pt x="3647" y="3592"/>
                    </a:lnTo>
                    <a:lnTo>
                      <a:pt x="3674" y="3563"/>
                    </a:lnTo>
                    <a:lnTo>
                      <a:pt x="3703" y="3535"/>
                    </a:lnTo>
                    <a:lnTo>
                      <a:pt x="3733" y="3510"/>
                    </a:lnTo>
                    <a:lnTo>
                      <a:pt x="3765" y="3485"/>
                    </a:lnTo>
                    <a:lnTo>
                      <a:pt x="3797" y="3462"/>
                    </a:lnTo>
                    <a:lnTo>
                      <a:pt x="3831" y="3440"/>
                    </a:lnTo>
                    <a:lnTo>
                      <a:pt x="3865" y="3421"/>
                    </a:lnTo>
                    <a:lnTo>
                      <a:pt x="3902" y="3402"/>
                    </a:lnTo>
                    <a:lnTo>
                      <a:pt x="3938" y="3385"/>
                    </a:lnTo>
                    <a:lnTo>
                      <a:pt x="3976" y="3370"/>
                    </a:lnTo>
                    <a:lnTo>
                      <a:pt x="4015" y="3357"/>
                    </a:lnTo>
                    <a:lnTo>
                      <a:pt x="4054" y="3345"/>
                    </a:lnTo>
                    <a:lnTo>
                      <a:pt x="4094" y="3336"/>
                    </a:lnTo>
                    <a:lnTo>
                      <a:pt x="4134" y="3329"/>
                    </a:lnTo>
                    <a:lnTo>
                      <a:pt x="4176" y="3324"/>
                    </a:lnTo>
                    <a:lnTo>
                      <a:pt x="4219" y="3320"/>
                    </a:lnTo>
                    <a:lnTo>
                      <a:pt x="4261" y="3319"/>
                    </a:lnTo>
                    <a:close/>
                    <a:moveTo>
                      <a:pt x="3942" y="14186"/>
                    </a:moveTo>
                    <a:lnTo>
                      <a:pt x="4938" y="14186"/>
                    </a:lnTo>
                    <a:lnTo>
                      <a:pt x="4938" y="15960"/>
                    </a:lnTo>
                    <a:lnTo>
                      <a:pt x="3942" y="15960"/>
                    </a:lnTo>
                    <a:lnTo>
                      <a:pt x="3942" y="14186"/>
                    </a:lnTo>
                    <a:close/>
                    <a:moveTo>
                      <a:pt x="5745" y="14186"/>
                    </a:moveTo>
                    <a:lnTo>
                      <a:pt x="6741" y="14186"/>
                    </a:lnTo>
                    <a:lnTo>
                      <a:pt x="6741" y="15960"/>
                    </a:lnTo>
                    <a:lnTo>
                      <a:pt x="5745" y="15960"/>
                    </a:lnTo>
                    <a:lnTo>
                      <a:pt x="5745" y="14186"/>
                    </a:lnTo>
                    <a:close/>
                    <a:moveTo>
                      <a:pt x="7548" y="14186"/>
                    </a:moveTo>
                    <a:lnTo>
                      <a:pt x="8544" y="14186"/>
                    </a:lnTo>
                    <a:lnTo>
                      <a:pt x="8544" y="15960"/>
                    </a:lnTo>
                    <a:lnTo>
                      <a:pt x="7548" y="15960"/>
                    </a:lnTo>
                    <a:lnTo>
                      <a:pt x="7548" y="14186"/>
                    </a:lnTo>
                    <a:close/>
                    <a:moveTo>
                      <a:pt x="9351" y="14186"/>
                    </a:moveTo>
                    <a:lnTo>
                      <a:pt x="10346" y="14186"/>
                    </a:lnTo>
                    <a:lnTo>
                      <a:pt x="10346" y="15960"/>
                    </a:lnTo>
                    <a:lnTo>
                      <a:pt x="9351" y="15960"/>
                    </a:lnTo>
                    <a:lnTo>
                      <a:pt x="9351" y="14186"/>
                    </a:lnTo>
                    <a:close/>
                    <a:moveTo>
                      <a:pt x="11153" y="14186"/>
                    </a:moveTo>
                    <a:lnTo>
                      <a:pt x="12149" y="14186"/>
                    </a:lnTo>
                    <a:lnTo>
                      <a:pt x="12149" y="15960"/>
                    </a:lnTo>
                    <a:lnTo>
                      <a:pt x="11153" y="15960"/>
                    </a:lnTo>
                    <a:lnTo>
                      <a:pt x="11153" y="14186"/>
                    </a:lnTo>
                    <a:close/>
                    <a:moveTo>
                      <a:pt x="1775" y="3857"/>
                    </a:moveTo>
                    <a:lnTo>
                      <a:pt x="1775" y="4852"/>
                    </a:lnTo>
                    <a:lnTo>
                      <a:pt x="0" y="4852"/>
                    </a:lnTo>
                    <a:lnTo>
                      <a:pt x="0" y="3857"/>
                    </a:lnTo>
                    <a:lnTo>
                      <a:pt x="1775" y="3857"/>
                    </a:lnTo>
                    <a:close/>
                    <a:moveTo>
                      <a:pt x="1775" y="5659"/>
                    </a:moveTo>
                    <a:lnTo>
                      <a:pt x="1775" y="6653"/>
                    </a:lnTo>
                    <a:lnTo>
                      <a:pt x="0" y="6653"/>
                    </a:lnTo>
                    <a:lnTo>
                      <a:pt x="0" y="5659"/>
                    </a:lnTo>
                    <a:lnTo>
                      <a:pt x="1775" y="5659"/>
                    </a:lnTo>
                    <a:close/>
                    <a:moveTo>
                      <a:pt x="1775" y="7460"/>
                    </a:moveTo>
                    <a:lnTo>
                      <a:pt x="1775" y="8455"/>
                    </a:lnTo>
                    <a:lnTo>
                      <a:pt x="0" y="8455"/>
                    </a:lnTo>
                    <a:lnTo>
                      <a:pt x="0" y="7460"/>
                    </a:lnTo>
                    <a:lnTo>
                      <a:pt x="1775" y="7460"/>
                    </a:lnTo>
                    <a:close/>
                    <a:moveTo>
                      <a:pt x="1775" y="9262"/>
                    </a:moveTo>
                    <a:lnTo>
                      <a:pt x="1775" y="10256"/>
                    </a:lnTo>
                    <a:lnTo>
                      <a:pt x="0" y="10256"/>
                    </a:lnTo>
                    <a:lnTo>
                      <a:pt x="0" y="9262"/>
                    </a:lnTo>
                    <a:lnTo>
                      <a:pt x="1775" y="9262"/>
                    </a:lnTo>
                    <a:close/>
                    <a:moveTo>
                      <a:pt x="1775" y="11063"/>
                    </a:moveTo>
                    <a:lnTo>
                      <a:pt x="1775" y="12059"/>
                    </a:lnTo>
                    <a:lnTo>
                      <a:pt x="0" y="12059"/>
                    </a:lnTo>
                    <a:lnTo>
                      <a:pt x="0" y="11063"/>
                    </a:lnTo>
                    <a:lnTo>
                      <a:pt x="1775" y="11063"/>
                    </a:lnTo>
                    <a:close/>
                    <a:moveTo>
                      <a:pt x="16245" y="3857"/>
                    </a:moveTo>
                    <a:lnTo>
                      <a:pt x="16245" y="4852"/>
                    </a:lnTo>
                    <a:lnTo>
                      <a:pt x="14470" y="4852"/>
                    </a:lnTo>
                    <a:lnTo>
                      <a:pt x="14470" y="3857"/>
                    </a:lnTo>
                    <a:lnTo>
                      <a:pt x="16245" y="3857"/>
                    </a:lnTo>
                    <a:close/>
                    <a:moveTo>
                      <a:pt x="16245" y="5659"/>
                    </a:moveTo>
                    <a:lnTo>
                      <a:pt x="16245" y="6653"/>
                    </a:lnTo>
                    <a:lnTo>
                      <a:pt x="14470" y="6653"/>
                    </a:lnTo>
                    <a:lnTo>
                      <a:pt x="14470" y="5659"/>
                    </a:lnTo>
                    <a:lnTo>
                      <a:pt x="16245" y="5659"/>
                    </a:lnTo>
                    <a:close/>
                    <a:moveTo>
                      <a:pt x="16245" y="7460"/>
                    </a:moveTo>
                    <a:lnTo>
                      <a:pt x="16245" y="8455"/>
                    </a:lnTo>
                    <a:lnTo>
                      <a:pt x="14470" y="8455"/>
                    </a:lnTo>
                    <a:lnTo>
                      <a:pt x="14470" y="7460"/>
                    </a:lnTo>
                    <a:lnTo>
                      <a:pt x="16245" y="7460"/>
                    </a:lnTo>
                    <a:close/>
                    <a:moveTo>
                      <a:pt x="16245" y="9262"/>
                    </a:moveTo>
                    <a:lnTo>
                      <a:pt x="16245" y="10256"/>
                    </a:lnTo>
                    <a:lnTo>
                      <a:pt x="14470" y="10256"/>
                    </a:lnTo>
                    <a:lnTo>
                      <a:pt x="14470" y="9262"/>
                    </a:lnTo>
                    <a:lnTo>
                      <a:pt x="16245" y="9262"/>
                    </a:lnTo>
                    <a:close/>
                    <a:moveTo>
                      <a:pt x="16245" y="11063"/>
                    </a:moveTo>
                    <a:lnTo>
                      <a:pt x="16245" y="12059"/>
                    </a:lnTo>
                    <a:lnTo>
                      <a:pt x="14470" y="12059"/>
                    </a:lnTo>
                    <a:lnTo>
                      <a:pt x="14470" y="11063"/>
                    </a:lnTo>
                    <a:lnTo>
                      <a:pt x="16245" y="11063"/>
                    </a:lnTo>
                    <a:close/>
                    <a:moveTo>
                      <a:pt x="3942" y="0"/>
                    </a:moveTo>
                    <a:lnTo>
                      <a:pt x="4938" y="0"/>
                    </a:lnTo>
                    <a:lnTo>
                      <a:pt x="4938" y="1774"/>
                    </a:lnTo>
                    <a:lnTo>
                      <a:pt x="3942" y="1774"/>
                    </a:lnTo>
                    <a:lnTo>
                      <a:pt x="3942" y="0"/>
                    </a:lnTo>
                    <a:close/>
                    <a:moveTo>
                      <a:pt x="5745" y="0"/>
                    </a:moveTo>
                    <a:lnTo>
                      <a:pt x="6741" y="0"/>
                    </a:lnTo>
                    <a:lnTo>
                      <a:pt x="6741" y="1774"/>
                    </a:lnTo>
                    <a:lnTo>
                      <a:pt x="5745" y="1774"/>
                    </a:lnTo>
                    <a:lnTo>
                      <a:pt x="5745" y="0"/>
                    </a:lnTo>
                    <a:close/>
                    <a:moveTo>
                      <a:pt x="7548" y="0"/>
                    </a:moveTo>
                    <a:lnTo>
                      <a:pt x="8544" y="0"/>
                    </a:lnTo>
                    <a:lnTo>
                      <a:pt x="8544" y="1774"/>
                    </a:lnTo>
                    <a:lnTo>
                      <a:pt x="7548" y="1774"/>
                    </a:lnTo>
                    <a:lnTo>
                      <a:pt x="7548" y="0"/>
                    </a:lnTo>
                    <a:close/>
                    <a:moveTo>
                      <a:pt x="9351" y="0"/>
                    </a:moveTo>
                    <a:lnTo>
                      <a:pt x="10346" y="0"/>
                    </a:lnTo>
                    <a:lnTo>
                      <a:pt x="10346" y="1774"/>
                    </a:lnTo>
                    <a:lnTo>
                      <a:pt x="9351" y="1774"/>
                    </a:lnTo>
                    <a:lnTo>
                      <a:pt x="93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0960" tIns="30480" rIns="60960" bIns="30480" numCol="1" anchor="t" anchorCtr="0" compatLnSpc="1">
                <a:prstTxWarp prst="textNoShape">
                  <a:avLst/>
                </a:prstTxWarp>
              </a:bodyPr>
              <a:lstStyle/>
              <a:p>
                <a:pPr defTabSz="60963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600" kern="0">
                  <a:solidFill>
                    <a:srgbClr val="C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136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39">
            <a:extLst>
              <a:ext uri="{FF2B5EF4-FFF2-40B4-BE49-F238E27FC236}">
                <a16:creationId xmlns:a16="http://schemas.microsoft.com/office/drawing/2014/main" id="{5F3F381D-019B-C546-82F8-49C38F306F12}"/>
              </a:ext>
            </a:extLst>
          </p:cNvPr>
          <p:cNvSpPr/>
          <p:nvPr/>
        </p:nvSpPr>
        <p:spPr bwMode="auto">
          <a:xfrm>
            <a:off x="2470118" y="1599311"/>
            <a:ext cx="1917583" cy="511831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DefaultXXX</a:t>
            </a: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UcpComponent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3" name="Can 45">
            <a:extLst>
              <a:ext uri="{FF2B5EF4-FFF2-40B4-BE49-F238E27FC236}">
                <a16:creationId xmlns:a16="http://schemas.microsoft.com/office/drawing/2014/main" id="{4E134585-A7A0-E746-AC26-19DA37D47F28}"/>
              </a:ext>
            </a:extLst>
          </p:cNvPr>
          <p:cNvSpPr/>
          <p:nvPr/>
        </p:nvSpPr>
        <p:spPr bwMode="auto">
          <a:xfrm>
            <a:off x="4788032" y="1610799"/>
            <a:ext cx="888614" cy="531669"/>
          </a:xfrm>
          <a:prstGeom prst="can">
            <a:avLst/>
          </a:prstGeom>
          <a:solidFill>
            <a:srgbClr val="CAE2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Cube 39">
            <a:extLst>
              <a:ext uri="{FF2B5EF4-FFF2-40B4-BE49-F238E27FC236}">
                <a16:creationId xmlns:a16="http://schemas.microsoft.com/office/drawing/2014/main" id="{60955375-270D-2641-A9B5-1A377FC400A0}"/>
              </a:ext>
            </a:extLst>
          </p:cNvPr>
          <p:cNvSpPr/>
          <p:nvPr/>
        </p:nvSpPr>
        <p:spPr bwMode="auto">
          <a:xfrm>
            <a:off x="2958533" y="553142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XXXItemView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UcpView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5" name="Cube 39">
            <a:extLst>
              <a:ext uri="{FF2B5EF4-FFF2-40B4-BE49-F238E27FC236}">
                <a16:creationId xmlns:a16="http://schemas.microsoft.com/office/drawing/2014/main" id="{EE758F0A-D9CC-C64E-AF9D-7CCE3DF34A71}"/>
              </a:ext>
            </a:extLst>
          </p:cNvPr>
          <p:cNvSpPr/>
          <p:nvPr/>
        </p:nvSpPr>
        <p:spPr bwMode="auto">
          <a:xfrm>
            <a:off x="5029674" y="553142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XXXZZZView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UcpView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6" name="Cube 39">
            <a:extLst>
              <a:ext uri="{FF2B5EF4-FFF2-40B4-BE49-F238E27FC236}">
                <a16:creationId xmlns:a16="http://schemas.microsoft.com/office/drawing/2014/main" id="{811A9B2F-E027-AE41-853D-1D5C886D2B29}"/>
              </a:ext>
            </a:extLst>
          </p:cNvPr>
          <p:cNvSpPr/>
          <p:nvPr/>
        </p:nvSpPr>
        <p:spPr bwMode="auto">
          <a:xfrm>
            <a:off x="6648612" y="1223035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UcpController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7" name="Cube 39">
            <a:extLst>
              <a:ext uri="{FF2B5EF4-FFF2-40B4-BE49-F238E27FC236}">
                <a16:creationId xmlns:a16="http://schemas.microsoft.com/office/drawing/2014/main" id="{C586D84F-A483-7341-A224-5988EC94DE24}"/>
              </a:ext>
            </a:extLst>
          </p:cNvPr>
          <p:cNvSpPr/>
          <p:nvPr/>
        </p:nvSpPr>
        <p:spPr bwMode="auto">
          <a:xfrm>
            <a:off x="6259446" y="2479118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Connector</a:t>
            </a:r>
          </a:p>
        </p:txBody>
      </p:sp>
      <p:sp>
        <p:nvSpPr>
          <p:cNvPr id="8" name="Cube 39">
            <a:extLst>
              <a:ext uri="{FF2B5EF4-FFF2-40B4-BE49-F238E27FC236}">
                <a16:creationId xmlns:a16="http://schemas.microsoft.com/office/drawing/2014/main" id="{39801C33-51D9-B744-91DB-4EDBFD40D95D}"/>
              </a:ext>
            </a:extLst>
          </p:cNvPr>
          <p:cNvSpPr/>
          <p:nvPr/>
        </p:nvSpPr>
        <p:spPr bwMode="auto">
          <a:xfrm>
            <a:off x="1999741" y="3604972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DAO</a:t>
            </a:r>
          </a:p>
        </p:txBody>
      </p:sp>
      <p:sp>
        <p:nvSpPr>
          <p:cNvPr id="9" name="Cube 39">
            <a:extLst>
              <a:ext uri="{FF2B5EF4-FFF2-40B4-BE49-F238E27FC236}">
                <a16:creationId xmlns:a16="http://schemas.microsoft.com/office/drawing/2014/main" id="{3DA84BB8-88C5-A246-A7E3-A20B325A92C4}"/>
              </a:ext>
            </a:extLst>
          </p:cNvPr>
          <p:cNvSpPr/>
          <p:nvPr/>
        </p:nvSpPr>
        <p:spPr bwMode="auto">
          <a:xfrm>
            <a:off x="8280888" y="2561993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DomainObject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0" name="Cube 39">
            <a:extLst>
              <a:ext uri="{FF2B5EF4-FFF2-40B4-BE49-F238E27FC236}">
                <a16:creationId xmlns:a16="http://schemas.microsoft.com/office/drawing/2014/main" id="{7D95E5CF-FD40-9248-A024-AFD66B6960BC}"/>
              </a:ext>
            </a:extLst>
          </p:cNvPr>
          <p:cNvSpPr/>
          <p:nvPr/>
        </p:nvSpPr>
        <p:spPr bwMode="auto">
          <a:xfrm>
            <a:off x="7756726" y="3277995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RESTEntity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1" name="Cube 39">
            <a:extLst>
              <a:ext uri="{FF2B5EF4-FFF2-40B4-BE49-F238E27FC236}">
                <a16:creationId xmlns:a16="http://schemas.microsoft.com/office/drawing/2014/main" id="{04F381A5-253E-3741-9DAE-48EAED131E9D}"/>
              </a:ext>
            </a:extLst>
          </p:cNvPr>
          <p:cNvSpPr/>
          <p:nvPr/>
        </p:nvSpPr>
        <p:spPr bwMode="auto">
          <a:xfrm>
            <a:off x="2309538" y="2720387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HyperMediaEntity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2" name="Cube 39">
            <a:extLst>
              <a:ext uri="{FF2B5EF4-FFF2-40B4-BE49-F238E27FC236}">
                <a16:creationId xmlns:a16="http://schemas.microsoft.com/office/drawing/2014/main" id="{544A6783-1258-7C43-A667-858B92F3FCBB}"/>
              </a:ext>
            </a:extLst>
          </p:cNvPr>
          <p:cNvSpPr/>
          <p:nvPr/>
        </p:nvSpPr>
        <p:spPr bwMode="auto">
          <a:xfrm>
            <a:off x="7320656" y="1851076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UcpModel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3" name="Cube 39">
            <a:extLst>
              <a:ext uri="{FF2B5EF4-FFF2-40B4-BE49-F238E27FC236}">
                <a16:creationId xmlns:a16="http://schemas.microsoft.com/office/drawing/2014/main" id="{B03D713B-26CA-BC48-BC0C-9AB2A9A04DDC}"/>
              </a:ext>
            </a:extLst>
          </p:cNvPr>
          <p:cNvSpPr/>
          <p:nvPr/>
        </p:nvSpPr>
        <p:spPr bwMode="auto">
          <a:xfrm>
            <a:off x="6557408" y="3906037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RESTClient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4" name="Cube 39">
            <a:extLst>
              <a:ext uri="{FF2B5EF4-FFF2-40B4-BE49-F238E27FC236}">
                <a16:creationId xmlns:a16="http://schemas.microsoft.com/office/drawing/2014/main" id="{36F2D768-C8C6-AF48-9A39-E23D5D4F2049}"/>
              </a:ext>
            </a:extLst>
          </p:cNvPr>
          <p:cNvSpPr/>
          <p:nvPr/>
        </p:nvSpPr>
        <p:spPr bwMode="auto">
          <a:xfrm>
            <a:off x="4387701" y="3766706"/>
            <a:ext cx="1564911" cy="790492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  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ior:rest</a:t>
            </a: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:</a:t>
            </a:r>
          </a:p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	loader</a:t>
            </a:r>
          </a:p>
        </p:txBody>
      </p:sp>
      <p:sp>
        <p:nvSpPr>
          <p:cNvPr id="16" name="Cube 39">
            <a:extLst>
              <a:ext uri="{FF2B5EF4-FFF2-40B4-BE49-F238E27FC236}">
                <a16:creationId xmlns:a16="http://schemas.microsoft.com/office/drawing/2014/main" id="{D7B76975-E618-7E44-925C-6E01F14BFB6A}"/>
              </a:ext>
            </a:extLst>
          </p:cNvPr>
          <p:cNvSpPr/>
          <p:nvPr/>
        </p:nvSpPr>
        <p:spPr bwMode="auto">
          <a:xfrm>
            <a:off x="3653071" y="5272640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EAMDucpLoader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7" name="Cube 39">
            <a:extLst>
              <a:ext uri="{FF2B5EF4-FFF2-40B4-BE49-F238E27FC236}">
                <a16:creationId xmlns:a16="http://schemas.microsoft.com/office/drawing/2014/main" id="{CBF9BAA5-D5BD-7246-B21B-AB9B5DDE98A4}"/>
              </a:ext>
            </a:extLst>
          </p:cNvPr>
          <p:cNvSpPr/>
          <p:nvPr/>
        </p:nvSpPr>
        <p:spPr bwMode="auto">
          <a:xfrm>
            <a:off x="6425843" y="5103080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wo-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da.de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ServiceManager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65341-B486-794F-9670-AC7E1420D591}"/>
              </a:ext>
            </a:extLst>
          </p:cNvPr>
          <p:cNvCxnSpPr>
            <a:stCxn id="13" idx="3"/>
            <a:endCxn id="17" idx="0"/>
          </p:cNvCxnSpPr>
          <p:nvPr/>
        </p:nvCxnSpPr>
        <p:spPr>
          <a:xfrm flipH="1">
            <a:off x="7448613" y="4417868"/>
            <a:ext cx="3608" cy="68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39">
            <a:extLst>
              <a:ext uri="{FF2B5EF4-FFF2-40B4-BE49-F238E27FC236}">
                <a16:creationId xmlns:a16="http://schemas.microsoft.com/office/drawing/2014/main" id="{046D7274-8904-BA44-87BC-A9D0CA36A2DB}"/>
              </a:ext>
            </a:extLst>
          </p:cNvPr>
          <p:cNvSpPr/>
          <p:nvPr/>
        </p:nvSpPr>
        <p:spPr bwMode="auto">
          <a:xfrm>
            <a:off x="8547724" y="5103080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ApplicationCache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1" name="Cube 39">
            <a:extLst>
              <a:ext uri="{FF2B5EF4-FFF2-40B4-BE49-F238E27FC236}">
                <a16:creationId xmlns:a16="http://schemas.microsoft.com/office/drawing/2014/main" id="{7AD20B34-F4FF-8E46-A138-0A57D10E81EC}"/>
              </a:ext>
            </a:extLst>
          </p:cNvPr>
          <p:cNvSpPr/>
          <p:nvPr/>
        </p:nvSpPr>
        <p:spPr bwMode="auto">
          <a:xfrm>
            <a:off x="9376797" y="4475038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SessionDB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2" name="Cube 39">
            <a:extLst>
              <a:ext uri="{FF2B5EF4-FFF2-40B4-BE49-F238E27FC236}">
                <a16:creationId xmlns:a16="http://schemas.microsoft.com/office/drawing/2014/main" id="{00D36906-9894-F242-9FAC-4ED79FB99391}"/>
              </a:ext>
            </a:extLst>
          </p:cNvPr>
          <p:cNvSpPr/>
          <p:nvPr/>
        </p:nvSpPr>
        <p:spPr bwMode="auto">
          <a:xfrm>
            <a:off x="9376796" y="5702871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Network</a:t>
            </a:r>
          </a:p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73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3">
            <a:extLst>
              <a:ext uri="{FF2B5EF4-FFF2-40B4-BE49-F238E27FC236}">
                <a16:creationId xmlns:a16="http://schemas.microsoft.com/office/drawing/2014/main" id="{D52B5B58-3ED6-F444-94E4-C9CF926E5AE9}"/>
              </a:ext>
            </a:extLst>
          </p:cNvPr>
          <p:cNvGrpSpPr/>
          <p:nvPr/>
        </p:nvGrpSpPr>
        <p:grpSpPr>
          <a:xfrm>
            <a:off x="981828" y="1134507"/>
            <a:ext cx="1228179" cy="1064569"/>
            <a:chOff x="4571562" y="3672981"/>
            <a:chExt cx="186583" cy="161728"/>
          </a:xfrm>
        </p:grpSpPr>
        <p:sp>
          <p:nvSpPr>
            <p:cNvPr id="4" name="Hexagon 33">
              <a:extLst>
                <a:ext uri="{FF2B5EF4-FFF2-40B4-BE49-F238E27FC236}">
                  <a16:creationId xmlns:a16="http://schemas.microsoft.com/office/drawing/2014/main" id="{9B6564B1-FF4F-1D41-BB69-B4D14C9DDDBC}"/>
                </a:ext>
              </a:extLst>
            </p:cNvPr>
            <p:cNvSpPr/>
            <p:nvPr/>
          </p:nvSpPr>
          <p:spPr>
            <a:xfrm>
              <a:off x="4571562" y="3672981"/>
              <a:ext cx="186583" cy="160847"/>
            </a:xfrm>
            <a:prstGeom prst="hexagon">
              <a:avLst/>
            </a:prstGeom>
            <a:gradFill rotWithShape="1">
              <a:gsLst>
                <a:gs pos="0">
                  <a:srgbClr val="4E8542">
                    <a:shade val="45000"/>
                    <a:satMod val="155000"/>
                  </a:srgbClr>
                </a:gs>
                <a:gs pos="60000">
                  <a:srgbClr val="4E8542">
                    <a:shade val="95000"/>
                    <a:satMod val="150000"/>
                  </a:srgbClr>
                </a:gs>
                <a:gs pos="100000">
                  <a:srgbClr val="4E8542">
                    <a:tint val="87000"/>
                    <a:satMod val="2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2400" kern="0">
                <a:solidFill>
                  <a:sysClr val="window" lastClr="FFFFFF"/>
                </a:solidFill>
                <a:latin typeface="Verdana"/>
                <a:ea typeface="华文细黑"/>
              </a:endParaRPr>
            </a:p>
          </p:txBody>
        </p:sp>
        <p:sp>
          <p:nvSpPr>
            <p:cNvPr id="5" name="Round Same Side Corner Rectangle 34">
              <a:extLst>
                <a:ext uri="{FF2B5EF4-FFF2-40B4-BE49-F238E27FC236}">
                  <a16:creationId xmlns:a16="http://schemas.microsoft.com/office/drawing/2014/main" id="{17D86991-3CFE-F040-B70C-B7BF08788032}"/>
                </a:ext>
              </a:extLst>
            </p:cNvPr>
            <p:cNvSpPr/>
            <p:nvPr/>
          </p:nvSpPr>
          <p:spPr>
            <a:xfrm>
              <a:off x="4613490" y="3775853"/>
              <a:ext cx="105341" cy="58856"/>
            </a:xfrm>
            <a:prstGeom prst="round2SameRect">
              <a:avLst/>
            </a:prstGeom>
            <a:solidFill>
              <a:sysClr val="window" lastClr="FFFFFF"/>
            </a:solidFill>
            <a:ln w="42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2400" kern="0">
                <a:solidFill>
                  <a:sysClr val="window" lastClr="FFFFFF"/>
                </a:solidFill>
                <a:latin typeface="Verdana"/>
                <a:ea typeface="华文细黑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D0103C-FE4E-1E45-AFF8-28022AF54C60}"/>
              </a:ext>
            </a:extLst>
          </p:cNvPr>
          <p:cNvSpPr txBox="1"/>
          <p:nvPr/>
        </p:nvSpPr>
        <p:spPr>
          <a:xfrm>
            <a:off x="1096099" y="1170153"/>
            <a:ext cx="99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/>
              <a:t>DefaultEntity</a:t>
            </a:r>
          </a:p>
          <a:p>
            <a:pPr algn="ctr"/>
            <a:r>
              <a:rPr lang="en-DE" sz="1200" dirty="0"/>
              <a:t>RESTEntity</a:t>
            </a:r>
          </a:p>
        </p:txBody>
      </p:sp>
      <p:sp>
        <p:nvSpPr>
          <p:cNvPr id="7" name="Cube 39">
            <a:extLst>
              <a:ext uri="{FF2B5EF4-FFF2-40B4-BE49-F238E27FC236}">
                <a16:creationId xmlns:a16="http://schemas.microsoft.com/office/drawing/2014/main" id="{0F2169CE-E2F1-E942-A332-DB50084488CC}"/>
              </a:ext>
            </a:extLst>
          </p:cNvPr>
          <p:cNvSpPr/>
          <p:nvPr/>
        </p:nvSpPr>
        <p:spPr bwMode="auto">
          <a:xfrm>
            <a:off x="2876501" y="1407976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Address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RESTEntity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8" name="Cube 39">
            <a:extLst>
              <a:ext uri="{FF2B5EF4-FFF2-40B4-BE49-F238E27FC236}">
                <a16:creationId xmlns:a16="http://schemas.microsoft.com/office/drawing/2014/main" id="{3D6F7C5F-A689-C243-A30F-09790235139B}"/>
              </a:ext>
            </a:extLst>
          </p:cNvPr>
          <p:cNvSpPr/>
          <p:nvPr/>
        </p:nvSpPr>
        <p:spPr bwMode="auto">
          <a:xfrm>
            <a:off x="3331310" y="3669731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RESTClient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6FA47-C58E-2947-A641-363C198F5937}"/>
              </a:ext>
            </a:extLst>
          </p:cNvPr>
          <p:cNvSpPr txBox="1"/>
          <p:nvPr/>
        </p:nvSpPr>
        <p:spPr>
          <a:xfrm>
            <a:off x="762308" y="4458984"/>
            <a:ext cx="237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reate(id) =&gt; delegeate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AAB78-EE5C-C146-8528-4806E4ED54E9}"/>
              </a:ext>
            </a:extLst>
          </p:cNvPr>
          <p:cNvSpPr txBox="1"/>
          <p:nvPr/>
        </p:nvSpPr>
        <p:spPr>
          <a:xfrm>
            <a:off x="3504467" y="4458984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reate(id)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F268C-D794-6B42-B141-A10A22B4B991}"/>
              </a:ext>
            </a:extLst>
          </p:cNvPr>
          <p:cNvSpPr txBox="1"/>
          <p:nvPr/>
        </p:nvSpPr>
        <p:spPr>
          <a:xfrm>
            <a:off x="3835292" y="4828316"/>
            <a:ext cx="272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POST id  body: addressJson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2FD9E-DDE8-0D4F-B543-BFFA432E46F9}"/>
              </a:ext>
            </a:extLst>
          </p:cNvPr>
          <p:cNvSpPr txBox="1"/>
          <p:nvPr/>
        </p:nvSpPr>
        <p:spPr>
          <a:xfrm>
            <a:off x="762308" y="3265901"/>
            <a:ext cx="237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reate(id) =&gt; delegeate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B862E-6711-FA41-B43D-16922283B76C}"/>
              </a:ext>
            </a:extLst>
          </p:cNvPr>
          <p:cNvSpPr txBox="1"/>
          <p:nvPr/>
        </p:nvSpPr>
        <p:spPr>
          <a:xfrm>
            <a:off x="68362" y="0"/>
            <a:ext cx="317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Case: create local to </a:t>
            </a:r>
            <a:r>
              <a:rPr lang="en-GB" dirty="0" err="1"/>
              <a:t>dataSource</a:t>
            </a:r>
            <a:endParaRPr lang="en-DE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0DFE607-5428-B14D-95D2-CB3FCFC78D9F}"/>
              </a:ext>
            </a:extLst>
          </p:cNvPr>
          <p:cNvSpPr/>
          <p:nvPr/>
        </p:nvSpPr>
        <p:spPr bwMode="auto">
          <a:xfrm>
            <a:off x="762308" y="2500794"/>
            <a:ext cx="1917583" cy="511831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DefaultAddress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UcpComponent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7" name="Cube 39">
            <a:extLst>
              <a:ext uri="{FF2B5EF4-FFF2-40B4-BE49-F238E27FC236}">
                <a16:creationId xmlns:a16="http://schemas.microsoft.com/office/drawing/2014/main" id="{80DF21F1-4333-F64D-A9FE-0ED0ABDB83DC}"/>
              </a:ext>
            </a:extLst>
          </p:cNvPr>
          <p:cNvSpPr/>
          <p:nvPr/>
        </p:nvSpPr>
        <p:spPr bwMode="auto">
          <a:xfrm>
            <a:off x="3331310" y="3669731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RESTClient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8" name="Cube 39">
            <a:extLst>
              <a:ext uri="{FF2B5EF4-FFF2-40B4-BE49-F238E27FC236}">
                <a16:creationId xmlns:a16="http://schemas.microsoft.com/office/drawing/2014/main" id="{05AD19A7-FAC0-F74D-9CC5-F2FB2C89BCB6}"/>
              </a:ext>
            </a:extLst>
          </p:cNvPr>
          <p:cNvSpPr/>
          <p:nvPr/>
        </p:nvSpPr>
        <p:spPr bwMode="auto">
          <a:xfrm>
            <a:off x="3331310" y="2145801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RESTConnector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DataConnector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275E6-9DD8-5A45-BA0A-EC8FDE6E06BB}"/>
              </a:ext>
            </a:extLst>
          </p:cNvPr>
          <p:cNvSpPr txBox="1"/>
          <p:nvPr/>
        </p:nvSpPr>
        <p:spPr>
          <a:xfrm>
            <a:off x="3504467" y="2747240"/>
            <a:ext cx="380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</a:t>
            </a:r>
            <a:r>
              <a:rPr lang="en-DE" dirty="0"/>
              <a:t>(addressJson):myAddressInstance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22E4E2-9B87-BE46-8CC2-2E519A91BE1D}"/>
              </a:ext>
            </a:extLst>
          </p:cNvPr>
          <p:cNvSpPr txBox="1"/>
          <p:nvPr/>
        </p:nvSpPr>
        <p:spPr>
          <a:xfrm>
            <a:off x="3504467" y="3071604"/>
            <a:ext cx="37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save</a:t>
            </a:r>
            <a:r>
              <a:rPr lang="en-DE" dirty="0"/>
              <a:t>(myAddressInstance):addressJson</a:t>
            </a:r>
          </a:p>
        </p:txBody>
      </p:sp>
    </p:spTree>
    <p:extLst>
      <p:ext uri="{BB962C8B-B14F-4D97-AF65-F5344CB8AC3E}">
        <p14:creationId xmlns:p14="http://schemas.microsoft.com/office/powerpoint/2010/main" val="103288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95EA1C58-3F64-FE47-BF4F-C9167DA38151}"/>
              </a:ext>
            </a:extLst>
          </p:cNvPr>
          <p:cNvSpPr/>
          <p:nvPr/>
        </p:nvSpPr>
        <p:spPr bwMode="auto">
          <a:xfrm>
            <a:off x="762308" y="2500794"/>
            <a:ext cx="1917583" cy="511831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DefaultAddress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UcpComponent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grpSp>
        <p:nvGrpSpPr>
          <p:cNvPr id="3" name="Group 513">
            <a:extLst>
              <a:ext uri="{FF2B5EF4-FFF2-40B4-BE49-F238E27FC236}">
                <a16:creationId xmlns:a16="http://schemas.microsoft.com/office/drawing/2014/main" id="{D52B5B58-3ED6-F444-94E4-C9CF926E5AE9}"/>
              </a:ext>
            </a:extLst>
          </p:cNvPr>
          <p:cNvGrpSpPr/>
          <p:nvPr/>
        </p:nvGrpSpPr>
        <p:grpSpPr>
          <a:xfrm>
            <a:off x="981828" y="1134507"/>
            <a:ext cx="1228179" cy="1064569"/>
            <a:chOff x="4571562" y="3672981"/>
            <a:chExt cx="186583" cy="161728"/>
          </a:xfrm>
        </p:grpSpPr>
        <p:sp>
          <p:nvSpPr>
            <p:cNvPr id="4" name="Hexagon 33">
              <a:extLst>
                <a:ext uri="{FF2B5EF4-FFF2-40B4-BE49-F238E27FC236}">
                  <a16:creationId xmlns:a16="http://schemas.microsoft.com/office/drawing/2014/main" id="{9B6564B1-FF4F-1D41-BB69-B4D14C9DDDBC}"/>
                </a:ext>
              </a:extLst>
            </p:cNvPr>
            <p:cNvSpPr/>
            <p:nvPr/>
          </p:nvSpPr>
          <p:spPr>
            <a:xfrm>
              <a:off x="4571562" y="3672981"/>
              <a:ext cx="186583" cy="160847"/>
            </a:xfrm>
            <a:prstGeom prst="hexagon">
              <a:avLst/>
            </a:prstGeom>
            <a:gradFill rotWithShape="1">
              <a:gsLst>
                <a:gs pos="0">
                  <a:srgbClr val="4E8542">
                    <a:shade val="45000"/>
                    <a:satMod val="155000"/>
                  </a:srgbClr>
                </a:gs>
                <a:gs pos="60000">
                  <a:srgbClr val="4E8542">
                    <a:shade val="95000"/>
                    <a:satMod val="150000"/>
                  </a:srgbClr>
                </a:gs>
                <a:gs pos="100000">
                  <a:srgbClr val="4E8542">
                    <a:tint val="87000"/>
                    <a:satMod val="2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2400" kern="0">
                <a:solidFill>
                  <a:sysClr val="window" lastClr="FFFFFF"/>
                </a:solidFill>
                <a:latin typeface="Verdana"/>
                <a:ea typeface="华文细黑"/>
              </a:endParaRPr>
            </a:p>
          </p:txBody>
        </p:sp>
        <p:sp>
          <p:nvSpPr>
            <p:cNvPr id="5" name="Round Same Side Corner Rectangle 34">
              <a:extLst>
                <a:ext uri="{FF2B5EF4-FFF2-40B4-BE49-F238E27FC236}">
                  <a16:creationId xmlns:a16="http://schemas.microsoft.com/office/drawing/2014/main" id="{17D86991-3CFE-F040-B70C-B7BF08788032}"/>
                </a:ext>
              </a:extLst>
            </p:cNvPr>
            <p:cNvSpPr/>
            <p:nvPr/>
          </p:nvSpPr>
          <p:spPr>
            <a:xfrm>
              <a:off x="4613490" y="3775853"/>
              <a:ext cx="105341" cy="58856"/>
            </a:xfrm>
            <a:prstGeom prst="round2SameRect">
              <a:avLst/>
            </a:prstGeom>
            <a:solidFill>
              <a:sysClr val="window" lastClr="FFFFFF"/>
            </a:solidFill>
            <a:ln w="42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2400" kern="0">
                <a:solidFill>
                  <a:sysClr val="window" lastClr="FFFFFF"/>
                </a:solidFill>
                <a:latin typeface="Verdana"/>
                <a:ea typeface="华文细黑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D0103C-FE4E-1E45-AFF8-28022AF54C60}"/>
              </a:ext>
            </a:extLst>
          </p:cNvPr>
          <p:cNvSpPr txBox="1"/>
          <p:nvPr/>
        </p:nvSpPr>
        <p:spPr>
          <a:xfrm>
            <a:off x="1096099" y="1170153"/>
            <a:ext cx="99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/>
              <a:t>DefaultEntity</a:t>
            </a:r>
          </a:p>
          <a:p>
            <a:pPr algn="ctr"/>
            <a:r>
              <a:rPr lang="en-DE" sz="1200" dirty="0"/>
              <a:t>RESTEntity</a:t>
            </a:r>
          </a:p>
        </p:txBody>
      </p:sp>
      <p:sp>
        <p:nvSpPr>
          <p:cNvPr id="7" name="Cube 39">
            <a:extLst>
              <a:ext uri="{FF2B5EF4-FFF2-40B4-BE49-F238E27FC236}">
                <a16:creationId xmlns:a16="http://schemas.microsoft.com/office/drawing/2014/main" id="{0F2169CE-E2F1-E942-A332-DB50084488CC}"/>
              </a:ext>
            </a:extLst>
          </p:cNvPr>
          <p:cNvSpPr/>
          <p:nvPr/>
        </p:nvSpPr>
        <p:spPr bwMode="auto">
          <a:xfrm>
            <a:off x="2876501" y="1407976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Address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RESTEntity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8" name="Cube 39">
            <a:extLst>
              <a:ext uri="{FF2B5EF4-FFF2-40B4-BE49-F238E27FC236}">
                <a16:creationId xmlns:a16="http://schemas.microsoft.com/office/drawing/2014/main" id="{3D6F7C5F-A689-C243-A30F-09790235139B}"/>
              </a:ext>
            </a:extLst>
          </p:cNvPr>
          <p:cNvSpPr/>
          <p:nvPr/>
        </p:nvSpPr>
        <p:spPr bwMode="auto">
          <a:xfrm>
            <a:off x="3331310" y="3669731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RESTClient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9" name="Cube 39">
            <a:extLst>
              <a:ext uri="{FF2B5EF4-FFF2-40B4-BE49-F238E27FC236}">
                <a16:creationId xmlns:a16="http://schemas.microsoft.com/office/drawing/2014/main" id="{F3EF404C-5A78-C04E-975A-71206105D8E9}"/>
              </a:ext>
            </a:extLst>
          </p:cNvPr>
          <p:cNvSpPr/>
          <p:nvPr/>
        </p:nvSpPr>
        <p:spPr bwMode="auto">
          <a:xfrm>
            <a:off x="3331310" y="2145801"/>
            <a:ext cx="1917583" cy="511831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RESTConnector</a:t>
            </a:r>
            <a:b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Connector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6FA47-C58E-2947-A641-363C198F5937}"/>
              </a:ext>
            </a:extLst>
          </p:cNvPr>
          <p:cNvSpPr txBox="1"/>
          <p:nvPr/>
        </p:nvSpPr>
        <p:spPr>
          <a:xfrm>
            <a:off x="762308" y="4458984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</a:t>
            </a:r>
            <a:r>
              <a:rPr lang="en-DE" dirty="0"/>
              <a:t>(id) =&gt; delegeate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AAB78-EE5C-C146-8528-4806E4ED54E9}"/>
              </a:ext>
            </a:extLst>
          </p:cNvPr>
          <p:cNvSpPr txBox="1"/>
          <p:nvPr/>
        </p:nvSpPr>
        <p:spPr>
          <a:xfrm>
            <a:off x="3504467" y="4458984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</a:t>
            </a:r>
            <a:r>
              <a:rPr lang="en-DE" dirty="0"/>
              <a:t>(id)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F268C-D794-6B42-B141-A10A22B4B991}"/>
              </a:ext>
            </a:extLst>
          </p:cNvPr>
          <p:cNvSpPr txBox="1"/>
          <p:nvPr/>
        </p:nvSpPr>
        <p:spPr>
          <a:xfrm>
            <a:off x="3835292" y="4828316"/>
            <a:ext cx="223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GET id  </a:t>
            </a:r>
          </a:p>
          <a:p>
            <a:r>
              <a:rPr lang="en-DE" dirty="0"/>
              <a:t>     result: addressJson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FA9E7-66A3-7B45-9AA4-363AB84D73B5}"/>
              </a:ext>
            </a:extLst>
          </p:cNvPr>
          <p:cNvSpPr txBox="1"/>
          <p:nvPr/>
        </p:nvSpPr>
        <p:spPr>
          <a:xfrm>
            <a:off x="3504467" y="2747240"/>
            <a:ext cx="380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</a:t>
            </a:r>
            <a:r>
              <a:rPr lang="en-DE" dirty="0"/>
              <a:t>(addressJson):myAddressInstance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2FD9E-DDE8-0D4F-B543-BFFA432E46F9}"/>
              </a:ext>
            </a:extLst>
          </p:cNvPr>
          <p:cNvSpPr txBox="1"/>
          <p:nvPr/>
        </p:nvSpPr>
        <p:spPr>
          <a:xfrm>
            <a:off x="762308" y="3265901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</a:t>
            </a:r>
            <a:r>
              <a:rPr lang="en-DE" dirty="0"/>
              <a:t>(id) =&gt; delegeate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B862E-6711-FA41-B43D-16922283B76C}"/>
              </a:ext>
            </a:extLst>
          </p:cNvPr>
          <p:cNvSpPr txBox="1"/>
          <p:nvPr/>
        </p:nvSpPr>
        <p:spPr>
          <a:xfrm>
            <a:off x="68362" y="0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Case: </a:t>
            </a:r>
            <a:r>
              <a:rPr lang="en-GB" dirty="0" err="1"/>
              <a:t>findByID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C5FEA-2BD5-4E4C-BBC8-A4F70450867D}"/>
              </a:ext>
            </a:extLst>
          </p:cNvPr>
          <p:cNvSpPr txBox="1"/>
          <p:nvPr/>
        </p:nvSpPr>
        <p:spPr>
          <a:xfrm>
            <a:off x="7619292" y="2747240"/>
            <a:ext cx="307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updateModel</a:t>
            </a:r>
            <a:r>
              <a:rPr lang="en-US" dirty="0"/>
              <a:t>()</a:t>
            </a:r>
          </a:p>
          <a:p>
            <a:r>
              <a:rPr lang="en-US" dirty="0"/>
              <a:t>     </a:t>
            </a:r>
            <a:r>
              <a:rPr lang="en-US" dirty="0" err="1"/>
              <a:t>target.model</a:t>
            </a:r>
            <a:r>
              <a:rPr lang="en-US" dirty="0"/>
              <a:t> = </a:t>
            </a:r>
            <a:r>
              <a:rPr lang="en-DE" dirty="0"/>
              <a:t>addressJson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62DBE-97F7-6D44-AB26-64D83117E215}"/>
              </a:ext>
            </a:extLst>
          </p:cNvPr>
          <p:cNvSpPr txBox="1"/>
          <p:nvPr/>
        </p:nvSpPr>
        <p:spPr>
          <a:xfrm>
            <a:off x="3504467" y="3071604"/>
            <a:ext cx="37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save</a:t>
            </a:r>
            <a:r>
              <a:rPr lang="en-DE" dirty="0"/>
              <a:t>(myAddressInstance):addressJson</a:t>
            </a:r>
          </a:p>
        </p:txBody>
      </p:sp>
    </p:spTree>
    <p:extLst>
      <p:ext uri="{BB962C8B-B14F-4D97-AF65-F5344CB8AC3E}">
        <p14:creationId xmlns:p14="http://schemas.microsoft.com/office/powerpoint/2010/main" val="205041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98C37E4-DA92-FE4E-8317-F5CCCC749A0A}"/>
              </a:ext>
            </a:extLst>
          </p:cNvPr>
          <p:cNvSpPr/>
          <p:nvPr/>
        </p:nvSpPr>
        <p:spPr>
          <a:xfrm>
            <a:off x="642947" y="3709474"/>
            <a:ext cx="11120963" cy="315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4A7D0E-1E7D-0847-ADC2-4BDD26C6EC53}"/>
              </a:ext>
            </a:extLst>
          </p:cNvPr>
          <p:cNvSpPr/>
          <p:nvPr/>
        </p:nvSpPr>
        <p:spPr>
          <a:xfrm>
            <a:off x="959892" y="3678706"/>
            <a:ext cx="5567288" cy="8397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15D40A-27B9-4044-8B9C-289FDF092D92}"/>
              </a:ext>
            </a:extLst>
          </p:cNvPr>
          <p:cNvSpPr/>
          <p:nvPr/>
        </p:nvSpPr>
        <p:spPr>
          <a:xfrm>
            <a:off x="642947" y="1044538"/>
            <a:ext cx="11120963" cy="2518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" name="Cube 39">
            <a:extLst>
              <a:ext uri="{FF2B5EF4-FFF2-40B4-BE49-F238E27FC236}">
                <a16:creationId xmlns:a16="http://schemas.microsoft.com/office/drawing/2014/main" id="{5F3F381D-019B-C546-82F8-49C38F306F12}"/>
              </a:ext>
            </a:extLst>
          </p:cNvPr>
          <p:cNvSpPr/>
          <p:nvPr/>
        </p:nvSpPr>
        <p:spPr bwMode="auto">
          <a:xfrm>
            <a:off x="6972217" y="6108086"/>
            <a:ext cx="999121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DefaultXXX</a:t>
            </a: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UcpComponent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3" name="Can 45">
            <a:extLst>
              <a:ext uri="{FF2B5EF4-FFF2-40B4-BE49-F238E27FC236}">
                <a16:creationId xmlns:a16="http://schemas.microsoft.com/office/drawing/2014/main" id="{4E134585-A7A0-E746-AC26-19DA37D47F28}"/>
              </a:ext>
            </a:extLst>
          </p:cNvPr>
          <p:cNvSpPr/>
          <p:nvPr/>
        </p:nvSpPr>
        <p:spPr bwMode="auto">
          <a:xfrm>
            <a:off x="8179923" y="6114071"/>
            <a:ext cx="462996" cy="277016"/>
          </a:xfrm>
          <a:prstGeom prst="can">
            <a:avLst/>
          </a:prstGeom>
          <a:solidFill>
            <a:srgbClr val="CAE2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en-US" sz="1200" b="1" ker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8" name="Cube 39">
            <a:extLst>
              <a:ext uri="{FF2B5EF4-FFF2-40B4-BE49-F238E27FC236}">
                <a16:creationId xmlns:a16="http://schemas.microsoft.com/office/drawing/2014/main" id="{39801C33-51D9-B744-91DB-4EDBFD40D95D}"/>
              </a:ext>
            </a:extLst>
          </p:cNvPr>
          <p:cNvSpPr/>
          <p:nvPr/>
        </p:nvSpPr>
        <p:spPr bwMode="auto">
          <a:xfrm>
            <a:off x="7487429" y="2572327"/>
            <a:ext cx="999122" cy="266680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IORPersistenceManager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4" name="Cube 39">
            <a:extLst>
              <a:ext uri="{FF2B5EF4-FFF2-40B4-BE49-F238E27FC236}">
                <a16:creationId xmlns:a16="http://schemas.microsoft.com/office/drawing/2014/main" id="{76B1B715-1700-D346-8084-2A8699EA378F}"/>
              </a:ext>
            </a:extLst>
          </p:cNvPr>
          <p:cNvSpPr/>
          <p:nvPr/>
        </p:nvSpPr>
        <p:spPr bwMode="auto">
          <a:xfrm>
            <a:off x="5701143" y="2305647"/>
            <a:ext cx="999122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DefaultXXX</a:t>
            </a: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UcpComponent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5" name="Can 45">
            <a:extLst>
              <a:ext uri="{FF2B5EF4-FFF2-40B4-BE49-F238E27FC236}">
                <a16:creationId xmlns:a16="http://schemas.microsoft.com/office/drawing/2014/main" id="{9348B9BE-7D77-E24F-943E-6E7A00830197}"/>
              </a:ext>
            </a:extLst>
          </p:cNvPr>
          <p:cNvSpPr/>
          <p:nvPr/>
        </p:nvSpPr>
        <p:spPr bwMode="auto">
          <a:xfrm>
            <a:off x="6908850" y="2311633"/>
            <a:ext cx="462996" cy="277016"/>
          </a:xfrm>
          <a:prstGeom prst="can">
            <a:avLst/>
          </a:prstGeom>
          <a:solidFill>
            <a:srgbClr val="CAE2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en-US" sz="1200" b="1" ker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6" name="Cube 39">
            <a:extLst>
              <a:ext uri="{FF2B5EF4-FFF2-40B4-BE49-F238E27FC236}">
                <a16:creationId xmlns:a16="http://schemas.microsoft.com/office/drawing/2014/main" id="{9F4E9AE5-90DC-AB4D-8BA4-25858B9E788A}"/>
              </a:ext>
            </a:extLst>
          </p:cNvPr>
          <p:cNvSpPr/>
          <p:nvPr/>
        </p:nvSpPr>
        <p:spPr bwMode="auto">
          <a:xfrm>
            <a:off x="8758502" y="6374766"/>
            <a:ext cx="1337484" cy="266680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Router-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PersistenceManager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7" name="Cube 39">
            <a:extLst>
              <a:ext uri="{FF2B5EF4-FFF2-40B4-BE49-F238E27FC236}">
                <a16:creationId xmlns:a16="http://schemas.microsoft.com/office/drawing/2014/main" id="{B9972A1E-FAF6-8947-BB8D-EB27DDE5119A}"/>
              </a:ext>
            </a:extLst>
          </p:cNvPr>
          <p:cNvSpPr/>
          <p:nvPr/>
        </p:nvSpPr>
        <p:spPr bwMode="auto">
          <a:xfrm>
            <a:off x="10211569" y="6386805"/>
            <a:ext cx="1337484" cy="266680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DBPersistenceManager</a:t>
            </a: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- Middleware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A06FE0-27CC-244C-A826-12153BBBE362}"/>
              </a:ext>
            </a:extLst>
          </p:cNvPr>
          <p:cNvSpPr/>
          <p:nvPr/>
        </p:nvSpPr>
        <p:spPr>
          <a:xfrm>
            <a:off x="642947" y="10109"/>
            <a:ext cx="11120963" cy="863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30" name="Cube 39">
            <a:extLst>
              <a:ext uri="{FF2B5EF4-FFF2-40B4-BE49-F238E27FC236}">
                <a16:creationId xmlns:a16="http://schemas.microsoft.com/office/drawing/2014/main" id="{155E3514-8869-2444-8FA5-D77B5B09F6BF}"/>
              </a:ext>
            </a:extLst>
          </p:cNvPr>
          <p:cNvSpPr/>
          <p:nvPr/>
        </p:nvSpPr>
        <p:spPr bwMode="auto">
          <a:xfrm>
            <a:off x="1008725" y="193013"/>
            <a:ext cx="999122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 UDE ID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C66AEA-3F96-6047-90C2-0C3FE476C538}"/>
              </a:ext>
            </a:extLst>
          </p:cNvPr>
          <p:cNvGrpSpPr/>
          <p:nvPr/>
        </p:nvGrpSpPr>
        <p:grpSpPr>
          <a:xfrm>
            <a:off x="1210474" y="368594"/>
            <a:ext cx="3651142" cy="470166"/>
            <a:chOff x="5938458" y="587416"/>
            <a:chExt cx="7007524" cy="902375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BC9DA33E-1EA9-034B-95C0-969920301E2C}"/>
                </a:ext>
              </a:extLst>
            </p:cNvPr>
            <p:cNvSpPr/>
            <p:nvPr/>
          </p:nvSpPr>
          <p:spPr>
            <a:xfrm rot="10800000">
              <a:off x="5938458" y="587416"/>
              <a:ext cx="7007524" cy="676304"/>
            </a:xfrm>
            <a:prstGeom prst="bevel">
              <a:avLst>
                <a:gd name="adj" fmla="val 363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5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4EF8C3-52BC-CC4A-9DE1-19B07272AD8C}"/>
                </a:ext>
              </a:extLst>
            </p:cNvPr>
            <p:cNvSpPr txBox="1"/>
            <p:nvPr/>
          </p:nvSpPr>
          <p:spPr>
            <a:xfrm>
              <a:off x="6080561" y="603732"/>
              <a:ext cx="6678390" cy="886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let </a:t>
              </a:r>
              <a:r>
                <a:rPr lang="en-GB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ior</a:t>
              </a:r>
              <a:r>
                <a:rPr lang="en-GB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=IOR…(“</a:t>
              </a:r>
              <a:r>
                <a:rPr lang="en-GB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ior:ude</a:t>
              </a:r>
              <a:r>
                <a:rPr lang="en-GB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:/</a:t>
              </a:r>
              <a:r>
                <a:rPr lang="en-GB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ior</a:t>
              </a:r>
              <a:r>
                <a:rPr lang="en-GB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GB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uuid</a:t>
              </a:r>
              <a:r>
                <a:rPr lang="en-GB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”); </a:t>
              </a:r>
            </a:p>
            <a:p>
              <a:r>
                <a:rPr lang="en-GB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or.load();</a:t>
              </a: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…getInstance();</a:t>
              </a:r>
            </a:p>
          </p:txBody>
        </p:sp>
      </p:grpSp>
      <p:sp>
        <p:nvSpPr>
          <p:cNvPr id="32" name="Cube 39">
            <a:extLst>
              <a:ext uri="{FF2B5EF4-FFF2-40B4-BE49-F238E27FC236}">
                <a16:creationId xmlns:a16="http://schemas.microsoft.com/office/drawing/2014/main" id="{D9F7E905-8BA6-214F-B9CA-7DA6D0CD9E2F}"/>
              </a:ext>
            </a:extLst>
          </p:cNvPr>
          <p:cNvSpPr/>
          <p:nvPr/>
        </p:nvSpPr>
        <p:spPr bwMode="auto">
          <a:xfrm>
            <a:off x="10211569" y="5962835"/>
            <a:ext cx="1337484" cy="266680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Security Context Middleware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4477FA-E42C-4C40-9CED-EC2EE9F9903A}"/>
              </a:ext>
            </a:extLst>
          </p:cNvPr>
          <p:cNvGrpSpPr/>
          <p:nvPr/>
        </p:nvGrpSpPr>
        <p:grpSpPr>
          <a:xfrm>
            <a:off x="5873531" y="2555472"/>
            <a:ext cx="1623235" cy="366792"/>
            <a:chOff x="9366821" y="2707247"/>
            <a:chExt cx="3115425" cy="703972"/>
          </a:xfrm>
        </p:grpSpPr>
        <p:sp>
          <p:nvSpPr>
            <p:cNvPr id="35" name="Bevel 34">
              <a:extLst>
                <a:ext uri="{FF2B5EF4-FFF2-40B4-BE49-F238E27FC236}">
                  <a16:creationId xmlns:a16="http://schemas.microsoft.com/office/drawing/2014/main" id="{A886C06A-59EA-BE4B-8505-4E6CD14E4261}"/>
                </a:ext>
              </a:extLst>
            </p:cNvPr>
            <p:cNvSpPr/>
            <p:nvPr/>
          </p:nvSpPr>
          <p:spPr>
            <a:xfrm rot="10800000">
              <a:off x="9366821" y="2707247"/>
              <a:ext cx="3041151" cy="676304"/>
            </a:xfrm>
            <a:prstGeom prst="bevel">
              <a:avLst>
                <a:gd name="adj" fmla="val 363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5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33AF47-3E7F-614D-B1B4-63AEFDB532A3}"/>
                </a:ext>
              </a:extLst>
            </p:cNvPr>
            <p:cNvSpPr txBox="1"/>
            <p:nvPr/>
          </p:nvSpPr>
          <p:spPr>
            <a:xfrm>
              <a:off x="9508921" y="2723564"/>
              <a:ext cx="2973325" cy="68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this.store.lookup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(PM)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2FB91-CE3B-5642-A8F7-301733EAE0FD}"/>
              </a:ext>
            </a:extLst>
          </p:cNvPr>
          <p:cNvGrpSpPr/>
          <p:nvPr/>
        </p:nvGrpSpPr>
        <p:grpSpPr>
          <a:xfrm>
            <a:off x="7027410" y="6340566"/>
            <a:ext cx="1623235" cy="366792"/>
            <a:chOff x="10847561" y="3871362"/>
            <a:chExt cx="3115425" cy="703973"/>
          </a:xfrm>
        </p:grpSpPr>
        <p:sp>
          <p:nvSpPr>
            <p:cNvPr id="38" name="Bevel 37">
              <a:extLst>
                <a:ext uri="{FF2B5EF4-FFF2-40B4-BE49-F238E27FC236}">
                  <a16:creationId xmlns:a16="http://schemas.microsoft.com/office/drawing/2014/main" id="{5531C9EF-0B93-3D46-9F8E-53EEADE4A293}"/>
                </a:ext>
              </a:extLst>
            </p:cNvPr>
            <p:cNvSpPr/>
            <p:nvPr/>
          </p:nvSpPr>
          <p:spPr>
            <a:xfrm rot="10800000">
              <a:off x="10847561" y="3871362"/>
              <a:ext cx="3041151" cy="676304"/>
            </a:xfrm>
            <a:prstGeom prst="bevel">
              <a:avLst>
                <a:gd name="adj" fmla="val 363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4CFA2C-A490-2C45-A49A-BC1F79149E7F}"/>
                </a:ext>
              </a:extLst>
            </p:cNvPr>
            <p:cNvSpPr txBox="1"/>
            <p:nvPr/>
          </p:nvSpPr>
          <p:spPr>
            <a:xfrm>
              <a:off x="10989661" y="3887680"/>
              <a:ext cx="2973325" cy="68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this.store.lookup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(PM)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5129845-9A61-1444-BDE3-E422A2643579}"/>
              </a:ext>
            </a:extLst>
          </p:cNvPr>
          <p:cNvSpPr txBox="1"/>
          <p:nvPr/>
        </p:nvSpPr>
        <p:spPr>
          <a:xfrm>
            <a:off x="786806" y="3681757"/>
            <a:ext cx="58561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/>
              <a:t>Server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925D9A-7AB1-9543-AF3C-216AFCE6853D}"/>
              </a:ext>
            </a:extLst>
          </p:cNvPr>
          <p:cNvSpPr txBox="1"/>
          <p:nvPr/>
        </p:nvSpPr>
        <p:spPr>
          <a:xfrm>
            <a:off x="786806" y="1044538"/>
            <a:ext cx="54490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/>
              <a:t>Client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2949CB-5FFA-2248-81C9-F57E4948DB20}"/>
              </a:ext>
            </a:extLst>
          </p:cNvPr>
          <p:cNvSpPr txBox="1"/>
          <p:nvPr/>
        </p:nvSpPr>
        <p:spPr>
          <a:xfrm>
            <a:off x="788571" y="10109"/>
            <a:ext cx="706062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/>
              <a:t>UseCase</a:t>
            </a:r>
          </a:p>
        </p:txBody>
      </p:sp>
      <p:sp>
        <p:nvSpPr>
          <p:cNvPr id="44" name="Cube 39">
            <a:extLst>
              <a:ext uri="{FF2B5EF4-FFF2-40B4-BE49-F238E27FC236}">
                <a16:creationId xmlns:a16="http://schemas.microsoft.com/office/drawing/2014/main" id="{E153DA6A-8AE4-8F49-8C07-68BC5D2F5CD7}"/>
              </a:ext>
            </a:extLst>
          </p:cNvPr>
          <p:cNvSpPr/>
          <p:nvPr/>
        </p:nvSpPr>
        <p:spPr bwMode="auto">
          <a:xfrm>
            <a:off x="1578837" y="1269424"/>
            <a:ext cx="1337484" cy="266680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ior:ude</a:t>
            </a: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:/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</a:t>
            </a: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/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uuid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lookup on client =&gt; 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RESTClient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3" name="Cube 39">
            <a:extLst>
              <a:ext uri="{FF2B5EF4-FFF2-40B4-BE49-F238E27FC236}">
                <a16:creationId xmlns:a16="http://schemas.microsoft.com/office/drawing/2014/main" id="{DCC9A4F9-3C04-8144-9B08-44503275DB16}"/>
              </a:ext>
            </a:extLst>
          </p:cNvPr>
          <p:cNvSpPr/>
          <p:nvPr/>
        </p:nvSpPr>
        <p:spPr bwMode="auto">
          <a:xfrm>
            <a:off x="1165058" y="1070618"/>
            <a:ext cx="999122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UDELoader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3B8F6B-E27B-DD48-99C2-2085C0066A65}"/>
              </a:ext>
            </a:extLst>
          </p:cNvPr>
          <p:cNvGrpSpPr/>
          <p:nvPr/>
        </p:nvGrpSpPr>
        <p:grpSpPr>
          <a:xfrm>
            <a:off x="2697348" y="4381642"/>
            <a:ext cx="4460731" cy="2358040"/>
            <a:chOff x="1545772" y="204355"/>
            <a:chExt cx="8561343" cy="4525713"/>
          </a:xfrm>
        </p:grpSpPr>
        <p:sp>
          <p:nvSpPr>
            <p:cNvPr id="50" name="Cube 39">
              <a:extLst>
                <a:ext uri="{FF2B5EF4-FFF2-40B4-BE49-F238E27FC236}">
                  <a16:creationId xmlns:a16="http://schemas.microsoft.com/office/drawing/2014/main" id="{0431EEBE-87E1-A848-8F90-94C1436113EC}"/>
                </a:ext>
              </a:extLst>
            </p:cNvPr>
            <p:cNvSpPr/>
            <p:nvPr/>
          </p:nvSpPr>
          <p:spPr bwMode="auto">
            <a:xfrm>
              <a:off x="3825000" y="2685993"/>
              <a:ext cx="1917584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WebeanLoader</a:t>
              </a:r>
              <a:endPara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CC6955-A172-6044-B0E9-C03D6C10EFE2}"/>
                </a:ext>
              </a:extLst>
            </p:cNvPr>
            <p:cNvSpPr txBox="1"/>
            <p:nvPr/>
          </p:nvSpPr>
          <p:spPr>
            <a:xfrm>
              <a:off x="3416029" y="204355"/>
              <a:ext cx="2973326" cy="68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instance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5EA2F5-D5C5-5F41-AC50-B1ADAE35460E}"/>
                </a:ext>
              </a:extLst>
            </p:cNvPr>
            <p:cNvSpPr txBox="1"/>
            <p:nvPr/>
          </p:nvSpPr>
          <p:spPr>
            <a:xfrm>
              <a:off x="5461537" y="2124745"/>
              <a:ext cx="2602149" cy="68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class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E6DFED-AA58-6D41-88DF-C3B320A9CC6A}"/>
                </a:ext>
              </a:extLst>
            </p:cNvPr>
            <p:cNvSpPr txBox="1"/>
            <p:nvPr/>
          </p:nvSpPr>
          <p:spPr>
            <a:xfrm>
              <a:off x="5935960" y="2736159"/>
              <a:ext cx="3344505" cy="68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class units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BE3149C-E79F-F24C-AD1C-33CFD2B12976}"/>
                </a:ext>
              </a:extLst>
            </p:cNvPr>
            <p:cNvSpPr txBox="1"/>
            <p:nvPr/>
          </p:nvSpPr>
          <p:spPr>
            <a:xfrm>
              <a:off x="6020258" y="1148359"/>
              <a:ext cx="4086857" cy="68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class (meta) data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449E20-11A6-5347-B910-89C273ED87CF}"/>
                </a:ext>
              </a:extLst>
            </p:cNvPr>
            <p:cNvSpPr txBox="1"/>
            <p:nvPr/>
          </p:nvSpPr>
          <p:spPr>
            <a:xfrm>
              <a:off x="6033276" y="3896662"/>
              <a:ext cx="3591955" cy="687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instance data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6" name="Cube 39">
              <a:extLst>
                <a:ext uri="{FF2B5EF4-FFF2-40B4-BE49-F238E27FC236}">
                  <a16:creationId xmlns:a16="http://schemas.microsoft.com/office/drawing/2014/main" id="{22D32046-BF51-784C-B53E-5B980E59609D}"/>
                </a:ext>
              </a:extLst>
            </p:cNvPr>
            <p:cNvSpPr/>
            <p:nvPr/>
          </p:nvSpPr>
          <p:spPr bwMode="auto">
            <a:xfrm>
              <a:off x="4178040" y="4218237"/>
              <a:ext cx="2566992" cy="511831"/>
            </a:xfrm>
            <a:prstGeom prst="cub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5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ior:jdbc:db2:/</a:t>
              </a: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uutid</a:t>
              </a:r>
              <a:br>
                <a:rPr lang="en-US" sz="5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</a:br>
              <a:r>
                <a:rPr lang="en-US" sz="5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DB2Client</a:t>
              </a:r>
            </a:p>
          </p:txBody>
        </p:sp>
        <p:sp>
          <p:nvSpPr>
            <p:cNvPr id="57" name="Cube 39">
              <a:extLst>
                <a:ext uri="{FF2B5EF4-FFF2-40B4-BE49-F238E27FC236}">
                  <a16:creationId xmlns:a16="http://schemas.microsoft.com/office/drawing/2014/main" id="{E8E7BD05-5F01-0946-945E-0987CB7E9021}"/>
                </a:ext>
              </a:extLst>
            </p:cNvPr>
            <p:cNvSpPr/>
            <p:nvPr/>
          </p:nvSpPr>
          <p:spPr bwMode="auto">
            <a:xfrm>
              <a:off x="4178040" y="1537115"/>
              <a:ext cx="2566992" cy="511831"/>
            </a:xfrm>
            <a:prstGeom prst="cub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br>
                <a:rPr lang="en-US" sz="5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</a:b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PostgresDBClient</a:t>
              </a:r>
              <a:endPara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78FBDD-0241-044B-A1BE-3480EDBA3956}"/>
                </a:ext>
              </a:extLst>
            </p:cNvPr>
            <p:cNvSpPr txBox="1"/>
            <p:nvPr/>
          </p:nvSpPr>
          <p:spPr>
            <a:xfrm>
              <a:off x="1866207" y="3472905"/>
              <a:ext cx="5819018" cy="68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getInstance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///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leere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default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Hülle</a:t>
              </a:r>
              <a:endParaRPr lang="en-DE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9" name="Cube 39">
              <a:extLst>
                <a:ext uri="{FF2B5EF4-FFF2-40B4-BE49-F238E27FC236}">
                  <a16:creationId xmlns:a16="http://schemas.microsoft.com/office/drawing/2014/main" id="{84D13CF6-8C6C-3F46-BEA4-741E8076AD38}"/>
                </a:ext>
              </a:extLst>
            </p:cNvPr>
            <p:cNvSpPr/>
            <p:nvPr/>
          </p:nvSpPr>
          <p:spPr bwMode="auto">
            <a:xfrm>
              <a:off x="3825000" y="1165375"/>
              <a:ext cx="1917584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InstanceMetaDataLoader</a:t>
              </a:r>
              <a:endPara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0" name="Cube 39">
              <a:extLst>
                <a:ext uri="{FF2B5EF4-FFF2-40B4-BE49-F238E27FC236}">
                  <a16:creationId xmlns:a16="http://schemas.microsoft.com/office/drawing/2014/main" id="{448873D3-5CE5-6B48-907D-31EBAA7284D0}"/>
                </a:ext>
              </a:extLst>
            </p:cNvPr>
            <p:cNvSpPr/>
            <p:nvPr/>
          </p:nvSpPr>
          <p:spPr bwMode="auto">
            <a:xfrm>
              <a:off x="3816926" y="3846497"/>
              <a:ext cx="1917583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InstanceDataLoader</a:t>
              </a:r>
              <a:endPara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1" name="Cube 39">
              <a:extLst>
                <a:ext uri="{FF2B5EF4-FFF2-40B4-BE49-F238E27FC236}">
                  <a16:creationId xmlns:a16="http://schemas.microsoft.com/office/drawing/2014/main" id="{746F2538-D73D-C048-8BA1-B7F748FCB87E}"/>
                </a:ext>
              </a:extLst>
            </p:cNvPr>
            <p:cNvSpPr/>
            <p:nvPr/>
          </p:nvSpPr>
          <p:spPr bwMode="auto">
            <a:xfrm>
              <a:off x="3243271" y="2124745"/>
              <a:ext cx="1917584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EAMDLoader</a:t>
              </a:r>
              <a:endPara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2" name="Cube 39">
              <a:extLst>
                <a:ext uri="{FF2B5EF4-FFF2-40B4-BE49-F238E27FC236}">
                  <a16:creationId xmlns:a16="http://schemas.microsoft.com/office/drawing/2014/main" id="{0F4C417A-39E4-2F4A-95BA-EF6EDAA501E3}"/>
                </a:ext>
              </a:extLst>
            </p:cNvPr>
            <p:cNvSpPr/>
            <p:nvPr/>
          </p:nvSpPr>
          <p:spPr bwMode="auto">
            <a:xfrm>
              <a:off x="1959775" y="614761"/>
              <a:ext cx="2566992" cy="511831"/>
            </a:xfrm>
            <a:prstGeom prst="cub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ior:ude</a:t>
              </a:r>
              <a:r>
                <a:rPr lang="en-US" sz="5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:/</a:t>
              </a: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uutid</a:t>
              </a:r>
              <a:br>
                <a:rPr lang="en-US" sz="5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</a:b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DBPersistenceManager</a:t>
              </a:r>
              <a:r>
                <a:rPr lang="en-US" sz="5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 - Middleware</a:t>
              </a:r>
            </a:p>
          </p:txBody>
        </p:sp>
        <p:sp>
          <p:nvSpPr>
            <p:cNvPr id="63" name="Cube 39">
              <a:extLst>
                <a:ext uri="{FF2B5EF4-FFF2-40B4-BE49-F238E27FC236}">
                  <a16:creationId xmlns:a16="http://schemas.microsoft.com/office/drawing/2014/main" id="{498E8C3D-66CE-B144-BA9B-8EF3032D0C2D}"/>
                </a:ext>
              </a:extLst>
            </p:cNvPr>
            <p:cNvSpPr/>
            <p:nvPr/>
          </p:nvSpPr>
          <p:spPr bwMode="auto">
            <a:xfrm>
              <a:off x="1545772" y="204355"/>
              <a:ext cx="1917583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5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UDELoader</a:t>
              </a:r>
              <a:endPara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45" name="Cube 39">
            <a:extLst>
              <a:ext uri="{FF2B5EF4-FFF2-40B4-BE49-F238E27FC236}">
                <a16:creationId xmlns:a16="http://schemas.microsoft.com/office/drawing/2014/main" id="{FC311D57-83BA-D64D-9117-E3857C4485BB}"/>
              </a:ext>
            </a:extLst>
          </p:cNvPr>
          <p:cNvSpPr/>
          <p:nvPr/>
        </p:nvSpPr>
        <p:spPr bwMode="auto">
          <a:xfrm>
            <a:off x="1582071" y="4165450"/>
            <a:ext cx="1584536" cy="266680"/>
          </a:xfrm>
          <a:prstGeom prst="cub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/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Router Middleware 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IORPersistenceManager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65" name="Cube 39">
            <a:extLst>
              <a:ext uri="{FF2B5EF4-FFF2-40B4-BE49-F238E27FC236}">
                <a16:creationId xmlns:a16="http://schemas.microsoft.com/office/drawing/2014/main" id="{EE58EC98-8610-8040-916A-D65C2216A818}"/>
              </a:ext>
            </a:extLst>
          </p:cNvPr>
          <p:cNvSpPr/>
          <p:nvPr/>
        </p:nvSpPr>
        <p:spPr bwMode="auto">
          <a:xfrm>
            <a:off x="2561193" y="2022638"/>
            <a:ext cx="999122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WebeanLoader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491591-8EDE-F34A-8A8C-D48BC8E0B634}"/>
              </a:ext>
            </a:extLst>
          </p:cNvPr>
          <p:cNvSpPr txBox="1"/>
          <p:nvPr/>
        </p:nvSpPr>
        <p:spPr>
          <a:xfrm>
            <a:off x="2122614" y="1089001"/>
            <a:ext cx="1549197" cy="35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Loads Entity instance</a:t>
            </a:r>
            <a:endParaRPr lang="en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5FD789-848D-7648-9492-48565F234988}"/>
              </a:ext>
            </a:extLst>
          </p:cNvPr>
          <p:cNvSpPr txBox="1"/>
          <p:nvPr/>
        </p:nvSpPr>
        <p:spPr>
          <a:xfrm>
            <a:off x="3413881" y="1730210"/>
            <a:ext cx="1355802" cy="35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Loads Entity class</a:t>
            </a:r>
            <a:endParaRPr lang="en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7F5F1A-5E14-4B4D-B0F7-8FA63EAD3772}"/>
              </a:ext>
            </a:extLst>
          </p:cNvPr>
          <p:cNvSpPr txBox="1"/>
          <p:nvPr/>
        </p:nvSpPr>
        <p:spPr>
          <a:xfrm>
            <a:off x="3661070" y="2048776"/>
            <a:ext cx="1742593" cy="35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Loads Entity class units</a:t>
            </a:r>
            <a:endParaRPr lang="en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F6C9FB-F27E-4344-8EAF-FDA3146BD5D7}"/>
              </a:ext>
            </a:extLst>
          </p:cNvPr>
          <p:cNvSpPr txBox="1"/>
          <p:nvPr/>
        </p:nvSpPr>
        <p:spPr>
          <a:xfrm>
            <a:off x="3711775" y="2503252"/>
            <a:ext cx="2129382" cy="35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Loads Entity class (meta) data</a:t>
            </a:r>
            <a:endParaRPr lang="en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E4428C-E776-1A4C-B5BF-E609F4EAAE80}"/>
              </a:ext>
            </a:extLst>
          </p:cNvPr>
          <p:cNvSpPr txBox="1"/>
          <p:nvPr/>
        </p:nvSpPr>
        <p:spPr>
          <a:xfrm>
            <a:off x="3711775" y="3002409"/>
            <a:ext cx="1871522" cy="35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Loads Entity instance data</a:t>
            </a:r>
            <a:endParaRPr lang="en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1" name="Cube 39">
            <a:extLst>
              <a:ext uri="{FF2B5EF4-FFF2-40B4-BE49-F238E27FC236}">
                <a16:creationId xmlns:a16="http://schemas.microsoft.com/office/drawing/2014/main" id="{28E17DF9-C757-2943-BD2E-71013C4FDD25}"/>
              </a:ext>
            </a:extLst>
          </p:cNvPr>
          <p:cNvSpPr/>
          <p:nvPr/>
        </p:nvSpPr>
        <p:spPr bwMode="auto">
          <a:xfrm>
            <a:off x="2745138" y="3169960"/>
            <a:ext cx="1337484" cy="266680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ior:jdbc:db2:/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uutid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DB2Client</a:t>
            </a:r>
          </a:p>
        </p:txBody>
      </p:sp>
      <p:sp>
        <p:nvSpPr>
          <p:cNvPr id="72" name="Cube 39">
            <a:extLst>
              <a:ext uri="{FF2B5EF4-FFF2-40B4-BE49-F238E27FC236}">
                <a16:creationId xmlns:a16="http://schemas.microsoft.com/office/drawing/2014/main" id="{6EB05ABD-A513-BA4B-9631-D72BD6F29B11}"/>
              </a:ext>
            </a:extLst>
          </p:cNvPr>
          <p:cNvSpPr/>
          <p:nvPr/>
        </p:nvSpPr>
        <p:spPr bwMode="auto">
          <a:xfrm>
            <a:off x="2745138" y="2653038"/>
            <a:ext cx="1337484" cy="266680"/>
          </a:xfrm>
          <a:prstGeom prst="cub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PostgresDBClient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CB5C6C-BDF5-B54A-8C53-54DC32EE24C8}"/>
              </a:ext>
            </a:extLst>
          </p:cNvPr>
          <p:cNvSpPr txBox="1"/>
          <p:nvPr/>
        </p:nvSpPr>
        <p:spPr>
          <a:xfrm>
            <a:off x="1540600" y="2278192"/>
            <a:ext cx="3031893" cy="35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///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leere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Hülle</a:t>
            </a:r>
            <a:endParaRPr lang="en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4" name="Cube 39">
            <a:extLst>
              <a:ext uri="{FF2B5EF4-FFF2-40B4-BE49-F238E27FC236}">
                <a16:creationId xmlns:a16="http://schemas.microsoft.com/office/drawing/2014/main" id="{92958E05-24B9-234C-8E4C-DBEAB855D823}"/>
              </a:ext>
            </a:extLst>
          </p:cNvPr>
          <p:cNvSpPr/>
          <p:nvPr/>
        </p:nvSpPr>
        <p:spPr bwMode="auto">
          <a:xfrm>
            <a:off x="2561193" y="2459350"/>
            <a:ext cx="999122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InstanceMetaDataLoader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75" name="Cube 39">
            <a:extLst>
              <a:ext uri="{FF2B5EF4-FFF2-40B4-BE49-F238E27FC236}">
                <a16:creationId xmlns:a16="http://schemas.microsoft.com/office/drawing/2014/main" id="{11ECCFEE-BD86-E241-AAF4-436FB30B9C4C}"/>
              </a:ext>
            </a:extLst>
          </p:cNvPr>
          <p:cNvSpPr/>
          <p:nvPr/>
        </p:nvSpPr>
        <p:spPr bwMode="auto">
          <a:xfrm>
            <a:off x="2556986" y="2976271"/>
            <a:ext cx="999122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InstanceDataLoader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76" name="Cube 39">
            <a:extLst>
              <a:ext uri="{FF2B5EF4-FFF2-40B4-BE49-F238E27FC236}">
                <a16:creationId xmlns:a16="http://schemas.microsoft.com/office/drawing/2014/main" id="{E1226331-1568-E045-9C59-333A172F21C3}"/>
              </a:ext>
            </a:extLst>
          </p:cNvPr>
          <p:cNvSpPr/>
          <p:nvPr/>
        </p:nvSpPr>
        <p:spPr bwMode="auto">
          <a:xfrm>
            <a:off x="2258094" y="1730210"/>
            <a:ext cx="999122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EAMDLoader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CFC6D9-9E3E-8544-9271-4E2B9D683577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2214244" y="1536104"/>
            <a:ext cx="126760" cy="269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E850A9-5273-D14A-9A12-61FB73125806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407674" y="1523622"/>
            <a:ext cx="559" cy="26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be 39">
            <a:extLst>
              <a:ext uri="{FF2B5EF4-FFF2-40B4-BE49-F238E27FC236}">
                <a16:creationId xmlns:a16="http://schemas.microsoft.com/office/drawing/2014/main" id="{0273447E-E357-4B46-BD93-C8996586F24D}"/>
              </a:ext>
            </a:extLst>
          </p:cNvPr>
          <p:cNvSpPr/>
          <p:nvPr/>
        </p:nvSpPr>
        <p:spPr bwMode="auto">
          <a:xfrm>
            <a:off x="1582071" y="3749835"/>
            <a:ext cx="1584536" cy="266680"/>
          </a:xfrm>
          <a:prstGeom prst="cub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/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Router Middleware 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IORPersistenceManager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81" name="Cube 39">
            <a:extLst>
              <a:ext uri="{FF2B5EF4-FFF2-40B4-BE49-F238E27FC236}">
                <a16:creationId xmlns:a16="http://schemas.microsoft.com/office/drawing/2014/main" id="{D301EF6B-6D8C-8841-B9E9-DCF78F20BA1B}"/>
              </a:ext>
            </a:extLst>
          </p:cNvPr>
          <p:cNvSpPr/>
          <p:nvPr/>
        </p:nvSpPr>
        <p:spPr bwMode="auto">
          <a:xfrm>
            <a:off x="7302756" y="5022111"/>
            <a:ext cx="999121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DefaultXXX</a:t>
            </a: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UcpComponent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82" name="Cube 39">
            <a:extLst>
              <a:ext uri="{FF2B5EF4-FFF2-40B4-BE49-F238E27FC236}">
                <a16:creationId xmlns:a16="http://schemas.microsoft.com/office/drawing/2014/main" id="{27200834-9E00-0B4E-A6D5-265118B76474}"/>
              </a:ext>
            </a:extLst>
          </p:cNvPr>
          <p:cNvSpPr/>
          <p:nvPr/>
        </p:nvSpPr>
        <p:spPr bwMode="auto">
          <a:xfrm>
            <a:off x="7842413" y="5370959"/>
            <a:ext cx="999121" cy="266680"/>
          </a:xfrm>
          <a:prstGeom prst="cub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DefaultXXX</a:t>
            </a: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b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</a:br>
            <a:r>
              <a:rPr lang="en-US" sz="5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extends </a:t>
            </a:r>
            <a:r>
              <a:rPr lang="en-US" sz="500" b="1" kern="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UcpComponent</a:t>
            </a:r>
            <a:endParaRPr lang="en-US" sz="500" b="1" kern="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64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0A06FE0-27CC-244C-A826-12153BBBE362}"/>
              </a:ext>
            </a:extLst>
          </p:cNvPr>
          <p:cNvSpPr/>
          <p:nvPr/>
        </p:nvSpPr>
        <p:spPr>
          <a:xfrm>
            <a:off x="424628" y="92195"/>
            <a:ext cx="11599524" cy="5958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2949CB-5FFA-2248-81C9-F57E4948DB20}"/>
              </a:ext>
            </a:extLst>
          </p:cNvPr>
          <p:cNvSpPr txBox="1"/>
          <p:nvPr/>
        </p:nvSpPr>
        <p:spPr>
          <a:xfrm>
            <a:off x="424628" y="1443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68E6A-AAD5-244E-8B59-7949A4B93F15}"/>
              </a:ext>
            </a:extLst>
          </p:cNvPr>
          <p:cNvGrpSpPr/>
          <p:nvPr/>
        </p:nvGrpSpPr>
        <p:grpSpPr>
          <a:xfrm>
            <a:off x="1545772" y="204355"/>
            <a:ext cx="7461395" cy="4525713"/>
            <a:chOff x="1545772" y="204355"/>
            <a:chExt cx="7461395" cy="4525713"/>
          </a:xfrm>
        </p:grpSpPr>
        <p:sp>
          <p:nvSpPr>
            <p:cNvPr id="44" name="Cube 39">
              <a:extLst>
                <a:ext uri="{FF2B5EF4-FFF2-40B4-BE49-F238E27FC236}">
                  <a16:creationId xmlns:a16="http://schemas.microsoft.com/office/drawing/2014/main" id="{965ADE96-FAC8-D646-A897-849842F1B93A}"/>
                </a:ext>
              </a:extLst>
            </p:cNvPr>
            <p:cNvSpPr/>
            <p:nvPr/>
          </p:nvSpPr>
          <p:spPr bwMode="auto">
            <a:xfrm>
              <a:off x="3824999" y="2016218"/>
              <a:ext cx="1917583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WebeanLoader</a:t>
              </a:r>
              <a:endPara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DFA088-AB6B-1240-8F1D-44E631693FDC}"/>
                </a:ext>
              </a:extLst>
            </p:cNvPr>
            <p:cNvSpPr txBox="1"/>
            <p:nvPr/>
          </p:nvSpPr>
          <p:spPr>
            <a:xfrm>
              <a:off x="3798835" y="336551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instance</a:t>
              </a:r>
              <a:endParaRPr lang="en-D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3481CC-E2F5-5A4D-A1B9-36712402D03F}"/>
                </a:ext>
              </a:extLst>
            </p:cNvPr>
            <p:cNvSpPr txBox="1"/>
            <p:nvPr/>
          </p:nvSpPr>
          <p:spPr>
            <a:xfrm>
              <a:off x="5461536" y="1454969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class</a:t>
              </a:r>
              <a:endParaRPr lang="en-D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33CDB5-C229-EF44-8918-960FA68A4F1D}"/>
                </a:ext>
              </a:extLst>
            </p:cNvPr>
            <p:cNvSpPr txBox="1"/>
            <p:nvPr/>
          </p:nvSpPr>
          <p:spPr>
            <a:xfrm>
              <a:off x="5935959" y="2066384"/>
              <a:ext cx="2416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class units</a:t>
              </a:r>
              <a:endParaRPr lang="en-D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C88A87-B95D-4545-B676-9268B2B2B114}"/>
                </a:ext>
              </a:extLst>
            </p:cNvPr>
            <p:cNvSpPr txBox="1"/>
            <p:nvPr/>
          </p:nvSpPr>
          <p:spPr>
            <a:xfrm>
              <a:off x="6033276" y="2938644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class (meta) data</a:t>
              </a:r>
              <a:endParaRPr lang="en-D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AA4B12-C2E7-CB42-92D6-E698ADD9D852}"/>
                </a:ext>
              </a:extLst>
            </p:cNvPr>
            <p:cNvSpPr txBox="1"/>
            <p:nvPr/>
          </p:nvSpPr>
          <p:spPr>
            <a:xfrm>
              <a:off x="6033276" y="3896663"/>
              <a:ext cx="2601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Loads Entity instance data</a:t>
              </a:r>
              <a:endParaRPr lang="en-D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52" name="Cube 39">
              <a:extLst>
                <a:ext uri="{FF2B5EF4-FFF2-40B4-BE49-F238E27FC236}">
                  <a16:creationId xmlns:a16="http://schemas.microsoft.com/office/drawing/2014/main" id="{C62453B6-F187-FF44-842D-DA324D063669}"/>
                </a:ext>
              </a:extLst>
            </p:cNvPr>
            <p:cNvSpPr/>
            <p:nvPr/>
          </p:nvSpPr>
          <p:spPr bwMode="auto">
            <a:xfrm>
              <a:off x="4178040" y="4218237"/>
              <a:ext cx="2566992" cy="511831"/>
            </a:xfrm>
            <a:prstGeom prst="cub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ior:jdbc:db2:/</a:t>
              </a: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uutid</a:t>
              </a:r>
              <a:br>
                <a:rPr lang="en-US" sz="10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</a:b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DB2Client</a:t>
              </a:r>
            </a:p>
          </p:txBody>
        </p:sp>
        <p:sp>
          <p:nvSpPr>
            <p:cNvPr id="53" name="Cube 39">
              <a:extLst>
                <a:ext uri="{FF2B5EF4-FFF2-40B4-BE49-F238E27FC236}">
                  <a16:creationId xmlns:a16="http://schemas.microsoft.com/office/drawing/2014/main" id="{716F72E2-F1F1-844F-B789-18A6DC9F9DDF}"/>
                </a:ext>
              </a:extLst>
            </p:cNvPr>
            <p:cNvSpPr/>
            <p:nvPr/>
          </p:nvSpPr>
          <p:spPr bwMode="auto">
            <a:xfrm>
              <a:off x="4178040" y="3226125"/>
              <a:ext cx="2566992" cy="511831"/>
            </a:xfrm>
            <a:prstGeom prst="cub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br>
                <a:rPr lang="en-US" sz="10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</a:b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PostgresDBClient</a:t>
              </a:r>
              <a:endPara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96A5CF-6313-244B-A914-0BFDB2E97666}"/>
                </a:ext>
              </a:extLst>
            </p:cNvPr>
            <p:cNvSpPr txBox="1"/>
            <p:nvPr/>
          </p:nvSpPr>
          <p:spPr>
            <a:xfrm>
              <a:off x="1917051" y="2609781"/>
              <a:ext cx="4275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getInstance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///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default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Hülle</a:t>
              </a:r>
              <a:endParaRPr lang="en-D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45" name="Cube 39">
              <a:extLst>
                <a:ext uri="{FF2B5EF4-FFF2-40B4-BE49-F238E27FC236}">
                  <a16:creationId xmlns:a16="http://schemas.microsoft.com/office/drawing/2014/main" id="{653EDB54-F95F-ED49-B45C-3510431E1A5E}"/>
                </a:ext>
              </a:extLst>
            </p:cNvPr>
            <p:cNvSpPr/>
            <p:nvPr/>
          </p:nvSpPr>
          <p:spPr bwMode="auto">
            <a:xfrm>
              <a:off x="3824999" y="2854385"/>
              <a:ext cx="1917583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InstanceMetaDataLoader</a:t>
              </a:r>
              <a:endPara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0" name="Cube 39">
              <a:extLst>
                <a:ext uri="{FF2B5EF4-FFF2-40B4-BE49-F238E27FC236}">
                  <a16:creationId xmlns:a16="http://schemas.microsoft.com/office/drawing/2014/main" id="{B42FBD06-31D1-704B-9506-C24C99C6D4CE}"/>
                </a:ext>
              </a:extLst>
            </p:cNvPr>
            <p:cNvSpPr/>
            <p:nvPr/>
          </p:nvSpPr>
          <p:spPr bwMode="auto">
            <a:xfrm>
              <a:off x="3816926" y="3846497"/>
              <a:ext cx="1917583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InstanceDataLoader</a:t>
              </a:r>
              <a:endPara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0" name="Cube 39">
              <a:extLst>
                <a:ext uri="{FF2B5EF4-FFF2-40B4-BE49-F238E27FC236}">
                  <a16:creationId xmlns:a16="http://schemas.microsoft.com/office/drawing/2014/main" id="{155E3514-8869-2444-8FA5-D77B5B09F6BF}"/>
                </a:ext>
              </a:extLst>
            </p:cNvPr>
            <p:cNvSpPr/>
            <p:nvPr/>
          </p:nvSpPr>
          <p:spPr bwMode="auto">
            <a:xfrm>
              <a:off x="3243271" y="1454969"/>
              <a:ext cx="1917583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EAMDLoader</a:t>
              </a:r>
              <a:endPara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7" name="Cube 39">
              <a:extLst>
                <a:ext uri="{FF2B5EF4-FFF2-40B4-BE49-F238E27FC236}">
                  <a16:creationId xmlns:a16="http://schemas.microsoft.com/office/drawing/2014/main" id="{B9972A1E-FAF6-8947-BB8D-EB27DDE5119A}"/>
                </a:ext>
              </a:extLst>
            </p:cNvPr>
            <p:cNvSpPr/>
            <p:nvPr/>
          </p:nvSpPr>
          <p:spPr bwMode="auto">
            <a:xfrm>
              <a:off x="1959775" y="614761"/>
              <a:ext cx="2566992" cy="511831"/>
            </a:xfrm>
            <a:prstGeom prst="cub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ior:ude</a:t>
              </a: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:/</a:t>
              </a: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uutid</a:t>
              </a:r>
              <a:br>
                <a:rPr lang="en-US" sz="10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</a:b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DBPersistenceManager</a:t>
              </a: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 - Middleware</a:t>
              </a:r>
            </a:p>
          </p:txBody>
        </p:sp>
        <p:sp>
          <p:nvSpPr>
            <p:cNvPr id="43" name="Cube 39">
              <a:extLst>
                <a:ext uri="{FF2B5EF4-FFF2-40B4-BE49-F238E27FC236}">
                  <a16:creationId xmlns:a16="http://schemas.microsoft.com/office/drawing/2014/main" id="{D03EC6C7-F660-9C4E-BFED-AC678C18DF54}"/>
                </a:ext>
              </a:extLst>
            </p:cNvPr>
            <p:cNvSpPr/>
            <p:nvPr/>
          </p:nvSpPr>
          <p:spPr bwMode="auto">
            <a:xfrm>
              <a:off x="1545772" y="204355"/>
              <a:ext cx="1917583" cy="511831"/>
            </a:xfrm>
            <a:prstGeom prst="cube">
              <a:avLst/>
            </a:prstGeom>
            <a:solidFill>
              <a:srgbClr val="990000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60" tIns="30480" rIns="60960" bIns="30480" numCol="1" rtlCol="0" anchor="t" anchorCtr="0" compatLnSpc="1">
              <a:prstTxWarp prst="textNoShape">
                <a:avLst/>
              </a:prstTxWarp>
            </a:bodyPr>
            <a:lstStyle/>
            <a:p>
              <a:pPr defTabSz="60963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en-US" sz="1000" b="1" kern="0" dirty="0" err="1">
                  <a:solidFill>
                    <a:srgbClr val="000000"/>
                  </a:solidFill>
                  <a:latin typeface="Arial" charset="0"/>
                  <a:ea typeface="SimSun" pitchFamily="2" charset="-122"/>
                </a:rPr>
                <a:t>UDELoader</a:t>
              </a:r>
              <a:endParaRPr lang="en-US" sz="1000" b="1" kern="0" dirty="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98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C251B-69C2-E349-9022-B1A8DE36D5C2}"/>
              </a:ext>
            </a:extLst>
          </p:cNvPr>
          <p:cNvSpPr/>
          <p:nvPr/>
        </p:nvSpPr>
        <p:spPr>
          <a:xfrm>
            <a:off x="2724957" y="1039496"/>
            <a:ext cx="22543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Skeleton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7ADD0-5BFB-394E-BDD7-3DA15F8CF616}"/>
              </a:ext>
            </a:extLst>
          </p:cNvPr>
          <p:cNvSpPr/>
          <p:nvPr/>
        </p:nvSpPr>
        <p:spPr>
          <a:xfrm>
            <a:off x="3135097" y="2448820"/>
            <a:ext cx="14952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Stub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1002F-75C8-7D4C-B1F2-18C88614F83C}"/>
              </a:ext>
            </a:extLst>
          </p:cNvPr>
          <p:cNvSpPr/>
          <p:nvPr/>
        </p:nvSpPr>
        <p:spPr>
          <a:xfrm>
            <a:off x="2724957" y="3514091"/>
            <a:ext cx="2315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Business</a:t>
            </a:r>
          </a:p>
          <a:p>
            <a:pPr algn="ctr"/>
            <a:r>
              <a:rPr lang="en-DE" dirty="0"/>
              <a:t>Implementaion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F7BFD-ED63-FC45-B57A-65CE67D4D215}"/>
              </a:ext>
            </a:extLst>
          </p:cNvPr>
          <p:cNvSpPr/>
          <p:nvPr/>
        </p:nvSpPr>
        <p:spPr>
          <a:xfrm>
            <a:off x="2724957" y="115261"/>
            <a:ext cx="2254370" cy="92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DE" dirty="0"/>
              <a:t>[o.onerror(data)],[o.</a:t>
            </a:r>
            <a:r>
              <a:rPr lang="en-US" dirty="0" err="1"/>
              <a:t>onreult</a:t>
            </a:r>
            <a:r>
              <a:rPr lang="en-US" dirty="0"/>
              <a:t>()]}</a:t>
            </a:r>
            <a:r>
              <a:rPr lang="en-DE" dirty="0"/>
              <a:t> = </a:t>
            </a:r>
            <a:r>
              <a:rPr lang="en-DE"/>
              <a:t>[o].[Call</a:t>
            </a:r>
            <a:r>
              <a:rPr lang="en-DE" dirty="0"/>
              <a:t>(data)]</a:t>
            </a:r>
            <a:br>
              <a:rPr lang="en-DE" dirty="0"/>
            </a:b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713D4-CA7F-6E48-8E09-BFA510A60386}"/>
              </a:ext>
            </a:extLst>
          </p:cNvPr>
          <p:cNvSpPr/>
          <p:nvPr/>
        </p:nvSpPr>
        <p:spPr>
          <a:xfrm>
            <a:off x="2694378" y="6073143"/>
            <a:ext cx="2315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Daten</a:t>
            </a:r>
          </a:p>
          <a:p>
            <a:pPr algn="ctr"/>
            <a:r>
              <a:rPr lang="en-DE" dirty="0"/>
              <a:t>1,2,3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766ECA-CB1A-544A-8463-6C564AA1D975}"/>
              </a:ext>
            </a:extLst>
          </p:cNvPr>
          <p:cNvCxnSpPr/>
          <p:nvPr/>
        </p:nvCxnSpPr>
        <p:spPr>
          <a:xfrm>
            <a:off x="3396198" y="1649096"/>
            <a:ext cx="0" cy="12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21BCC4-FEAC-A746-B6DA-76A6396DF04D}"/>
              </a:ext>
            </a:extLst>
          </p:cNvPr>
          <p:cNvCxnSpPr>
            <a:cxnSpLocks/>
          </p:cNvCxnSpPr>
          <p:nvPr/>
        </p:nvCxnSpPr>
        <p:spPr>
          <a:xfrm flipV="1">
            <a:off x="4462997" y="1649096"/>
            <a:ext cx="0" cy="125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406F02-6199-BA4B-8444-B08E4498B5D8}"/>
              </a:ext>
            </a:extLst>
          </p:cNvPr>
          <p:cNvCxnSpPr>
            <a:cxnSpLocks/>
          </p:cNvCxnSpPr>
          <p:nvPr/>
        </p:nvCxnSpPr>
        <p:spPr>
          <a:xfrm>
            <a:off x="3371720" y="4130264"/>
            <a:ext cx="0" cy="138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F17A70-79E0-024A-8D79-6640E286F7C0}"/>
              </a:ext>
            </a:extLst>
          </p:cNvPr>
          <p:cNvCxnSpPr>
            <a:cxnSpLocks/>
          </p:cNvCxnSpPr>
          <p:nvPr/>
        </p:nvCxnSpPr>
        <p:spPr>
          <a:xfrm flipV="1">
            <a:off x="4462997" y="4123691"/>
            <a:ext cx="0" cy="146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81D2BF0-8F2A-1040-87A4-0B06BD69EF3C}"/>
              </a:ext>
            </a:extLst>
          </p:cNvPr>
          <p:cNvSpPr/>
          <p:nvPr/>
        </p:nvSpPr>
        <p:spPr>
          <a:xfrm>
            <a:off x="2724957" y="4244556"/>
            <a:ext cx="2315528" cy="3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Log()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9B7758-3157-9348-AF03-9C4D73A62B15}"/>
              </a:ext>
            </a:extLst>
          </p:cNvPr>
          <p:cNvSpPr/>
          <p:nvPr/>
        </p:nvSpPr>
        <p:spPr>
          <a:xfrm>
            <a:off x="2397419" y="4643081"/>
            <a:ext cx="2970604" cy="3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TX().begin   TX.commit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C9773-AA35-D247-902E-F5B1BE688E68}"/>
              </a:ext>
            </a:extLst>
          </p:cNvPr>
          <p:cNvSpPr/>
          <p:nvPr/>
        </p:nvSpPr>
        <p:spPr>
          <a:xfrm>
            <a:off x="2724957" y="5055872"/>
            <a:ext cx="2315528" cy="3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1DFAE-7ABE-AC4C-BFEF-6E0526F7692A}"/>
              </a:ext>
            </a:extLst>
          </p:cNvPr>
          <p:cNvSpPr/>
          <p:nvPr/>
        </p:nvSpPr>
        <p:spPr>
          <a:xfrm>
            <a:off x="2366840" y="3115566"/>
            <a:ext cx="2970604" cy="3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r>
              <a:rPr lang="en-DE" dirty="0"/>
              <a:t>oad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240E9C-B1ED-1C4D-AF22-17FD4826D43E}"/>
              </a:ext>
            </a:extLst>
          </p:cNvPr>
          <p:cNvSpPr/>
          <p:nvPr/>
        </p:nvSpPr>
        <p:spPr>
          <a:xfrm>
            <a:off x="2397417" y="1903927"/>
            <a:ext cx="2970604" cy="3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4F9C24-B110-9F4D-B7A9-86E06E9DBD32}"/>
              </a:ext>
            </a:extLst>
          </p:cNvPr>
          <p:cNvSpPr/>
          <p:nvPr/>
        </p:nvSpPr>
        <p:spPr>
          <a:xfrm>
            <a:off x="2397418" y="5550755"/>
            <a:ext cx="2970604" cy="3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SQL</a:t>
            </a:r>
            <a:endParaRPr lang="en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3DDB6-A5B5-4C42-9F91-9CD7579DCC81}"/>
              </a:ext>
            </a:extLst>
          </p:cNvPr>
          <p:cNvSpPr/>
          <p:nvPr/>
        </p:nvSpPr>
        <p:spPr>
          <a:xfrm>
            <a:off x="5800323" y="2651586"/>
            <a:ext cx="2970604" cy="3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8348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EFFE8B-4CEA-0E4A-BB4D-216FA40D6AE8}"/>
              </a:ext>
            </a:extLst>
          </p:cNvPr>
          <p:cNvSpPr/>
          <p:nvPr/>
        </p:nvSpPr>
        <p:spPr>
          <a:xfrm>
            <a:off x="1450183" y="1205070"/>
            <a:ext cx="4919152" cy="216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63AB1-9641-5F4E-AFD6-0042B49CC0DA}"/>
              </a:ext>
            </a:extLst>
          </p:cNvPr>
          <p:cNvSpPr/>
          <p:nvPr/>
        </p:nvSpPr>
        <p:spPr>
          <a:xfrm>
            <a:off x="1450186" y="3429000"/>
            <a:ext cx="4919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WODA.test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C8E4E-7E55-2144-9207-1672BEF5647F}"/>
              </a:ext>
            </a:extLst>
          </p:cNvPr>
          <p:cNvSpPr/>
          <p:nvPr/>
        </p:nvSpPr>
        <p:spPr>
          <a:xfrm>
            <a:off x="1450184" y="4343400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/var/dev/EAMD.ucp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7448D-2367-6D41-8E2B-3AAB40E816BB}"/>
              </a:ext>
            </a:extLst>
          </p:cNvPr>
          <p:cNvSpPr/>
          <p:nvPr/>
        </p:nvSpPr>
        <p:spPr>
          <a:xfrm>
            <a:off x="1573818" y="2688771"/>
            <a:ext cx="1997128" cy="62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DE" dirty="0"/>
              <a:t>c up   (woda1.0.0)</a:t>
            </a:r>
            <a:br>
              <a:rPr lang="en-DE" dirty="0"/>
            </a:br>
            <a:r>
              <a:rPr lang="en-DE" dirty="0"/>
              <a:t>8080 ONCE - PWA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AD115-F23F-AE4D-A748-86CEC239C35B}"/>
              </a:ext>
            </a:extLst>
          </p:cNvPr>
          <p:cNvSpPr/>
          <p:nvPr/>
        </p:nvSpPr>
        <p:spPr>
          <a:xfrm>
            <a:off x="4053500" y="2688772"/>
            <a:ext cx="2218299" cy="6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DE" dirty="0"/>
              <a:t>c up   (structr2.1.4)</a:t>
            </a:r>
            <a:br>
              <a:rPr lang="en-DE" dirty="0"/>
            </a:br>
            <a:r>
              <a:rPr lang="en-DE" dirty="0"/>
              <a:t>http  -  8082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12E6C-08DF-E042-A29F-5A66B1510822}"/>
              </a:ext>
            </a:extLst>
          </p:cNvPr>
          <p:cNvSpPr/>
          <p:nvPr/>
        </p:nvSpPr>
        <p:spPr>
          <a:xfrm>
            <a:off x="4151036" y="4343400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…/WODA.current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5EE4-BC11-BE4D-829E-B675AA9ACD95}"/>
              </a:ext>
            </a:extLst>
          </p:cNvPr>
          <p:cNvSpPr/>
          <p:nvPr/>
        </p:nvSpPr>
        <p:spPr>
          <a:xfrm>
            <a:off x="2855636" y="1404257"/>
            <a:ext cx="2218299" cy="62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(ngx/lec)</a:t>
            </a:r>
          </a:p>
          <a:p>
            <a:pPr algn="ctr"/>
            <a:r>
              <a:rPr lang="en-DE" dirty="0"/>
              <a:t>80 443 8082 HTTPS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2DCFD-1E7E-934D-9C4D-E08AE46630BC}"/>
              </a:ext>
            </a:extLst>
          </p:cNvPr>
          <p:cNvSpPr/>
          <p:nvPr/>
        </p:nvSpPr>
        <p:spPr>
          <a:xfrm>
            <a:off x="1450183" y="62048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DE" dirty="0">
                <a:solidFill>
                  <a:schemeClr val="bg1"/>
                </a:solidFill>
              </a:rPr>
              <a:t>c up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8DC01C-3052-1F44-B4B2-A5032CD5CA62}"/>
              </a:ext>
            </a:extLst>
          </p:cNvPr>
          <p:cNvSpPr/>
          <p:nvPr/>
        </p:nvSpPr>
        <p:spPr>
          <a:xfrm>
            <a:off x="1450185" y="101686"/>
            <a:ext cx="4919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WODA 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5A49F-5FE0-4E4F-9C0E-3ADAC90536F5}"/>
              </a:ext>
            </a:extLst>
          </p:cNvPr>
          <p:cNvSpPr txBox="1"/>
          <p:nvPr/>
        </p:nvSpPr>
        <p:spPr>
          <a:xfrm>
            <a:off x="6369334" y="5378872"/>
            <a:ext cx="493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2"/>
              </a:rPr>
              <a:t>https://wo-da.de:8082/EAMD.ucp/(from</a:t>
            </a:r>
            <a:r>
              <a:rPr lang="en-DE" dirty="0"/>
              <a:t> graphDB)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E6EA6-13D9-E740-942B-0B64B01CFB1C}"/>
              </a:ext>
            </a:extLst>
          </p:cNvPr>
          <p:cNvSpPr txBox="1"/>
          <p:nvPr/>
        </p:nvSpPr>
        <p:spPr>
          <a:xfrm>
            <a:off x="6369335" y="5043442"/>
            <a:ext cx="302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https://wo-da.de:8082/structr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E9E70-02E1-B44D-90D6-41DDD325BB03}"/>
              </a:ext>
            </a:extLst>
          </p:cNvPr>
          <p:cNvSpPr txBox="1"/>
          <p:nvPr/>
        </p:nvSpPr>
        <p:spPr>
          <a:xfrm>
            <a:off x="145638" y="3450927"/>
            <a:ext cx="285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https://wo-da.de/EAMD.ucp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4718F-3982-D740-B4E8-7DABFD0FA320}"/>
              </a:ext>
            </a:extLst>
          </p:cNvPr>
          <p:cNvSpPr txBox="1"/>
          <p:nvPr/>
        </p:nvSpPr>
        <p:spPr>
          <a:xfrm>
            <a:off x="6369335" y="3910150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https://wo-da.de/structr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1765E-95FC-7D4E-B98C-71DD5205FE51}"/>
              </a:ext>
            </a:extLst>
          </p:cNvPr>
          <p:cNvSpPr/>
          <p:nvPr/>
        </p:nvSpPr>
        <p:spPr>
          <a:xfrm>
            <a:off x="4151035" y="4707230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…/structr/index.htm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B56EE-68CB-8B4B-909C-6B1CEB4AC12E}"/>
              </a:ext>
            </a:extLst>
          </p:cNvPr>
          <p:cNvSpPr txBox="1"/>
          <p:nvPr/>
        </p:nvSpPr>
        <p:spPr>
          <a:xfrm>
            <a:off x="133571" y="4784684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https://wo-da.de:8080/EAMD.ucp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FBC71-ADF4-8141-AD3A-7168A71B0815}"/>
              </a:ext>
            </a:extLst>
          </p:cNvPr>
          <p:cNvSpPr txBox="1"/>
          <p:nvPr/>
        </p:nvSpPr>
        <p:spPr>
          <a:xfrm>
            <a:off x="6369335" y="5776604"/>
            <a:ext cx="347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https://wo-da.de:8082/structr/rest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721E9-A120-E147-A8E2-0C201067319C}"/>
              </a:ext>
            </a:extLst>
          </p:cNvPr>
          <p:cNvSpPr txBox="1"/>
          <p:nvPr/>
        </p:nvSpPr>
        <p:spPr>
          <a:xfrm>
            <a:off x="6369334" y="3454973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https://wo-da.de/xxx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7D019-511D-C34A-BB67-7F7054B2A9F8}"/>
              </a:ext>
            </a:extLst>
          </p:cNvPr>
          <p:cNvSpPr txBox="1"/>
          <p:nvPr/>
        </p:nvSpPr>
        <p:spPr>
          <a:xfrm>
            <a:off x="6369334" y="6168138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https://wo-da.de:8082/xxx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6F1971-EA9A-5A4E-8A73-8A9C6C8ABDC3}"/>
              </a:ext>
            </a:extLst>
          </p:cNvPr>
          <p:cNvSpPr txBox="1"/>
          <p:nvPr/>
        </p:nvSpPr>
        <p:spPr>
          <a:xfrm>
            <a:off x="6436795" y="1529832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https://wo-da.de:8082/xxx</a:t>
            </a:r>
          </a:p>
        </p:txBody>
      </p:sp>
    </p:spTree>
    <p:extLst>
      <p:ext uri="{BB962C8B-B14F-4D97-AF65-F5344CB8AC3E}">
        <p14:creationId xmlns:p14="http://schemas.microsoft.com/office/powerpoint/2010/main" val="3939191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D683BC53-7040-B54E-9B71-D136BF771BE4}"/>
              </a:ext>
            </a:extLst>
          </p:cNvPr>
          <p:cNvSpPr/>
          <p:nvPr/>
        </p:nvSpPr>
        <p:spPr>
          <a:xfrm>
            <a:off x="601249" y="5736921"/>
            <a:ext cx="1578280" cy="663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8D423E-9AF6-894A-AE8D-49717B4AE33F}"/>
              </a:ext>
            </a:extLst>
          </p:cNvPr>
          <p:cNvSpPr/>
          <p:nvPr/>
        </p:nvSpPr>
        <p:spPr>
          <a:xfrm>
            <a:off x="596906" y="1634916"/>
            <a:ext cx="12506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Product</a:t>
            </a:r>
          </a:p>
          <a:p>
            <a:pPr algn="ctr"/>
            <a:r>
              <a:rPr lang="en-DE" dirty="0"/>
              <a:t>Meta Info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20E72B9-EC46-B944-B695-C99769A77440}"/>
              </a:ext>
            </a:extLst>
          </p:cNvPr>
          <p:cNvSpPr/>
          <p:nvPr/>
        </p:nvSpPr>
        <p:spPr>
          <a:xfrm>
            <a:off x="3778957" y="1753644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024E-FE86-1045-84FD-C8AA40EE41E7}"/>
              </a:ext>
            </a:extLst>
          </p:cNvPr>
          <p:cNvSpPr/>
          <p:nvPr/>
        </p:nvSpPr>
        <p:spPr>
          <a:xfrm>
            <a:off x="6612614" y="1798049"/>
            <a:ext cx="1841326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Product[1]UDE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79791-7D18-544B-89A7-74746924200C}"/>
              </a:ext>
            </a:extLst>
          </p:cNvPr>
          <p:cNvSpPr/>
          <p:nvPr/>
        </p:nvSpPr>
        <p:spPr>
          <a:xfrm>
            <a:off x="1624119" y="2371095"/>
            <a:ext cx="555410" cy="55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</a:t>
            </a:r>
            <a:r>
              <a:rPr lang="en-DE" sz="1100" dirty="0"/>
              <a:t>ata</a:t>
            </a:r>
            <a:br>
              <a:rPr lang="en-DE" sz="1100" dirty="0"/>
            </a:br>
            <a:r>
              <a:rPr lang="en-DE" sz="1100" dirty="0"/>
              <a:t>test11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067-375B-0C44-A1A9-53396E9A860A}"/>
              </a:ext>
            </a:extLst>
          </p:cNvPr>
          <p:cNvSpPr/>
          <p:nvPr/>
        </p:nvSpPr>
        <p:spPr>
          <a:xfrm>
            <a:off x="1624119" y="1816249"/>
            <a:ext cx="555410" cy="55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</a:t>
            </a:r>
            <a:br>
              <a:rPr lang="en-US" sz="1100" dirty="0"/>
            </a:br>
            <a:r>
              <a:rPr lang="en-US" sz="1100" dirty="0"/>
              <a:t>IOR</a:t>
            </a:r>
            <a:endParaRPr lang="en-DE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DDB6C-6C3A-3644-8A97-54F3FAB47F0C}"/>
              </a:ext>
            </a:extLst>
          </p:cNvPr>
          <p:cNvSpPr/>
          <p:nvPr/>
        </p:nvSpPr>
        <p:spPr>
          <a:xfrm>
            <a:off x="8265001" y="2190326"/>
            <a:ext cx="555410" cy="55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</a:t>
            </a:r>
            <a:r>
              <a:rPr lang="en-DE" sz="1100" dirty="0"/>
              <a:t>ata</a:t>
            </a:r>
            <a:br>
              <a:rPr lang="en-DE" sz="1100" dirty="0"/>
            </a:br>
            <a:r>
              <a:rPr lang="en-DE" sz="1100" dirty="0"/>
              <a:t>test11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E640B-A2A1-3C46-BAF7-3E655079C0F0}"/>
              </a:ext>
            </a:extLst>
          </p:cNvPr>
          <p:cNvSpPr/>
          <p:nvPr/>
        </p:nvSpPr>
        <p:spPr>
          <a:xfrm>
            <a:off x="3412486" y="1634916"/>
            <a:ext cx="555410" cy="55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</a:t>
            </a:r>
            <a:br>
              <a:rPr lang="en-US" sz="1100" dirty="0"/>
            </a:br>
            <a:r>
              <a:rPr lang="en-US" sz="1100" dirty="0"/>
              <a:t>IOR</a:t>
            </a:r>
            <a:endParaRPr lang="en-DE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FC869-F7E0-9943-BC34-AF9EF857DDCD}"/>
              </a:ext>
            </a:extLst>
          </p:cNvPr>
          <p:cNvSpPr/>
          <p:nvPr/>
        </p:nvSpPr>
        <p:spPr>
          <a:xfrm>
            <a:off x="1624118" y="461723"/>
            <a:ext cx="914397" cy="55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Static</a:t>
            </a:r>
            <a:br>
              <a:rPr lang="en-US" sz="1100" dirty="0"/>
            </a:br>
            <a:r>
              <a:rPr lang="en-US" sz="1100" dirty="0" err="1"/>
              <a:t>Typ</a:t>
            </a:r>
            <a:br>
              <a:rPr lang="en-US" sz="1100" dirty="0"/>
            </a:br>
            <a:r>
              <a:rPr lang="en-US" sz="1100" dirty="0"/>
              <a:t>Sec</a:t>
            </a:r>
            <a:endParaRPr lang="en-DE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2764E3-A718-AA45-ABE7-731BD23FD5A8}"/>
              </a:ext>
            </a:extLst>
          </p:cNvPr>
          <p:cNvSpPr/>
          <p:nvPr/>
        </p:nvSpPr>
        <p:spPr>
          <a:xfrm>
            <a:off x="3412486" y="473500"/>
            <a:ext cx="555410" cy="55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Static</a:t>
            </a:r>
            <a:endParaRPr lang="en-DE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A566F-0DD0-A34C-B35C-C583EEEA17C4}"/>
              </a:ext>
            </a:extLst>
          </p:cNvPr>
          <p:cNvCxnSpPr/>
          <p:nvPr/>
        </p:nvCxnSpPr>
        <p:spPr>
          <a:xfrm>
            <a:off x="5799551" y="162838"/>
            <a:ext cx="0" cy="650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16AF9-CB15-C141-A6CC-EE3F90940CA1}"/>
              </a:ext>
            </a:extLst>
          </p:cNvPr>
          <p:cNvSpPr/>
          <p:nvPr/>
        </p:nvSpPr>
        <p:spPr>
          <a:xfrm>
            <a:off x="7364447" y="968156"/>
            <a:ext cx="1455957" cy="55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WriteRights</a:t>
            </a:r>
            <a:r>
              <a:rPr lang="en-GB" sz="1100" dirty="0"/>
              <a:t>: </a:t>
            </a:r>
            <a:r>
              <a:rPr lang="en-GB" sz="1100" dirty="0" err="1"/>
              <a:t>onModel</a:t>
            </a:r>
            <a:endParaRPr lang="en-GB" sz="1100" dirty="0"/>
          </a:p>
          <a:p>
            <a:r>
              <a:rPr lang="en-GB" sz="1100" dirty="0" err="1"/>
              <a:t>readRights</a:t>
            </a:r>
            <a:r>
              <a:rPr lang="en-GB" sz="1100" dirty="0"/>
              <a:t>:</a:t>
            </a:r>
            <a:endParaRPr lang="en-DE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38E-619A-F541-8D8F-56BC18523F86}"/>
              </a:ext>
            </a:extLst>
          </p:cNvPr>
          <p:cNvSpPr/>
          <p:nvPr/>
        </p:nvSpPr>
        <p:spPr>
          <a:xfrm>
            <a:off x="6612614" y="412746"/>
            <a:ext cx="1029538" cy="555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Type.classM2</a:t>
            </a:r>
            <a:br>
              <a:rPr lang="en-US" sz="1100" dirty="0"/>
            </a:br>
            <a:endParaRPr lang="en-DE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5F8913-CC3F-6642-96C1-31470C8FE9F7}"/>
              </a:ext>
            </a:extLst>
          </p:cNvPr>
          <p:cNvCxnSpPr>
            <a:cxnSpLocks/>
          </p:cNvCxnSpPr>
          <p:nvPr/>
        </p:nvCxnSpPr>
        <p:spPr>
          <a:xfrm flipV="1">
            <a:off x="977030" y="2549316"/>
            <a:ext cx="0" cy="318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17E82A-F89E-C94F-ADF2-9B8333FFB44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22247" y="2361720"/>
            <a:ext cx="6311030" cy="328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46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6753-B970-E14F-8112-79D4B7370D35}"/>
              </a:ext>
            </a:extLst>
          </p:cNvPr>
          <p:cNvGrpSpPr/>
          <p:nvPr/>
        </p:nvGrpSpPr>
        <p:grpSpPr>
          <a:xfrm>
            <a:off x="1945984" y="487050"/>
            <a:ext cx="8723706" cy="5537771"/>
            <a:chOff x="1921831" y="2702104"/>
            <a:chExt cx="14362288" cy="911711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2AA3EC6-58F3-224B-8FD8-6A66A91EB72D}"/>
                </a:ext>
              </a:extLst>
            </p:cNvPr>
            <p:cNvSpPr/>
            <p:nvPr/>
          </p:nvSpPr>
          <p:spPr>
            <a:xfrm>
              <a:off x="1921831" y="2979508"/>
              <a:ext cx="14362288" cy="8839714"/>
            </a:xfrm>
            <a:prstGeom prst="cube">
              <a:avLst>
                <a:gd name="adj" fmla="val 584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51945-5F95-CE4B-BE69-2A3CE225E5D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104A2-7036-C040-B2CB-F9BAB715EB27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44A87-0BA5-6B4A-824A-5C8943C08831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DefaultRairApp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51B4EB-291B-8E4D-BC0C-E0F611C64E11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WODA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B19A0-73AB-6940-AA84-8D5023770777}"/>
              </a:ext>
            </a:extLst>
          </p:cNvPr>
          <p:cNvGrpSpPr/>
          <p:nvPr/>
        </p:nvGrpSpPr>
        <p:grpSpPr>
          <a:xfrm>
            <a:off x="5390478" y="668425"/>
            <a:ext cx="1865585" cy="1728635"/>
            <a:chOff x="1921831" y="2702104"/>
            <a:chExt cx="3071409" cy="2845941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9B11A4B-63B5-9649-8735-C153252C7A2C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FA2B7-06EB-8F49-A3FE-2E39E46C304F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4A612-B2E3-614B-8401-BFF3E08FE1E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EA2FB-BD34-3A47-B166-E83E62EC8663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 PropertyEditor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605411-0756-FE4D-A447-22A716484AC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PropertyEditor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56E50B-7970-3847-AB9C-3EB235E46952}"/>
              </a:ext>
            </a:extLst>
          </p:cNvPr>
          <p:cNvGrpSpPr/>
          <p:nvPr/>
        </p:nvGrpSpPr>
        <p:grpSpPr>
          <a:xfrm>
            <a:off x="2444579" y="2564682"/>
            <a:ext cx="1865585" cy="1728635"/>
            <a:chOff x="1921831" y="2702104"/>
            <a:chExt cx="3071409" cy="28459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BC84389-CF04-D24A-96A6-D3713E60B282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57E173-FB49-964E-825D-1C5615702F4B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734783-44A7-1C48-975D-A20D149E1F12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315C2-CF32-B247-8C4A-E7F860D4D4AB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821622-648C-AB4E-B036-FACA7AB3841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Input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798E6F-B418-B74D-9018-4D8D195B56B7}"/>
              </a:ext>
            </a:extLst>
          </p:cNvPr>
          <p:cNvGrpSpPr/>
          <p:nvPr/>
        </p:nvGrpSpPr>
        <p:grpSpPr>
          <a:xfrm>
            <a:off x="2656416" y="2864227"/>
            <a:ext cx="1865585" cy="1728635"/>
            <a:chOff x="1921831" y="2702104"/>
            <a:chExt cx="3071409" cy="28459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F5CB21D-0474-A843-817D-363AFAC70B6E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AE5882-7221-D244-90BA-B6F78C2AB8F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9220C8-CA13-AF40-88AA-C4B0780C1BB5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D5D35E-06E5-3646-99DE-78AF56BE44D4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DefaultSwitch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E102A-539C-1C43-B5D7-3C33B1A6905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Switch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79D2A5-C67C-5A43-A2CF-6B07906B0E0D}"/>
              </a:ext>
            </a:extLst>
          </p:cNvPr>
          <p:cNvGrpSpPr/>
          <p:nvPr/>
        </p:nvGrpSpPr>
        <p:grpSpPr>
          <a:xfrm>
            <a:off x="6096000" y="2059198"/>
            <a:ext cx="3821876" cy="1728635"/>
            <a:chOff x="1921831" y="2702104"/>
            <a:chExt cx="6292151" cy="2845941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4E9630-14A6-254D-86E7-0F3EFD83178F}"/>
                </a:ext>
              </a:extLst>
            </p:cNvPr>
            <p:cNvSpPr/>
            <p:nvPr/>
          </p:nvSpPr>
          <p:spPr>
            <a:xfrm>
              <a:off x="1921831" y="2979508"/>
              <a:ext cx="6292151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F6FD39-498E-1A48-AC5E-2F41F563484E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B75046-D250-824C-8C22-D46420EE608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F1D128-7197-5747-9D4C-D59B515112DE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692851-E188-5F47-B3A7-7D19F34B526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Component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76A628F-9086-1949-84CB-74E45E3B210E}"/>
              </a:ext>
            </a:extLst>
          </p:cNvPr>
          <p:cNvSpPr/>
          <p:nvPr/>
        </p:nvSpPr>
        <p:spPr>
          <a:xfrm>
            <a:off x="7846474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Over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1BD6E-5B7F-D245-8864-5CF727535D7C}"/>
              </a:ext>
            </a:extLst>
          </p:cNvPr>
          <p:cNvSpPr/>
          <p:nvPr/>
        </p:nvSpPr>
        <p:spPr>
          <a:xfrm>
            <a:off x="8551996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DetailView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34AEAF-5374-984A-A0FD-075CEBE5F212}"/>
              </a:ext>
            </a:extLst>
          </p:cNvPr>
          <p:cNvSpPr/>
          <p:nvPr/>
        </p:nvSpPr>
        <p:spPr>
          <a:xfrm>
            <a:off x="4260086" y="3725425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Custom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122199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6753-B970-E14F-8112-79D4B7370D35}"/>
              </a:ext>
            </a:extLst>
          </p:cNvPr>
          <p:cNvGrpSpPr/>
          <p:nvPr/>
        </p:nvGrpSpPr>
        <p:grpSpPr>
          <a:xfrm>
            <a:off x="1945984" y="487050"/>
            <a:ext cx="8723706" cy="5537771"/>
            <a:chOff x="1921831" y="2702104"/>
            <a:chExt cx="14362288" cy="911711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2AA3EC6-58F3-224B-8FD8-6A66A91EB72D}"/>
                </a:ext>
              </a:extLst>
            </p:cNvPr>
            <p:cNvSpPr/>
            <p:nvPr/>
          </p:nvSpPr>
          <p:spPr>
            <a:xfrm>
              <a:off x="1921831" y="2979508"/>
              <a:ext cx="14362288" cy="8839714"/>
            </a:xfrm>
            <a:prstGeom prst="cube">
              <a:avLst>
                <a:gd name="adj" fmla="val 584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51945-5F95-CE4B-BE69-2A3CE225E5D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104A2-7036-C040-B2CB-F9BAB715EB27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44A87-0BA5-6B4A-824A-5C8943C08831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DefaultRairApp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51B4EB-291B-8E4D-BC0C-E0F611C64E11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WODA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B19A0-73AB-6940-AA84-8D5023770777}"/>
              </a:ext>
            </a:extLst>
          </p:cNvPr>
          <p:cNvGrpSpPr/>
          <p:nvPr/>
        </p:nvGrpSpPr>
        <p:grpSpPr>
          <a:xfrm>
            <a:off x="5390478" y="668425"/>
            <a:ext cx="1865585" cy="1728635"/>
            <a:chOff x="1921831" y="2702104"/>
            <a:chExt cx="3071409" cy="2845941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9B11A4B-63B5-9649-8735-C153252C7A2C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FA2B7-06EB-8F49-A3FE-2E39E46C304F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4A612-B2E3-614B-8401-BFF3E08FE1E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EA2FB-BD34-3A47-B166-E83E62EC8663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 PropertyEditor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605411-0756-FE4D-A447-22A716484AC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PropertyEditor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79D2A5-C67C-5A43-A2CF-6B07906B0E0D}"/>
              </a:ext>
            </a:extLst>
          </p:cNvPr>
          <p:cNvGrpSpPr/>
          <p:nvPr/>
        </p:nvGrpSpPr>
        <p:grpSpPr>
          <a:xfrm>
            <a:off x="6096000" y="2059198"/>
            <a:ext cx="3821876" cy="2401743"/>
            <a:chOff x="1921831" y="2702104"/>
            <a:chExt cx="6292151" cy="395411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4E9630-14A6-254D-86E7-0F3EFD83178F}"/>
                </a:ext>
              </a:extLst>
            </p:cNvPr>
            <p:cNvSpPr/>
            <p:nvPr/>
          </p:nvSpPr>
          <p:spPr>
            <a:xfrm>
              <a:off x="1921831" y="2979508"/>
              <a:ext cx="6292151" cy="3676710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F6FD39-498E-1A48-AC5E-2F41F563484E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B75046-D250-824C-8C22-D46420EE608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F1D128-7197-5747-9D4C-D59B515112DE}"/>
                </a:ext>
              </a:extLst>
            </p:cNvPr>
            <p:cNvSpPr/>
            <p:nvPr/>
          </p:nvSpPr>
          <p:spPr>
            <a:xfrm>
              <a:off x="2270591" y="4715841"/>
              <a:ext cx="3162523" cy="6369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DefaultImplementationr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692851-E188-5F47-B3A7-7D19F34B526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Component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76A628F-9086-1949-84CB-74E45E3B210E}"/>
              </a:ext>
            </a:extLst>
          </p:cNvPr>
          <p:cNvSpPr/>
          <p:nvPr/>
        </p:nvSpPr>
        <p:spPr>
          <a:xfrm>
            <a:off x="7846474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Over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1BD6E-5B7F-D245-8864-5CF727535D7C}"/>
              </a:ext>
            </a:extLst>
          </p:cNvPr>
          <p:cNvSpPr/>
          <p:nvPr/>
        </p:nvSpPr>
        <p:spPr>
          <a:xfrm>
            <a:off x="8551996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DetailView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56E50B-7970-3847-AB9C-3EB235E46952}"/>
              </a:ext>
            </a:extLst>
          </p:cNvPr>
          <p:cNvGrpSpPr/>
          <p:nvPr/>
        </p:nvGrpSpPr>
        <p:grpSpPr>
          <a:xfrm>
            <a:off x="2213165" y="2517880"/>
            <a:ext cx="1865585" cy="1728635"/>
            <a:chOff x="1921831" y="2702104"/>
            <a:chExt cx="3071409" cy="28459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BC84389-CF04-D24A-96A6-D3713E60B282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57E173-FB49-964E-825D-1C5615702F4B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734783-44A7-1C48-975D-A20D149E1F12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315C2-CF32-B247-8C4A-E7F860D4D4AB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821622-648C-AB4E-B036-FACA7AB3841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Input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798E6F-B418-B74D-9018-4D8D195B56B7}"/>
              </a:ext>
            </a:extLst>
          </p:cNvPr>
          <p:cNvGrpSpPr/>
          <p:nvPr/>
        </p:nvGrpSpPr>
        <p:grpSpPr>
          <a:xfrm>
            <a:off x="2656416" y="2864227"/>
            <a:ext cx="1865585" cy="1728635"/>
            <a:chOff x="1921831" y="2702104"/>
            <a:chExt cx="3071409" cy="28459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F5CB21D-0474-A843-817D-363AFAC70B6E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AE5882-7221-D244-90BA-B6F78C2AB8F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D5D35E-06E5-3646-99DE-78AF56BE44D4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DefaultSwitch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E102A-539C-1C43-B5D7-3C33B1A6905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Switch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9220C8-CA13-AF40-88AA-C4B0780C1BB5}"/>
                </a:ext>
              </a:extLst>
            </p:cNvPr>
            <p:cNvSpPr/>
            <p:nvPr/>
          </p:nvSpPr>
          <p:spPr>
            <a:xfrm>
              <a:off x="3533748" y="3708971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A34AEAF-5374-984A-A0FD-075CEBE5F212}"/>
              </a:ext>
            </a:extLst>
          </p:cNvPr>
          <p:cNvSpPr/>
          <p:nvPr/>
        </p:nvSpPr>
        <p:spPr>
          <a:xfrm>
            <a:off x="4260086" y="3725425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Custom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CB41D-E732-4940-AA2A-329B6968057E}"/>
              </a:ext>
            </a:extLst>
          </p:cNvPr>
          <p:cNvSpPr/>
          <p:nvPr/>
        </p:nvSpPr>
        <p:spPr>
          <a:xfrm>
            <a:off x="7042972" y="1173909"/>
            <a:ext cx="1607003" cy="7946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D</a:t>
            </a:r>
            <a:r>
              <a:rPr lang="en-DE" sz="1100" dirty="0"/>
              <a:t>ata</a:t>
            </a:r>
            <a:br>
              <a:rPr lang="en-DE" sz="1100" dirty="0"/>
            </a:br>
            <a:r>
              <a:rPr lang="en-DE" sz="1100" dirty="0"/>
              <a:t>originalUcpComponent</a:t>
            </a:r>
          </a:p>
          <a:p>
            <a:r>
              <a:rPr lang="en-DE" sz="1100" dirty="0"/>
              <a:t>arrtibuteName</a:t>
            </a:r>
          </a:p>
          <a:p>
            <a:r>
              <a:rPr lang="en-GB" sz="1100" dirty="0"/>
              <a:t>t</a:t>
            </a:r>
            <a:r>
              <a:rPr lang="en-DE" sz="1100" dirty="0"/>
              <a:t>ype: boolean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07E6AEB1-C04F-6447-BE4B-7F184BB074E9}"/>
              </a:ext>
            </a:extLst>
          </p:cNvPr>
          <p:cNvSpPr/>
          <p:nvPr/>
        </p:nvSpPr>
        <p:spPr>
          <a:xfrm>
            <a:off x="2297190" y="5212198"/>
            <a:ext cx="1578280" cy="663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06C935DC-6F12-9044-9C31-BE0DF51FCEB6}"/>
              </a:ext>
            </a:extLst>
          </p:cNvPr>
          <p:cNvSpPr/>
          <p:nvPr/>
        </p:nvSpPr>
        <p:spPr>
          <a:xfrm>
            <a:off x="8481536" y="3272987"/>
            <a:ext cx="842211" cy="38691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24CFD-E511-AA44-8892-FA4625D003ED}"/>
              </a:ext>
            </a:extLst>
          </p:cNvPr>
          <p:cNvSpPr/>
          <p:nvPr/>
        </p:nvSpPr>
        <p:spPr>
          <a:xfrm>
            <a:off x="6323270" y="3725425"/>
            <a:ext cx="1607003" cy="55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D</a:t>
            </a:r>
            <a:r>
              <a:rPr lang="en-DE" sz="1100" dirty="0"/>
              <a:t>ata of ProgessBar</a:t>
            </a:r>
            <a:br>
              <a:rPr lang="en-DE" sz="1100" dirty="0"/>
            </a:br>
            <a:r>
              <a:rPr lang="en-DE" sz="1100" dirty="0"/>
              <a:t>value:90</a:t>
            </a:r>
          </a:p>
          <a:p>
            <a:r>
              <a:rPr lang="en-GB" sz="1100" dirty="0"/>
              <a:t>U</a:t>
            </a:r>
            <a:r>
              <a:rPr lang="en-DE" sz="1100" dirty="0"/>
              <a:t>nit: “%”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CE8AB-0466-F14F-8E93-A34AC72F9F68}"/>
              </a:ext>
            </a:extLst>
          </p:cNvPr>
          <p:cNvSpPr/>
          <p:nvPr/>
        </p:nvSpPr>
        <p:spPr>
          <a:xfrm>
            <a:off x="9144244" y="3530973"/>
            <a:ext cx="555410" cy="555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PM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2C9CD69B-D263-7D4A-B123-DC14FC5A3937}"/>
              </a:ext>
            </a:extLst>
          </p:cNvPr>
          <p:cNvSpPr/>
          <p:nvPr/>
        </p:nvSpPr>
        <p:spPr>
          <a:xfrm>
            <a:off x="445946" y="5930030"/>
            <a:ext cx="1578280" cy="663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08E5324-D9B1-2844-A3F1-B10424BC5B51}"/>
              </a:ext>
            </a:extLst>
          </p:cNvPr>
          <p:cNvGrpSpPr/>
          <p:nvPr/>
        </p:nvGrpSpPr>
        <p:grpSpPr>
          <a:xfrm>
            <a:off x="256002" y="4246515"/>
            <a:ext cx="1865585" cy="1728635"/>
            <a:chOff x="1921831" y="2702104"/>
            <a:chExt cx="3071409" cy="2845941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EA200F41-6EEA-6049-BBB8-B0DDE47A0F7B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A542E0-EEC2-6F45-8EC0-4B21E9786C43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1B7A92-20B6-EA42-B5C9-0670424A7A27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DefaultSwitch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297051-F0F2-5843-92BC-B23B43F7FF5E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Once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6DCA9B-E1C1-CD4D-BD1C-1D352FF6BE8E}"/>
                </a:ext>
              </a:extLst>
            </p:cNvPr>
            <p:cNvSpPr/>
            <p:nvPr/>
          </p:nvSpPr>
          <p:spPr>
            <a:xfrm>
              <a:off x="3533748" y="3708971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543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6753-B970-E14F-8112-79D4B7370D35}"/>
              </a:ext>
            </a:extLst>
          </p:cNvPr>
          <p:cNvGrpSpPr/>
          <p:nvPr/>
        </p:nvGrpSpPr>
        <p:grpSpPr>
          <a:xfrm>
            <a:off x="1945984" y="487050"/>
            <a:ext cx="8723706" cy="5537771"/>
            <a:chOff x="1921831" y="2702104"/>
            <a:chExt cx="14362288" cy="911711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2AA3EC6-58F3-224B-8FD8-6A66A91EB72D}"/>
                </a:ext>
              </a:extLst>
            </p:cNvPr>
            <p:cNvSpPr/>
            <p:nvPr/>
          </p:nvSpPr>
          <p:spPr>
            <a:xfrm>
              <a:off x="1921831" y="2979508"/>
              <a:ext cx="14362288" cy="8839714"/>
            </a:xfrm>
            <a:prstGeom prst="cube">
              <a:avLst>
                <a:gd name="adj" fmla="val 584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51945-5F95-CE4B-BE69-2A3CE225E5D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104A2-7036-C040-B2CB-F9BAB715EB27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44A87-0BA5-6B4A-824A-5C8943C08831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DefaultRairApp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51B4EB-291B-8E4D-BC0C-E0F611C64E11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WODA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B19A0-73AB-6940-AA84-8D5023770777}"/>
              </a:ext>
            </a:extLst>
          </p:cNvPr>
          <p:cNvGrpSpPr/>
          <p:nvPr/>
        </p:nvGrpSpPr>
        <p:grpSpPr>
          <a:xfrm>
            <a:off x="5390478" y="668425"/>
            <a:ext cx="1865585" cy="1728635"/>
            <a:chOff x="1921831" y="2702104"/>
            <a:chExt cx="3071409" cy="2845941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9B11A4B-63B5-9649-8735-C153252C7A2C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FA2B7-06EB-8F49-A3FE-2E39E46C304F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4A612-B2E3-614B-8401-BFF3E08FE1E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EA2FB-BD34-3A47-B166-E83E62EC8663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 PropertyEditor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605411-0756-FE4D-A447-22A716484AC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PropertyEditor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79D2A5-C67C-5A43-A2CF-6B07906B0E0D}"/>
              </a:ext>
            </a:extLst>
          </p:cNvPr>
          <p:cNvGrpSpPr/>
          <p:nvPr/>
        </p:nvGrpSpPr>
        <p:grpSpPr>
          <a:xfrm>
            <a:off x="6096000" y="2059198"/>
            <a:ext cx="3821876" cy="1728635"/>
            <a:chOff x="1921831" y="2702104"/>
            <a:chExt cx="6292151" cy="2845941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4E9630-14A6-254D-86E7-0F3EFD83178F}"/>
                </a:ext>
              </a:extLst>
            </p:cNvPr>
            <p:cNvSpPr/>
            <p:nvPr/>
          </p:nvSpPr>
          <p:spPr>
            <a:xfrm>
              <a:off x="1921831" y="2979508"/>
              <a:ext cx="6292151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F6FD39-498E-1A48-AC5E-2F41F563484E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B75046-D250-824C-8C22-D46420EE608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F1D128-7197-5747-9D4C-D59B515112DE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692851-E188-5F47-B3A7-7D19F34B526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EditView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76A628F-9086-1949-84CB-74E45E3B210E}"/>
              </a:ext>
            </a:extLst>
          </p:cNvPr>
          <p:cNvSpPr/>
          <p:nvPr/>
        </p:nvSpPr>
        <p:spPr>
          <a:xfrm>
            <a:off x="7846474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Over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1BD6E-5B7F-D245-8864-5CF727535D7C}"/>
              </a:ext>
            </a:extLst>
          </p:cNvPr>
          <p:cNvSpPr/>
          <p:nvPr/>
        </p:nvSpPr>
        <p:spPr>
          <a:xfrm>
            <a:off x="8551996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DetailView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34AEAF-5374-984A-A0FD-075CEBE5F212}"/>
              </a:ext>
            </a:extLst>
          </p:cNvPr>
          <p:cNvSpPr/>
          <p:nvPr/>
        </p:nvSpPr>
        <p:spPr>
          <a:xfrm>
            <a:off x="4260086" y="3725425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Custom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798E6F-B418-B74D-9018-4D8D195B56B7}"/>
              </a:ext>
            </a:extLst>
          </p:cNvPr>
          <p:cNvGrpSpPr/>
          <p:nvPr/>
        </p:nvGrpSpPr>
        <p:grpSpPr>
          <a:xfrm>
            <a:off x="2656416" y="2864227"/>
            <a:ext cx="1865585" cy="1728635"/>
            <a:chOff x="1921831" y="2702104"/>
            <a:chExt cx="3071409" cy="28459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F5CB21D-0474-A843-817D-363AFAC70B6E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AE5882-7221-D244-90BA-B6F78C2AB8F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9220C8-CA13-AF40-88AA-C4B0780C1BB5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D5D35E-06E5-3646-99DE-78AF56BE44D4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DefaultSwitch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E102A-539C-1C43-B5D7-3C33B1A6905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Switch</a:t>
              </a:r>
            </a:p>
            <a:p>
              <a:pPr algn="ctr"/>
              <a:r>
                <a:rPr lang="en-DE" sz="1100" dirty="0"/>
                <a:t>EditView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56E50B-7970-3847-AB9C-3EB235E46952}"/>
              </a:ext>
            </a:extLst>
          </p:cNvPr>
          <p:cNvGrpSpPr/>
          <p:nvPr/>
        </p:nvGrpSpPr>
        <p:grpSpPr>
          <a:xfrm>
            <a:off x="6368087" y="2143445"/>
            <a:ext cx="1865585" cy="1728635"/>
            <a:chOff x="1921831" y="2702104"/>
            <a:chExt cx="3071409" cy="28459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BC84389-CF04-D24A-96A6-D3713E60B282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57E173-FB49-964E-825D-1C5615702F4B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734783-44A7-1C48-975D-A20D149E1F12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315C2-CF32-B247-8C4A-E7F860D4D4AB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821622-648C-AB4E-B036-FACA7AB3841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Input</a:t>
              </a:r>
            </a:p>
            <a:p>
              <a:pPr algn="ctr"/>
              <a:r>
                <a:rPr lang="en-DE" sz="1100" dirty="0"/>
                <a:t>EditView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578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6753-B970-E14F-8112-79D4B7370D35}"/>
              </a:ext>
            </a:extLst>
          </p:cNvPr>
          <p:cNvGrpSpPr/>
          <p:nvPr/>
        </p:nvGrpSpPr>
        <p:grpSpPr>
          <a:xfrm>
            <a:off x="1945984" y="487050"/>
            <a:ext cx="8723706" cy="5537771"/>
            <a:chOff x="1921831" y="2702104"/>
            <a:chExt cx="14362288" cy="911711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2AA3EC6-58F3-224B-8FD8-6A66A91EB72D}"/>
                </a:ext>
              </a:extLst>
            </p:cNvPr>
            <p:cNvSpPr/>
            <p:nvPr/>
          </p:nvSpPr>
          <p:spPr>
            <a:xfrm>
              <a:off x="1921831" y="2979508"/>
              <a:ext cx="14362288" cy="8839714"/>
            </a:xfrm>
            <a:prstGeom prst="cube">
              <a:avLst>
                <a:gd name="adj" fmla="val 584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51945-5F95-CE4B-BE69-2A3CE225E5D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104A2-7036-C040-B2CB-F9BAB715EB27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44A87-0BA5-6B4A-824A-5C8943C08831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DefaultRairApp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51B4EB-291B-8E4D-BC0C-E0F611C64E11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WODA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B19A0-73AB-6940-AA84-8D5023770777}"/>
              </a:ext>
            </a:extLst>
          </p:cNvPr>
          <p:cNvGrpSpPr/>
          <p:nvPr/>
        </p:nvGrpSpPr>
        <p:grpSpPr>
          <a:xfrm>
            <a:off x="5390478" y="668425"/>
            <a:ext cx="1865585" cy="1728635"/>
            <a:chOff x="1921831" y="2702104"/>
            <a:chExt cx="3071409" cy="2845941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9B11A4B-63B5-9649-8735-C153252C7A2C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FA2B7-06EB-8F49-A3FE-2E39E46C304F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4A612-B2E3-614B-8401-BFF3E08FE1E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EA2FB-BD34-3A47-B166-E83E62EC8663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 PropertyEditor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605411-0756-FE4D-A447-22A716484AC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PropertyEditor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79D2A5-C67C-5A43-A2CF-6B07906B0E0D}"/>
              </a:ext>
            </a:extLst>
          </p:cNvPr>
          <p:cNvGrpSpPr/>
          <p:nvPr/>
        </p:nvGrpSpPr>
        <p:grpSpPr>
          <a:xfrm>
            <a:off x="6096000" y="2059198"/>
            <a:ext cx="3821876" cy="2401743"/>
            <a:chOff x="1921831" y="2702104"/>
            <a:chExt cx="6292151" cy="395411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4E9630-14A6-254D-86E7-0F3EFD83178F}"/>
                </a:ext>
              </a:extLst>
            </p:cNvPr>
            <p:cNvSpPr/>
            <p:nvPr/>
          </p:nvSpPr>
          <p:spPr>
            <a:xfrm>
              <a:off x="1921831" y="2979508"/>
              <a:ext cx="6292151" cy="3676710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F6FD39-498E-1A48-AC5E-2F41F563484E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B75046-D250-824C-8C22-D46420EE608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F1D128-7197-5747-9D4C-D59B515112DE}"/>
                </a:ext>
              </a:extLst>
            </p:cNvPr>
            <p:cNvSpPr/>
            <p:nvPr/>
          </p:nvSpPr>
          <p:spPr>
            <a:xfrm>
              <a:off x="2270591" y="4715841"/>
              <a:ext cx="3162523" cy="6369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DefaultImplementationr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692851-E188-5F47-B3A7-7D19F34B526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Component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76A628F-9086-1949-84CB-74E45E3B210E}"/>
              </a:ext>
            </a:extLst>
          </p:cNvPr>
          <p:cNvSpPr/>
          <p:nvPr/>
        </p:nvSpPr>
        <p:spPr>
          <a:xfrm>
            <a:off x="7846474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Over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1BD6E-5B7F-D245-8864-5CF727535D7C}"/>
              </a:ext>
            </a:extLst>
          </p:cNvPr>
          <p:cNvSpPr/>
          <p:nvPr/>
        </p:nvSpPr>
        <p:spPr>
          <a:xfrm>
            <a:off x="8551996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DetailView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56E50B-7970-3847-AB9C-3EB235E46952}"/>
              </a:ext>
            </a:extLst>
          </p:cNvPr>
          <p:cNvGrpSpPr/>
          <p:nvPr/>
        </p:nvGrpSpPr>
        <p:grpSpPr>
          <a:xfrm>
            <a:off x="2213165" y="2517880"/>
            <a:ext cx="1865585" cy="1728635"/>
            <a:chOff x="1921831" y="2702104"/>
            <a:chExt cx="3071409" cy="28459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BC84389-CF04-D24A-96A6-D3713E60B282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57E173-FB49-964E-825D-1C5615702F4B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734783-44A7-1C48-975D-A20D149E1F12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315C2-CF32-B247-8C4A-E7F860D4D4AB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821622-648C-AB4E-B036-FACA7AB3841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Input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798E6F-B418-B74D-9018-4D8D195B56B7}"/>
              </a:ext>
            </a:extLst>
          </p:cNvPr>
          <p:cNvGrpSpPr/>
          <p:nvPr/>
        </p:nvGrpSpPr>
        <p:grpSpPr>
          <a:xfrm>
            <a:off x="2656416" y="2864227"/>
            <a:ext cx="1865585" cy="1728635"/>
            <a:chOff x="1921831" y="2702104"/>
            <a:chExt cx="3071409" cy="28459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F5CB21D-0474-A843-817D-363AFAC70B6E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AE5882-7221-D244-90BA-B6F78C2AB8F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D5D35E-06E5-3646-99DE-78AF56BE44D4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DefaultSwitch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E102A-539C-1C43-B5D7-3C33B1A6905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Switch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9220C8-CA13-AF40-88AA-C4B0780C1BB5}"/>
                </a:ext>
              </a:extLst>
            </p:cNvPr>
            <p:cNvSpPr/>
            <p:nvPr/>
          </p:nvSpPr>
          <p:spPr>
            <a:xfrm>
              <a:off x="3533748" y="3708971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A34AEAF-5374-984A-A0FD-075CEBE5F212}"/>
              </a:ext>
            </a:extLst>
          </p:cNvPr>
          <p:cNvSpPr/>
          <p:nvPr/>
        </p:nvSpPr>
        <p:spPr>
          <a:xfrm>
            <a:off x="4260086" y="3725425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Custom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CB41D-E732-4940-AA2A-329B6968057E}"/>
              </a:ext>
            </a:extLst>
          </p:cNvPr>
          <p:cNvSpPr/>
          <p:nvPr/>
        </p:nvSpPr>
        <p:spPr>
          <a:xfrm>
            <a:off x="7042972" y="1173909"/>
            <a:ext cx="1607003" cy="7946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D</a:t>
            </a:r>
            <a:r>
              <a:rPr lang="en-DE" sz="1100" dirty="0"/>
              <a:t>ata</a:t>
            </a:r>
            <a:br>
              <a:rPr lang="en-DE" sz="1100" dirty="0"/>
            </a:br>
            <a:r>
              <a:rPr lang="en-DE" sz="1100" dirty="0"/>
              <a:t>originalUcpComponent</a:t>
            </a:r>
          </a:p>
          <a:p>
            <a:r>
              <a:rPr lang="en-DE" sz="1100" dirty="0"/>
              <a:t>arrtibuteName</a:t>
            </a:r>
          </a:p>
          <a:p>
            <a:r>
              <a:rPr lang="en-GB" sz="1100" dirty="0"/>
              <a:t>t</a:t>
            </a:r>
            <a:r>
              <a:rPr lang="en-DE" sz="1100" dirty="0"/>
              <a:t>ype: boolean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07E6AEB1-C04F-6447-BE4B-7F184BB074E9}"/>
              </a:ext>
            </a:extLst>
          </p:cNvPr>
          <p:cNvSpPr/>
          <p:nvPr/>
        </p:nvSpPr>
        <p:spPr>
          <a:xfrm>
            <a:off x="2297190" y="5212198"/>
            <a:ext cx="1578280" cy="663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06C935DC-6F12-9044-9C31-BE0DF51FCEB6}"/>
              </a:ext>
            </a:extLst>
          </p:cNvPr>
          <p:cNvSpPr/>
          <p:nvPr/>
        </p:nvSpPr>
        <p:spPr>
          <a:xfrm>
            <a:off x="8481536" y="3272987"/>
            <a:ext cx="842211" cy="38691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24CFD-E511-AA44-8892-FA4625D003ED}"/>
              </a:ext>
            </a:extLst>
          </p:cNvPr>
          <p:cNvSpPr/>
          <p:nvPr/>
        </p:nvSpPr>
        <p:spPr>
          <a:xfrm>
            <a:off x="6323270" y="3725425"/>
            <a:ext cx="1607003" cy="55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D</a:t>
            </a:r>
            <a:r>
              <a:rPr lang="en-DE" sz="1100" dirty="0"/>
              <a:t>ata of ProgessBar</a:t>
            </a:r>
            <a:br>
              <a:rPr lang="en-DE" sz="1100" dirty="0"/>
            </a:br>
            <a:r>
              <a:rPr lang="en-DE" sz="1100" dirty="0"/>
              <a:t>value:90</a:t>
            </a:r>
          </a:p>
          <a:p>
            <a:r>
              <a:rPr lang="en-GB" sz="1100" dirty="0"/>
              <a:t>U</a:t>
            </a:r>
            <a:r>
              <a:rPr lang="en-DE" sz="1100" dirty="0"/>
              <a:t>nit: “%”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CE8AB-0466-F14F-8E93-A34AC72F9F68}"/>
              </a:ext>
            </a:extLst>
          </p:cNvPr>
          <p:cNvSpPr/>
          <p:nvPr/>
        </p:nvSpPr>
        <p:spPr>
          <a:xfrm>
            <a:off x="9144244" y="3530973"/>
            <a:ext cx="555410" cy="555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PM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2C9CD69B-D263-7D4A-B123-DC14FC5A3937}"/>
              </a:ext>
            </a:extLst>
          </p:cNvPr>
          <p:cNvSpPr/>
          <p:nvPr/>
        </p:nvSpPr>
        <p:spPr>
          <a:xfrm>
            <a:off x="445946" y="5930030"/>
            <a:ext cx="1578280" cy="663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08E5324-D9B1-2844-A3F1-B10424BC5B51}"/>
              </a:ext>
            </a:extLst>
          </p:cNvPr>
          <p:cNvGrpSpPr/>
          <p:nvPr/>
        </p:nvGrpSpPr>
        <p:grpSpPr>
          <a:xfrm>
            <a:off x="256002" y="4246515"/>
            <a:ext cx="1865585" cy="1728635"/>
            <a:chOff x="1921831" y="2702104"/>
            <a:chExt cx="3071409" cy="2845941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EA200F41-6EEA-6049-BBB8-B0DDE47A0F7B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A542E0-EEC2-6F45-8EC0-4B21E9786C43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1B7A92-20B6-EA42-B5C9-0670424A7A27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DefaultSwitch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297051-F0F2-5843-92BC-B23B43F7FF5E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Once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6DCA9B-E1C1-CD4D-BD1C-1D352FF6BE8E}"/>
                </a:ext>
              </a:extLst>
            </p:cNvPr>
            <p:cNvSpPr/>
            <p:nvPr/>
          </p:nvSpPr>
          <p:spPr>
            <a:xfrm>
              <a:off x="3533748" y="3708971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254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6753-B970-E14F-8112-79D4B7370D35}"/>
              </a:ext>
            </a:extLst>
          </p:cNvPr>
          <p:cNvGrpSpPr/>
          <p:nvPr/>
        </p:nvGrpSpPr>
        <p:grpSpPr>
          <a:xfrm>
            <a:off x="1945984" y="487050"/>
            <a:ext cx="8723706" cy="5537771"/>
            <a:chOff x="1921831" y="2702104"/>
            <a:chExt cx="14362288" cy="911711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2AA3EC6-58F3-224B-8FD8-6A66A91EB72D}"/>
                </a:ext>
              </a:extLst>
            </p:cNvPr>
            <p:cNvSpPr/>
            <p:nvPr/>
          </p:nvSpPr>
          <p:spPr>
            <a:xfrm>
              <a:off x="1921831" y="2979508"/>
              <a:ext cx="14362288" cy="8839714"/>
            </a:xfrm>
            <a:prstGeom prst="cube">
              <a:avLst>
                <a:gd name="adj" fmla="val 584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51945-5F95-CE4B-BE69-2A3CE225E5D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104A2-7036-C040-B2CB-F9BAB715EB27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44A87-0BA5-6B4A-824A-5C8943C08831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DefaultRairApp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51B4EB-291B-8E4D-BC0C-E0F611C64E11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SNET.app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B19A0-73AB-6940-AA84-8D5023770777}"/>
              </a:ext>
            </a:extLst>
          </p:cNvPr>
          <p:cNvGrpSpPr/>
          <p:nvPr/>
        </p:nvGrpSpPr>
        <p:grpSpPr>
          <a:xfrm>
            <a:off x="5390478" y="668425"/>
            <a:ext cx="4855538" cy="4622766"/>
            <a:chOff x="1921831" y="2702104"/>
            <a:chExt cx="7993923" cy="7610699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9B11A4B-63B5-9649-8735-C153252C7A2C}"/>
                </a:ext>
              </a:extLst>
            </p:cNvPr>
            <p:cNvSpPr/>
            <p:nvPr/>
          </p:nvSpPr>
          <p:spPr>
            <a:xfrm>
              <a:off x="1921831" y="2979508"/>
              <a:ext cx="7993923" cy="7333295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FA2B7-06EB-8F49-A3FE-2E39E46C304F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4A612-B2E3-614B-8401-BFF3E08FE1E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EA2FB-BD34-3A47-B166-E83E62EC8663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DefaultoverVCViewDetails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605411-0756-FE4D-A447-22A716484AC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MeetingPointController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56E50B-7970-3847-AB9C-3EB235E46952}"/>
              </a:ext>
            </a:extLst>
          </p:cNvPr>
          <p:cNvGrpSpPr/>
          <p:nvPr/>
        </p:nvGrpSpPr>
        <p:grpSpPr>
          <a:xfrm>
            <a:off x="2444579" y="2564682"/>
            <a:ext cx="1865585" cy="1728635"/>
            <a:chOff x="1921831" y="2702104"/>
            <a:chExt cx="3071409" cy="28459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BC84389-CF04-D24A-96A6-D3713E60B282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57E173-FB49-964E-825D-1C5615702F4B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734783-44A7-1C48-975D-A20D149E1F12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315C2-CF32-B247-8C4A-E7F860D4D4AB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821622-648C-AB4E-B036-FACA7AB3841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DeviceList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798E6F-B418-B74D-9018-4D8D195B56B7}"/>
              </a:ext>
            </a:extLst>
          </p:cNvPr>
          <p:cNvGrpSpPr/>
          <p:nvPr/>
        </p:nvGrpSpPr>
        <p:grpSpPr>
          <a:xfrm>
            <a:off x="2656416" y="2864227"/>
            <a:ext cx="1865585" cy="1728635"/>
            <a:chOff x="1921831" y="2702104"/>
            <a:chExt cx="3071409" cy="28459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F5CB21D-0474-A843-817D-363AFAC70B6E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AE5882-7221-D244-90BA-B6F78C2AB8F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9220C8-CA13-AF40-88AA-C4B0780C1BB5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D5D35E-06E5-3646-99DE-78AF56BE44D4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E102A-539C-1C43-B5D7-3C33B1A6905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MeetingPoint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79D2A5-C67C-5A43-A2CF-6B07906B0E0D}"/>
              </a:ext>
            </a:extLst>
          </p:cNvPr>
          <p:cNvGrpSpPr/>
          <p:nvPr/>
        </p:nvGrpSpPr>
        <p:grpSpPr>
          <a:xfrm>
            <a:off x="6096000" y="2059198"/>
            <a:ext cx="3821876" cy="1728635"/>
            <a:chOff x="1921831" y="2702104"/>
            <a:chExt cx="6292151" cy="2845941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4E9630-14A6-254D-86E7-0F3EFD83178F}"/>
                </a:ext>
              </a:extLst>
            </p:cNvPr>
            <p:cNvSpPr/>
            <p:nvPr/>
          </p:nvSpPr>
          <p:spPr>
            <a:xfrm>
              <a:off x="1921831" y="2979508"/>
              <a:ext cx="6292151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F6FD39-498E-1A48-AC5E-2F41F563484E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B75046-D250-824C-8C22-D46420EE608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F1D128-7197-5747-9D4C-D59B515112DE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692851-E188-5F47-B3A7-7D19F34B526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MeetingPointList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76A628F-9086-1949-84CB-74E45E3B210E}"/>
              </a:ext>
            </a:extLst>
          </p:cNvPr>
          <p:cNvSpPr/>
          <p:nvPr/>
        </p:nvSpPr>
        <p:spPr>
          <a:xfrm>
            <a:off x="7846474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Over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1BD6E-5B7F-D245-8864-5CF727535D7C}"/>
              </a:ext>
            </a:extLst>
          </p:cNvPr>
          <p:cNvSpPr/>
          <p:nvPr/>
        </p:nvSpPr>
        <p:spPr>
          <a:xfrm>
            <a:off x="8551996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DetailView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34AEAF-5374-984A-A0FD-075CEBE5F212}"/>
              </a:ext>
            </a:extLst>
          </p:cNvPr>
          <p:cNvSpPr/>
          <p:nvPr/>
        </p:nvSpPr>
        <p:spPr>
          <a:xfrm>
            <a:off x="4260086" y="3725425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Custom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4FEF-436F-EA47-BB38-C4E49DFC1926}"/>
              </a:ext>
            </a:extLst>
          </p:cNvPr>
          <p:cNvGrpSpPr/>
          <p:nvPr/>
        </p:nvGrpSpPr>
        <p:grpSpPr>
          <a:xfrm>
            <a:off x="7136809" y="1191369"/>
            <a:ext cx="810367" cy="750879"/>
            <a:chOff x="1921831" y="2702104"/>
            <a:chExt cx="3071409" cy="2845941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8F9150EF-144F-094A-B86C-89F398C97D29}"/>
                </a:ext>
              </a:extLst>
            </p:cNvPr>
            <p:cNvSpPr/>
            <p:nvPr/>
          </p:nvSpPr>
          <p:spPr>
            <a:xfrm>
              <a:off x="1921831" y="2979508"/>
              <a:ext cx="3071409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DA17D4-2102-F046-A376-4273A31E159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Item</a:t>
              </a:r>
              <a:br>
                <a:rPr lang="en-DE" sz="200" dirty="0"/>
              </a:br>
              <a:r>
                <a:rPr lang="en-DE" sz="200" dirty="0"/>
                <a:t>View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AE491F-4B5A-0F4E-BCAC-41948945CBD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DefaultView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5CA92C-0C21-D54E-A543-BBA040F13E19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DefaultVideoPlayer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8DD91D-0378-E14C-B041-535F8004A8CC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MeetingPoint</a:t>
              </a:r>
              <a:br>
                <a:rPr lang="en-DE" sz="200" dirty="0"/>
              </a:br>
              <a:r>
                <a:rPr lang="en-DE" sz="200" dirty="0"/>
                <a:t>Interface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D0DBBB-A2A9-9D45-8578-A8E562052043}"/>
              </a:ext>
            </a:extLst>
          </p:cNvPr>
          <p:cNvGrpSpPr/>
          <p:nvPr/>
        </p:nvGrpSpPr>
        <p:grpSpPr>
          <a:xfrm>
            <a:off x="6095802" y="3941785"/>
            <a:ext cx="810367" cy="750879"/>
            <a:chOff x="1921831" y="2702104"/>
            <a:chExt cx="3071409" cy="284594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6F44C99C-7650-5248-910E-04660BEEF6C5}"/>
                </a:ext>
              </a:extLst>
            </p:cNvPr>
            <p:cNvSpPr/>
            <p:nvPr/>
          </p:nvSpPr>
          <p:spPr>
            <a:xfrm>
              <a:off x="1921831" y="2979508"/>
              <a:ext cx="3071409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3D6DE5-B90B-7E4D-91F8-64D254B35E97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Item</a:t>
              </a:r>
              <a:br>
                <a:rPr lang="en-DE" sz="200" dirty="0"/>
              </a:br>
              <a:r>
                <a:rPr lang="en-DE" sz="200" dirty="0"/>
                <a:t>View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A98DF39-BF51-1C4E-BA6A-123EA6D293E3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DefaultView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93E7FF-2ADA-6947-A8F2-811F8F8889DC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DefaultVideoPlayer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A79C9A-2861-C543-A03B-1529407562F0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MeetingPoint</a:t>
              </a:r>
              <a:br>
                <a:rPr lang="en-DE" sz="200" dirty="0"/>
              </a:br>
              <a:r>
                <a:rPr lang="en-DE" sz="200" dirty="0"/>
                <a:t>Interface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CBAE2D-7386-F140-B83B-B4B8C7821633}"/>
              </a:ext>
            </a:extLst>
          </p:cNvPr>
          <p:cNvGrpSpPr/>
          <p:nvPr/>
        </p:nvGrpSpPr>
        <p:grpSpPr>
          <a:xfrm>
            <a:off x="6248202" y="4094185"/>
            <a:ext cx="810367" cy="750879"/>
            <a:chOff x="1921831" y="2702104"/>
            <a:chExt cx="3071409" cy="2845941"/>
          </a:xfrm>
        </p:grpSpPr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D94ACC5A-CB41-BE4C-BEC7-604471EDEE00}"/>
                </a:ext>
              </a:extLst>
            </p:cNvPr>
            <p:cNvSpPr/>
            <p:nvPr/>
          </p:nvSpPr>
          <p:spPr>
            <a:xfrm>
              <a:off x="1921831" y="2979508"/>
              <a:ext cx="3071409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B2B4FF-21B3-4340-813D-BD47F19AD27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Item</a:t>
              </a:r>
              <a:br>
                <a:rPr lang="en-DE" sz="200" dirty="0"/>
              </a:br>
              <a:r>
                <a:rPr lang="en-DE" sz="200" dirty="0"/>
                <a:t>View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C55137-963E-F847-AF01-D9D2F0B304A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DefaultView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3D8337-5A28-454F-B349-2957F39C643E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DefaultVideoPlayer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F7FD04-7C92-2244-9960-749A75D1A764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MeetingPoint</a:t>
              </a:r>
              <a:br>
                <a:rPr lang="en-DE" sz="200" dirty="0"/>
              </a:br>
              <a:r>
                <a:rPr lang="en-DE" sz="2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304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6753-B970-E14F-8112-79D4B7370D35}"/>
              </a:ext>
            </a:extLst>
          </p:cNvPr>
          <p:cNvGrpSpPr/>
          <p:nvPr/>
        </p:nvGrpSpPr>
        <p:grpSpPr>
          <a:xfrm>
            <a:off x="1945984" y="487050"/>
            <a:ext cx="8723706" cy="5537771"/>
            <a:chOff x="1921831" y="2702104"/>
            <a:chExt cx="14362288" cy="911711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2AA3EC6-58F3-224B-8FD8-6A66A91EB72D}"/>
                </a:ext>
              </a:extLst>
            </p:cNvPr>
            <p:cNvSpPr/>
            <p:nvPr/>
          </p:nvSpPr>
          <p:spPr>
            <a:xfrm>
              <a:off x="1921831" y="2979508"/>
              <a:ext cx="14362288" cy="8839714"/>
            </a:xfrm>
            <a:prstGeom prst="cube">
              <a:avLst>
                <a:gd name="adj" fmla="val 584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51945-5F95-CE4B-BE69-2A3CE225E5D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104A2-7036-C040-B2CB-F9BAB715EB27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444A87-0BA5-6B4A-824A-5C8943C08831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DefaultRairApp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51B4EB-291B-8E4D-BC0C-E0F611C64E11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SNET.app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B19A0-73AB-6940-AA84-8D5023770777}"/>
              </a:ext>
            </a:extLst>
          </p:cNvPr>
          <p:cNvGrpSpPr/>
          <p:nvPr/>
        </p:nvGrpSpPr>
        <p:grpSpPr>
          <a:xfrm>
            <a:off x="5390478" y="668425"/>
            <a:ext cx="4855538" cy="4622766"/>
            <a:chOff x="1921831" y="2702104"/>
            <a:chExt cx="7993923" cy="7610699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9B11A4B-63B5-9649-8735-C153252C7A2C}"/>
                </a:ext>
              </a:extLst>
            </p:cNvPr>
            <p:cNvSpPr/>
            <p:nvPr/>
          </p:nvSpPr>
          <p:spPr>
            <a:xfrm>
              <a:off x="1921831" y="2979508"/>
              <a:ext cx="7993923" cy="7333295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FA2B7-06EB-8F49-A3FE-2E39E46C304F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Over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4A612-B2E3-614B-8401-BFF3E08FE1E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EA2FB-BD34-3A47-B166-E83E62EC8663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DefaultoverVCViewDetails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605411-0756-FE4D-A447-22A716484AC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MeetingPointController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56E50B-7970-3847-AB9C-3EB235E46952}"/>
              </a:ext>
            </a:extLst>
          </p:cNvPr>
          <p:cNvGrpSpPr/>
          <p:nvPr/>
        </p:nvGrpSpPr>
        <p:grpSpPr>
          <a:xfrm>
            <a:off x="2444579" y="2564682"/>
            <a:ext cx="1865585" cy="1728635"/>
            <a:chOff x="1921831" y="2702104"/>
            <a:chExt cx="3071409" cy="28459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BC84389-CF04-D24A-96A6-D3713E60B282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57E173-FB49-964E-825D-1C5615702F4B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734783-44A7-1C48-975D-A20D149E1F12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315C2-CF32-B247-8C4A-E7F860D4D4AB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821622-648C-AB4E-B036-FACA7AB3841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TranslationTemplate</a:t>
              </a:r>
              <a:endParaRPr lang="en-GB" sz="1100" dirty="0"/>
            </a:p>
            <a:p>
              <a:pPr algn="ctr"/>
              <a:br>
                <a:rPr lang="en-DE" sz="800" dirty="0"/>
              </a:br>
              <a:r>
                <a:rPr lang="en-DE" sz="800" dirty="0"/>
                <a:t>Interface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798E6F-B418-B74D-9018-4D8D195B56B7}"/>
              </a:ext>
            </a:extLst>
          </p:cNvPr>
          <p:cNvGrpSpPr/>
          <p:nvPr/>
        </p:nvGrpSpPr>
        <p:grpSpPr>
          <a:xfrm>
            <a:off x="2656416" y="2864227"/>
            <a:ext cx="1865585" cy="1728635"/>
            <a:chOff x="1921831" y="2702104"/>
            <a:chExt cx="3071409" cy="28459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F5CB21D-0474-A843-817D-363AFAC70B6E}"/>
                </a:ext>
              </a:extLst>
            </p:cNvPr>
            <p:cNvSpPr/>
            <p:nvPr/>
          </p:nvSpPr>
          <p:spPr>
            <a:xfrm>
              <a:off x="1921831" y="2979507"/>
              <a:ext cx="3071409" cy="2568538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AE5882-7221-D244-90BA-B6F78C2AB8F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9220C8-CA13-AF40-88AA-C4B0780C1BB5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D5D35E-06E5-3646-99DE-78AF56BE44D4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E102A-539C-1C43-B5D7-3C33B1A69058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err="1"/>
                <a:t>MultilanguageController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79D2A5-C67C-5A43-A2CF-6B07906B0E0D}"/>
              </a:ext>
            </a:extLst>
          </p:cNvPr>
          <p:cNvGrpSpPr/>
          <p:nvPr/>
        </p:nvGrpSpPr>
        <p:grpSpPr>
          <a:xfrm>
            <a:off x="6096000" y="2059198"/>
            <a:ext cx="3821876" cy="1728635"/>
            <a:chOff x="1921831" y="2702104"/>
            <a:chExt cx="6292151" cy="2845941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4E9630-14A6-254D-86E7-0F3EFD83178F}"/>
                </a:ext>
              </a:extLst>
            </p:cNvPr>
            <p:cNvSpPr/>
            <p:nvPr/>
          </p:nvSpPr>
          <p:spPr>
            <a:xfrm>
              <a:off x="1921831" y="2979508"/>
              <a:ext cx="6292151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F6FD39-498E-1A48-AC5E-2F41F563484E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Item</a:t>
              </a:r>
              <a:br>
                <a:rPr lang="en-DE" sz="1100" dirty="0"/>
              </a:br>
              <a:r>
                <a:rPr lang="en-DE" sz="1100" dirty="0"/>
                <a:t>View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B75046-D250-824C-8C22-D46420EE608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F1D128-7197-5747-9D4C-D59B515112DE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DefaultVideoPlayer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692851-E188-5F47-B3A7-7D19F34B5267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MeetingPointList</a:t>
              </a:r>
              <a:br>
                <a:rPr lang="en-DE" sz="1100" dirty="0"/>
              </a:br>
              <a:r>
                <a:rPr lang="en-DE" sz="1100" dirty="0"/>
                <a:t>Interface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76A628F-9086-1949-84CB-74E45E3B210E}"/>
              </a:ext>
            </a:extLst>
          </p:cNvPr>
          <p:cNvSpPr/>
          <p:nvPr/>
        </p:nvSpPr>
        <p:spPr>
          <a:xfrm>
            <a:off x="7846474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Over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1BD6E-5B7F-D245-8864-5CF727535D7C}"/>
              </a:ext>
            </a:extLst>
          </p:cNvPr>
          <p:cNvSpPr/>
          <p:nvPr/>
        </p:nvSpPr>
        <p:spPr>
          <a:xfrm>
            <a:off x="8551996" y="2670773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DetailView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34AEAF-5374-984A-A0FD-075CEBE5F212}"/>
              </a:ext>
            </a:extLst>
          </p:cNvPr>
          <p:cNvSpPr/>
          <p:nvPr/>
        </p:nvSpPr>
        <p:spPr>
          <a:xfrm>
            <a:off x="4260086" y="3725425"/>
            <a:ext cx="555410" cy="5554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Custom</a:t>
            </a:r>
            <a:br>
              <a:rPr lang="en-DE" sz="1100" dirty="0"/>
            </a:br>
            <a:r>
              <a:rPr lang="en-DE" sz="1100" dirty="0"/>
              <a:t>View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4FEF-436F-EA47-BB38-C4E49DFC1926}"/>
              </a:ext>
            </a:extLst>
          </p:cNvPr>
          <p:cNvGrpSpPr/>
          <p:nvPr/>
        </p:nvGrpSpPr>
        <p:grpSpPr>
          <a:xfrm>
            <a:off x="7136809" y="1191369"/>
            <a:ext cx="810367" cy="750879"/>
            <a:chOff x="1921831" y="2702104"/>
            <a:chExt cx="3071409" cy="2845941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8F9150EF-144F-094A-B86C-89F398C97D29}"/>
                </a:ext>
              </a:extLst>
            </p:cNvPr>
            <p:cNvSpPr/>
            <p:nvPr/>
          </p:nvSpPr>
          <p:spPr>
            <a:xfrm>
              <a:off x="1921831" y="2979508"/>
              <a:ext cx="3071409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DA17D4-2102-F046-A376-4273A31E1592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Item</a:t>
              </a:r>
              <a:br>
                <a:rPr lang="en-DE" sz="200" dirty="0"/>
              </a:br>
              <a:r>
                <a:rPr lang="en-DE" sz="200" dirty="0"/>
                <a:t>View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AE491F-4B5A-0F4E-BCAC-41948945CBD1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DefaultView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5CA92C-0C21-D54E-A543-BBA040F13E19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DefaultVideoPlayer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8DD91D-0378-E14C-B041-535F8004A8CC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MeetingPoint</a:t>
              </a:r>
              <a:br>
                <a:rPr lang="en-DE" sz="200" dirty="0"/>
              </a:br>
              <a:r>
                <a:rPr lang="en-DE" sz="200" dirty="0"/>
                <a:t>Interface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D0DBBB-A2A9-9D45-8578-A8E562052043}"/>
              </a:ext>
            </a:extLst>
          </p:cNvPr>
          <p:cNvGrpSpPr/>
          <p:nvPr/>
        </p:nvGrpSpPr>
        <p:grpSpPr>
          <a:xfrm>
            <a:off x="6095802" y="3941785"/>
            <a:ext cx="810367" cy="750879"/>
            <a:chOff x="1921831" y="2702104"/>
            <a:chExt cx="3071409" cy="284594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6F44C99C-7650-5248-910E-04660BEEF6C5}"/>
                </a:ext>
              </a:extLst>
            </p:cNvPr>
            <p:cNvSpPr/>
            <p:nvPr/>
          </p:nvSpPr>
          <p:spPr>
            <a:xfrm>
              <a:off x="1921831" y="2979508"/>
              <a:ext cx="3071409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3D6DE5-B90B-7E4D-91F8-64D254B35E97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Item</a:t>
              </a:r>
              <a:br>
                <a:rPr lang="en-DE" sz="200" dirty="0"/>
              </a:br>
              <a:r>
                <a:rPr lang="en-DE" sz="200" dirty="0"/>
                <a:t>View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A98DF39-BF51-1C4E-BA6A-123EA6D293E3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DefaultView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93E7FF-2ADA-6947-A8F2-811F8F8889DC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DefaultVideoPlayer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A79C9A-2861-C543-A03B-1529407562F0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MeetingPoint</a:t>
              </a:r>
              <a:br>
                <a:rPr lang="en-DE" sz="200" dirty="0"/>
              </a:br>
              <a:r>
                <a:rPr lang="en-DE" sz="200" dirty="0"/>
                <a:t>Interface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CBAE2D-7386-F140-B83B-B4B8C7821633}"/>
              </a:ext>
            </a:extLst>
          </p:cNvPr>
          <p:cNvGrpSpPr/>
          <p:nvPr/>
        </p:nvGrpSpPr>
        <p:grpSpPr>
          <a:xfrm>
            <a:off x="6248202" y="4094185"/>
            <a:ext cx="810367" cy="750879"/>
            <a:chOff x="1921831" y="2702104"/>
            <a:chExt cx="3071409" cy="2845941"/>
          </a:xfrm>
        </p:grpSpPr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D94ACC5A-CB41-BE4C-BEC7-604471EDEE00}"/>
                </a:ext>
              </a:extLst>
            </p:cNvPr>
            <p:cNvSpPr/>
            <p:nvPr/>
          </p:nvSpPr>
          <p:spPr>
            <a:xfrm>
              <a:off x="1921831" y="2979508"/>
              <a:ext cx="3071409" cy="2568537"/>
            </a:xfrm>
            <a:prstGeom prst="cube">
              <a:avLst>
                <a:gd name="adj" fmla="val 5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B2B4FF-21B3-4340-813D-BD47F19AD271}"/>
                </a:ext>
              </a:extLst>
            </p:cNvPr>
            <p:cNvSpPr/>
            <p:nvPr/>
          </p:nvSpPr>
          <p:spPr>
            <a:xfrm>
              <a:off x="2270589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Item</a:t>
              </a:r>
              <a:br>
                <a:rPr lang="en-DE" sz="200" dirty="0"/>
              </a:br>
              <a:r>
                <a:rPr lang="en-DE" sz="200" dirty="0"/>
                <a:t>View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C55137-963E-F847-AF01-D9D2F0B304AB}"/>
                </a:ext>
              </a:extLst>
            </p:cNvPr>
            <p:cNvSpPr/>
            <p:nvPr/>
          </p:nvSpPr>
          <p:spPr>
            <a:xfrm>
              <a:off x="3533747" y="3708972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DefaultView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3D8337-5A28-454F-B349-2957F39C643E}"/>
                </a:ext>
              </a:extLst>
            </p:cNvPr>
            <p:cNvSpPr/>
            <p:nvPr/>
          </p:nvSpPr>
          <p:spPr>
            <a:xfrm>
              <a:off x="2270590" y="4715840"/>
              <a:ext cx="2177558" cy="6369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DefaultVideoPlayer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F7FD04-7C92-2244-9960-749A75D1A764}"/>
                </a:ext>
              </a:extLst>
            </p:cNvPr>
            <p:cNvSpPr/>
            <p:nvPr/>
          </p:nvSpPr>
          <p:spPr>
            <a:xfrm>
              <a:off x="2270589" y="2702104"/>
              <a:ext cx="2177558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200" dirty="0"/>
                <a:t>MeetingPoint</a:t>
              </a:r>
              <a:br>
                <a:rPr lang="en-DE" sz="200" dirty="0"/>
              </a:br>
              <a:r>
                <a:rPr lang="en-DE" sz="2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256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F77F50-EE36-E448-9CCD-4892702B40DC}"/>
              </a:ext>
            </a:extLst>
          </p:cNvPr>
          <p:cNvSpPr/>
          <p:nvPr/>
        </p:nvSpPr>
        <p:spPr>
          <a:xfrm>
            <a:off x="514867" y="1612557"/>
            <a:ext cx="1523999" cy="3632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Drawer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087C1-3F52-9940-BA1C-1E11CA038258}"/>
              </a:ext>
            </a:extLst>
          </p:cNvPr>
          <p:cNvSpPr/>
          <p:nvPr/>
        </p:nvSpPr>
        <p:spPr>
          <a:xfrm>
            <a:off x="2083141" y="1124470"/>
            <a:ext cx="8282118" cy="50786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OverviewDetail Container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F4AE9-6807-1849-8ED5-FD01398DAEE3}"/>
              </a:ext>
            </a:extLst>
          </p:cNvPr>
          <p:cNvSpPr/>
          <p:nvPr/>
        </p:nvSpPr>
        <p:spPr>
          <a:xfrm>
            <a:off x="993687" y="2137713"/>
            <a:ext cx="914400" cy="305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What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435E4E-D715-084C-9FAD-3B003AF8151F}"/>
              </a:ext>
            </a:extLst>
          </p:cNvPr>
          <p:cNvSpPr/>
          <p:nvPr/>
        </p:nvSpPr>
        <p:spPr>
          <a:xfrm>
            <a:off x="2277761" y="2137714"/>
            <a:ext cx="5803557" cy="305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OverViewArea (former OverviewPanel)</a:t>
            </a:r>
            <a:br>
              <a:rPr lang="en-DE" dirty="0"/>
            </a:br>
            <a:r>
              <a:rPr lang="en-DE" dirty="0"/>
              <a:t>show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40974-DCBB-C844-9DC2-1A8D91D84DB7}"/>
              </a:ext>
            </a:extLst>
          </p:cNvPr>
          <p:cNvSpPr/>
          <p:nvPr/>
        </p:nvSpPr>
        <p:spPr>
          <a:xfrm>
            <a:off x="8233717" y="2137714"/>
            <a:ext cx="1956488" cy="305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Details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717AC8-64E6-2246-AC3C-310145A10F9A}"/>
              </a:ext>
            </a:extLst>
          </p:cNvPr>
          <p:cNvSpPr/>
          <p:nvPr/>
        </p:nvSpPr>
        <p:spPr>
          <a:xfrm>
            <a:off x="10517658" y="1612557"/>
            <a:ext cx="1523999" cy="3632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Drawer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DE2FF-5A26-1743-90DA-9A0424E4FD16}"/>
              </a:ext>
            </a:extLst>
          </p:cNvPr>
          <p:cNvSpPr/>
          <p:nvPr/>
        </p:nvSpPr>
        <p:spPr>
          <a:xfrm>
            <a:off x="10365259" y="2137714"/>
            <a:ext cx="914400" cy="305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74F2B-DA5C-044D-B4AD-183A3BCBE83A}"/>
              </a:ext>
            </a:extLst>
          </p:cNvPr>
          <p:cNvSpPr/>
          <p:nvPr/>
        </p:nvSpPr>
        <p:spPr>
          <a:xfrm>
            <a:off x="1155870" y="2870882"/>
            <a:ext cx="2091383" cy="4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DefaultItemView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0BA2D-886F-7E49-A17A-E87AD4504BA1}"/>
              </a:ext>
            </a:extLst>
          </p:cNvPr>
          <p:cNvSpPr/>
          <p:nvPr/>
        </p:nvSpPr>
        <p:spPr>
          <a:xfrm>
            <a:off x="4618594" y="2962525"/>
            <a:ext cx="2091383" cy="4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DefaultOverView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DC0A6-3F1D-5942-BDC1-E7074EBD91E4}"/>
              </a:ext>
            </a:extLst>
          </p:cNvPr>
          <p:cNvSpPr/>
          <p:nvPr/>
        </p:nvSpPr>
        <p:spPr>
          <a:xfrm>
            <a:off x="8361403" y="3641104"/>
            <a:ext cx="2091383" cy="4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DefaultDetailView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49407-040D-C149-8CCC-FB058288F315}"/>
              </a:ext>
            </a:extLst>
          </p:cNvPr>
          <p:cNvSpPr/>
          <p:nvPr/>
        </p:nvSpPr>
        <p:spPr>
          <a:xfrm>
            <a:off x="1155870" y="3429000"/>
            <a:ext cx="2091383" cy="4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NavgationItem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654A18-BE3D-A741-BC5B-1C01A88B296B}"/>
              </a:ext>
            </a:extLst>
          </p:cNvPr>
          <p:cNvSpPr/>
          <p:nvPr/>
        </p:nvSpPr>
        <p:spPr>
          <a:xfrm>
            <a:off x="3671243" y="3787336"/>
            <a:ext cx="2091383" cy="4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DefaultListOverView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CAB39-5AE5-2F46-B9A8-88E9958DDFFF}"/>
              </a:ext>
            </a:extLst>
          </p:cNvPr>
          <p:cNvSpPr/>
          <p:nvPr/>
        </p:nvSpPr>
        <p:spPr>
          <a:xfrm>
            <a:off x="5177482" y="4580732"/>
            <a:ext cx="2676528" cy="4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DefaultGaleryOverView</a:t>
            </a:r>
          </a:p>
        </p:txBody>
      </p:sp>
    </p:spTree>
    <p:extLst>
      <p:ext uri="{BB962C8B-B14F-4D97-AF65-F5344CB8AC3E}">
        <p14:creationId xmlns:p14="http://schemas.microsoft.com/office/powerpoint/2010/main" val="1376935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FA729-37E9-BF45-869E-95266F4DEF3B}"/>
              </a:ext>
            </a:extLst>
          </p:cNvPr>
          <p:cNvSpPr txBox="1"/>
          <p:nvPr/>
        </p:nvSpPr>
        <p:spPr>
          <a:xfrm>
            <a:off x="7969234" y="1457235"/>
            <a:ext cx="36311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temp/ShifterNetwork-4.3.0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16FF5-918E-DF4E-9722-1DA582596046}"/>
              </a:ext>
            </a:extLst>
          </p:cNvPr>
          <p:cNvSpPr txBox="1"/>
          <p:nvPr/>
        </p:nvSpPr>
        <p:spPr>
          <a:xfrm>
            <a:off x="333801" y="2826018"/>
            <a:ext cx="33554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 err="1"/>
              <a:t>tmp</a:t>
            </a:r>
            <a:r>
              <a:rPr lang="en-GB" dirty="0"/>
              <a:t>/stable1.0.5and4.3.0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71F9B-34BE-C34D-93C0-72C0C11DFB03}"/>
              </a:ext>
            </a:extLst>
          </p:cNvPr>
          <p:cNvSpPr txBox="1"/>
          <p:nvPr/>
        </p:nvSpPr>
        <p:spPr>
          <a:xfrm>
            <a:off x="333801" y="1545379"/>
            <a:ext cx="40446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/stable1.0.5_brokenclient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FDD15-9008-254D-9EBB-A78F12AAA3D4}"/>
              </a:ext>
            </a:extLst>
          </p:cNvPr>
          <p:cNvSpPr txBox="1"/>
          <p:nvPr/>
        </p:nvSpPr>
        <p:spPr>
          <a:xfrm>
            <a:off x="333801" y="675305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test/sprint27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D216-8C53-9245-98E7-4D3E87E189E4}"/>
              </a:ext>
            </a:extLst>
          </p:cNvPr>
          <p:cNvSpPr txBox="1"/>
          <p:nvPr/>
        </p:nvSpPr>
        <p:spPr>
          <a:xfrm>
            <a:off x="8281676" y="4529634"/>
            <a:ext cx="29418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origin/test/sprint26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CE24-9AC3-A24F-A162-6A684C735C7E}"/>
              </a:ext>
            </a:extLst>
          </p:cNvPr>
          <p:cNvSpPr txBox="1"/>
          <p:nvPr/>
        </p:nvSpPr>
        <p:spPr>
          <a:xfrm>
            <a:off x="3818532" y="2826018"/>
            <a:ext cx="5561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 err="1"/>
              <a:t>tmp</a:t>
            </a:r>
            <a:r>
              <a:rPr lang="en-GB" dirty="0"/>
              <a:t>/stable1.0.5mergeShifterNetwork4.3.0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4726F-C60E-234F-91E6-8909E17CCBA6}"/>
              </a:ext>
            </a:extLst>
          </p:cNvPr>
          <p:cNvSpPr txBox="1"/>
          <p:nvPr/>
        </p:nvSpPr>
        <p:spPr>
          <a:xfrm>
            <a:off x="333801" y="5863919"/>
            <a:ext cx="5009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origin/backup/sprint24-stable-1.0.5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3A860-EE3E-C148-80D3-1DD2C9ED005E}"/>
              </a:ext>
            </a:extLst>
          </p:cNvPr>
          <p:cNvSpPr txBox="1"/>
          <p:nvPr/>
        </p:nvSpPr>
        <p:spPr>
          <a:xfrm>
            <a:off x="333801" y="4583280"/>
            <a:ext cx="5974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origin/backup/sprint24-plus-4.3-Components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D04C1-A49D-D84A-9212-63D73BD7FFAB}"/>
              </a:ext>
            </a:extLst>
          </p:cNvPr>
          <p:cNvSpPr txBox="1"/>
          <p:nvPr/>
        </p:nvSpPr>
        <p:spPr>
          <a:xfrm>
            <a:off x="8281676" y="5810273"/>
            <a:ext cx="3217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origin/backup/sprint26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3735C-DD41-244C-9BC3-AB2B1D83857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8417160" y="3162000"/>
            <a:ext cx="2703067" cy="32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D1E4C667-1170-5642-B473-4D7964FEAB20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1728174" y="2198042"/>
            <a:ext cx="911307" cy="344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091C1F49-16EF-2E40-B2C5-202ADDEDD7D4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588811" y="778039"/>
            <a:ext cx="500742" cy="1033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8FA37074-29AE-4847-BAD4-CD8E53D8D1E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7579699" y="-747862"/>
            <a:ext cx="664616" cy="37455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id="{B6752656-225C-F347-8308-B9C1B291C377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rot="16200000" flipV="1">
            <a:off x="1972366" y="3234488"/>
            <a:ext cx="1387930" cy="1309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4">
            <a:extLst>
              <a:ext uri="{FF2B5EF4-FFF2-40B4-BE49-F238E27FC236}">
                <a16:creationId xmlns:a16="http://schemas.microsoft.com/office/drawing/2014/main" id="{C94FC67C-2DF0-344B-93A6-D59784012C83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2624253" y="5167014"/>
            <a:ext cx="911307" cy="482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4">
            <a:extLst>
              <a:ext uri="{FF2B5EF4-FFF2-40B4-BE49-F238E27FC236}">
                <a16:creationId xmlns:a16="http://schemas.microsoft.com/office/drawing/2014/main" id="{60A8CB08-C04A-1D42-94B1-7D600FB5816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4266164" y="2250344"/>
            <a:ext cx="1387930" cy="3277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E55D5E8-9916-844A-A393-BB9D24715829}"/>
              </a:ext>
            </a:extLst>
          </p:cNvPr>
          <p:cNvSpPr/>
          <p:nvPr/>
        </p:nvSpPr>
        <p:spPr>
          <a:xfrm>
            <a:off x="2471057" y="6340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git log --pretty=format:"%h %s" --graph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3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FA729-37E9-BF45-869E-95266F4DEF3B}"/>
              </a:ext>
            </a:extLst>
          </p:cNvPr>
          <p:cNvSpPr txBox="1"/>
          <p:nvPr/>
        </p:nvSpPr>
        <p:spPr>
          <a:xfrm>
            <a:off x="7969234" y="1457235"/>
            <a:ext cx="36311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temp/ShifterNetwork-4.3.0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16FF5-918E-DF4E-9722-1DA582596046}"/>
              </a:ext>
            </a:extLst>
          </p:cNvPr>
          <p:cNvSpPr txBox="1"/>
          <p:nvPr/>
        </p:nvSpPr>
        <p:spPr>
          <a:xfrm>
            <a:off x="333801" y="2826018"/>
            <a:ext cx="33554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 err="1"/>
              <a:t>tmp</a:t>
            </a:r>
            <a:r>
              <a:rPr lang="en-GB" dirty="0"/>
              <a:t>/stable1.0.5and4.3.0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71F9B-34BE-C34D-93C0-72C0C11DFB03}"/>
              </a:ext>
            </a:extLst>
          </p:cNvPr>
          <p:cNvSpPr txBox="1"/>
          <p:nvPr/>
        </p:nvSpPr>
        <p:spPr>
          <a:xfrm>
            <a:off x="333801" y="1545379"/>
            <a:ext cx="40446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/stable1.0.5_brokenclient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FDD15-9008-254D-9EBB-A78F12AAA3D4}"/>
              </a:ext>
            </a:extLst>
          </p:cNvPr>
          <p:cNvSpPr txBox="1"/>
          <p:nvPr/>
        </p:nvSpPr>
        <p:spPr>
          <a:xfrm>
            <a:off x="333801" y="675305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test/sprint27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D216-8C53-9245-98E7-4D3E87E189E4}"/>
              </a:ext>
            </a:extLst>
          </p:cNvPr>
          <p:cNvSpPr txBox="1"/>
          <p:nvPr/>
        </p:nvSpPr>
        <p:spPr>
          <a:xfrm>
            <a:off x="8281676" y="4529634"/>
            <a:ext cx="29418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origin/test/sprint26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ACE24-9AC3-A24F-A162-6A684C735C7E}"/>
              </a:ext>
            </a:extLst>
          </p:cNvPr>
          <p:cNvSpPr txBox="1"/>
          <p:nvPr/>
        </p:nvSpPr>
        <p:spPr>
          <a:xfrm>
            <a:off x="3818532" y="2826018"/>
            <a:ext cx="5561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 err="1"/>
              <a:t>tmp</a:t>
            </a:r>
            <a:r>
              <a:rPr lang="en-GB" dirty="0"/>
              <a:t>/stable1.0.5mergeShifterNetwork4.3.0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4726F-C60E-234F-91E6-8909E17CCBA6}"/>
              </a:ext>
            </a:extLst>
          </p:cNvPr>
          <p:cNvSpPr txBox="1"/>
          <p:nvPr/>
        </p:nvSpPr>
        <p:spPr>
          <a:xfrm>
            <a:off x="333801" y="5863919"/>
            <a:ext cx="5009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origin/backup/sprint24-stable-1.0.5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3A860-EE3E-C148-80D3-1DD2C9ED005E}"/>
              </a:ext>
            </a:extLst>
          </p:cNvPr>
          <p:cNvSpPr txBox="1"/>
          <p:nvPr/>
        </p:nvSpPr>
        <p:spPr>
          <a:xfrm>
            <a:off x="333801" y="4583280"/>
            <a:ext cx="5974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origin/backup/sprint24-plus-4.3-Components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D04C1-A49D-D84A-9212-63D73BD7FFAB}"/>
              </a:ext>
            </a:extLst>
          </p:cNvPr>
          <p:cNvSpPr txBox="1"/>
          <p:nvPr/>
        </p:nvSpPr>
        <p:spPr>
          <a:xfrm>
            <a:off x="8281676" y="5810273"/>
            <a:ext cx="3217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origin/backup/sprint26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3735C-DD41-244C-9BC3-AB2B1D83857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8417160" y="3162000"/>
            <a:ext cx="2703067" cy="32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D1E4C667-1170-5642-B473-4D7964FEAB20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1728174" y="2198042"/>
            <a:ext cx="911307" cy="344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091C1F49-16EF-2E40-B2C5-202ADDEDD7D4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588811" y="778039"/>
            <a:ext cx="500742" cy="1033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8FA37074-29AE-4847-BAD4-CD8E53D8D1E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8119842" y="-207718"/>
            <a:ext cx="597264" cy="273264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id="{B6752656-225C-F347-8308-B9C1B291C377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rot="16200000" flipV="1">
            <a:off x="1972366" y="3234488"/>
            <a:ext cx="1387930" cy="1309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4">
            <a:extLst>
              <a:ext uri="{FF2B5EF4-FFF2-40B4-BE49-F238E27FC236}">
                <a16:creationId xmlns:a16="http://schemas.microsoft.com/office/drawing/2014/main" id="{C94FC67C-2DF0-344B-93A6-D59784012C8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3065109" y="959792"/>
            <a:ext cx="4677672" cy="513058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4">
            <a:extLst>
              <a:ext uri="{FF2B5EF4-FFF2-40B4-BE49-F238E27FC236}">
                <a16:creationId xmlns:a16="http://schemas.microsoft.com/office/drawing/2014/main" id="{60A8CB08-C04A-1D42-94B1-7D600FB5816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4266164" y="2250344"/>
            <a:ext cx="1387930" cy="3277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E55D5E8-9916-844A-A393-BB9D24715829}"/>
              </a:ext>
            </a:extLst>
          </p:cNvPr>
          <p:cNvSpPr/>
          <p:nvPr/>
        </p:nvSpPr>
        <p:spPr>
          <a:xfrm>
            <a:off x="2471057" y="6340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git log --pretty=format:"%h %s" --graph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2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EFFE8B-4CEA-0E4A-BB4D-216FA40D6AE8}"/>
              </a:ext>
            </a:extLst>
          </p:cNvPr>
          <p:cNvSpPr/>
          <p:nvPr/>
        </p:nvSpPr>
        <p:spPr>
          <a:xfrm>
            <a:off x="1357758" y="620485"/>
            <a:ext cx="5104002" cy="341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63AB1-9641-5F4E-AFD6-0042B49CC0DA}"/>
              </a:ext>
            </a:extLst>
          </p:cNvPr>
          <p:cNvSpPr/>
          <p:nvPr/>
        </p:nvSpPr>
        <p:spPr>
          <a:xfrm>
            <a:off x="1357758" y="5008209"/>
            <a:ext cx="98383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localhost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C8E4E-7E55-2144-9207-1672BEF5647F}"/>
              </a:ext>
            </a:extLst>
          </p:cNvPr>
          <p:cNvSpPr/>
          <p:nvPr/>
        </p:nvSpPr>
        <p:spPr>
          <a:xfrm>
            <a:off x="1450183" y="3374570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/var/dev/EAMD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7448D-2367-6D41-8E2B-3AAB40E816BB}"/>
              </a:ext>
            </a:extLst>
          </p:cNvPr>
          <p:cNvSpPr/>
          <p:nvPr/>
        </p:nvSpPr>
        <p:spPr>
          <a:xfrm>
            <a:off x="1450183" y="2688771"/>
            <a:ext cx="2218299" cy="62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DE" dirty="0"/>
              <a:t>c up   (woda1.0.0)</a:t>
            </a:r>
            <a:br>
              <a:rPr lang="en-DE" dirty="0"/>
            </a:br>
            <a:r>
              <a:rPr lang="en-DE" dirty="0"/>
              <a:t>8080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AD115-F23F-AE4D-A748-86CEC239C35B}"/>
              </a:ext>
            </a:extLst>
          </p:cNvPr>
          <p:cNvSpPr/>
          <p:nvPr/>
        </p:nvSpPr>
        <p:spPr>
          <a:xfrm>
            <a:off x="4151036" y="2688772"/>
            <a:ext cx="2218299" cy="6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DE" dirty="0"/>
              <a:t>c up   (structr2.1.4)</a:t>
            </a:r>
            <a:br>
              <a:rPr lang="en-DE" dirty="0"/>
            </a:br>
            <a:r>
              <a:rPr lang="en-DE" dirty="0"/>
              <a:t>8082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12E6C-08DF-E042-A29F-5A66B1510822}"/>
              </a:ext>
            </a:extLst>
          </p:cNvPr>
          <p:cNvSpPr/>
          <p:nvPr/>
        </p:nvSpPr>
        <p:spPr>
          <a:xfrm>
            <a:off x="4151036" y="3374570"/>
            <a:ext cx="2218299" cy="37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…/WODA.current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5EE4-BC11-BE4D-829E-B675AA9ACD95}"/>
              </a:ext>
            </a:extLst>
          </p:cNvPr>
          <p:cNvSpPr/>
          <p:nvPr/>
        </p:nvSpPr>
        <p:spPr>
          <a:xfrm>
            <a:off x="2855636" y="1404257"/>
            <a:ext cx="2218299" cy="62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(ngx/lec)</a:t>
            </a:r>
          </a:p>
          <a:p>
            <a:pPr algn="ctr"/>
            <a:r>
              <a:rPr lang="en-DE" dirty="0"/>
              <a:t>80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2DCFD-1E7E-934D-9C4D-E08AE46630BC}"/>
              </a:ext>
            </a:extLst>
          </p:cNvPr>
          <p:cNvSpPr/>
          <p:nvPr/>
        </p:nvSpPr>
        <p:spPr>
          <a:xfrm>
            <a:off x="1450183" y="62048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DE" dirty="0">
                <a:solidFill>
                  <a:schemeClr val="bg1"/>
                </a:solidFill>
              </a:rPr>
              <a:t>c up </a:t>
            </a:r>
          </a:p>
        </p:txBody>
      </p:sp>
    </p:spTree>
    <p:extLst>
      <p:ext uri="{BB962C8B-B14F-4D97-AF65-F5344CB8AC3E}">
        <p14:creationId xmlns:p14="http://schemas.microsoft.com/office/powerpoint/2010/main" val="465997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EF8A2-153E-664F-81CA-92CACAD707F4}"/>
              </a:ext>
            </a:extLst>
          </p:cNvPr>
          <p:cNvSpPr/>
          <p:nvPr/>
        </p:nvSpPr>
        <p:spPr>
          <a:xfrm>
            <a:off x="9578234" y="5523978"/>
            <a:ext cx="20667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nce.startlog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3FD4F-D1EB-E943-9BF4-36C4B5766936}"/>
              </a:ext>
            </a:extLst>
          </p:cNvPr>
          <p:cNvSpPr/>
          <p:nvPr/>
        </p:nvSpPr>
        <p:spPr>
          <a:xfrm>
            <a:off x="538617" y="2415437"/>
            <a:ext cx="20667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nce.init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CE460-998C-4643-BACF-9422570DA5FB}"/>
              </a:ext>
            </a:extLst>
          </p:cNvPr>
          <p:cNvSpPr/>
          <p:nvPr/>
        </p:nvSpPr>
        <p:spPr>
          <a:xfrm>
            <a:off x="1818361" y="3433175"/>
            <a:ext cx="3329836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nce.checkPriviledges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F51A6-AD90-A043-806C-5CC0259C8AF7}"/>
              </a:ext>
            </a:extLst>
          </p:cNvPr>
          <p:cNvSpPr/>
          <p:nvPr/>
        </p:nvSpPr>
        <p:spPr>
          <a:xfrm>
            <a:off x="1818361" y="4346534"/>
            <a:ext cx="3329836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nce.state.installed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A8871-692B-5443-891F-05BC4D1C34BA}"/>
              </a:ext>
            </a:extLst>
          </p:cNvPr>
          <p:cNvSpPr/>
          <p:nvPr/>
        </p:nvSpPr>
        <p:spPr>
          <a:xfrm>
            <a:off x="5428995" y="1397698"/>
            <a:ext cx="3329836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nce.state.not.installed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7BCC-0E87-724B-AD06-76454757D425}"/>
              </a:ext>
            </a:extLst>
          </p:cNvPr>
          <p:cNvSpPr/>
          <p:nvPr/>
        </p:nvSpPr>
        <p:spPr>
          <a:xfrm>
            <a:off x="538616" y="533402"/>
            <a:ext cx="20667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586C7-CE04-4F43-90D7-2EB73CF0B507}"/>
              </a:ext>
            </a:extLst>
          </p:cNvPr>
          <p:cNvSpPr/>
          <p:nvPr/>
        </p:nvSpPr>
        <p:spPr>
          <a:xfrm>
            <a:off x="1718151" y="1397699"/>
            <a:ext cx="20667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nce.discover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F7C04-AFCD-1C43-99BC-0F77DCA6DFF3}"/>
              </a:ext>
            </a:extLst>
          </p:cNvPr>
          <p:cNvSpPr/>
          <p:nvPr/>
        </p:nvSpPr>
        <p:spPr>
          <a:xfrm>
            <a:off x="6329819" y="2415436"/>
            <a:ext cx="20667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DE" dirty="0"/>
              <a:t>nit  =&gt; once.init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D4E92-134F-3B4A-AD53-35D0618137F4}"/>
              </a:ext>
            </a:extLst>
          </p:cNvPr>
          <p:cNvSpPr/>
          <p:nvPr/>
        </p:nvSpPr>
        <p:spPr>
          <a:xfrm>
            <a:off x="6329818" y="4157597"/>
            <a:ext cx="20667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DE" dirty="0"/>
              <a:t>=&gt; once.*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DE" dirty="0"/>
              <a:t>m .once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9FAB9-73D5-ED46-909C-D9AE87C291F8}"/>
              </a:ext>
            </a:extLst>
          </p:cNvPr>
          <p:cNvSpPr/>
          <p:nvPr/>
        </p:nvSpPr>
        <p:spPr>
          <a:xfrm>
            <a:off x="6692036" y="3286516"/>
            <a:ext cx="3781813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start  =&gt; once.docker.woda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9BC27-9D4F-B547-86BB-8295456F1F4D}"/>
              </a:ext>
            </a:extLst>
          </p:cNvPr>
          <p:cNvSpPr/>
          <p:nvPr/>
        </p:nvSpPr>
        <p:spPr>
          <a:xfrm>
            <a:off x="9578234" y="4157597"/>
            <a:ext cx="20667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nce.docker.build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FC98A-B6DE-844F-AD36-D1499D6171D9}"/>
              </a:ext>
            </a:extLst>
          </p:cNvPr>
          <p:cNvSpPr/>
          <p:nvPr/>
        </p:nvSpPr>
        <p:spPr>
          <a:xfrm>
            <a:off x="538615" y="5673245"/>
            <a:ext cx="2668048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r>
              <a:rPr lang="en-DE" dirty="0"/>
              <a:t>nce.server.start.local</a:t>
            </a:r>
          </a:p>
        </p:txBody>
      </p:sp>
      <p:cxnSp>
        <p:nvCxnSpPr>
          <p:cNvPr id="14" name="Straight Arrow Connector 14">
            <a:extLst>
              <a:ext uri="{FF2B5EF4-FFF2-40B4-BE49-F238E27FC236}">
                <a16:creationId xmlns:a16="http://schemas.microsoft.com/office/drawing/2014/main" id="{3D7E0608-D045-F141-B699-66000845E96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2055309" y="701459"/>
            <a:ext cx="212944" cy="1179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1CBDCBBE-E863-5A4E-B3A0-BC4F5C3E192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84946" y="1723375"/>
            <a:ext cx="1644049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DD286CCA-1DD8-CF44-AEB4-F91DEE4E583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045373" y="2097591"/>
            <a:ext cx="366385" cy="269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E411C04A-9365-CE48-BDB3-0E6451BFDA23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 flipH="1" flipV="1">
            <a:off x="1572015" y="2415437"/>
            <a:ext cx="6824599" cy="325676"/>
          </a:xfrm>
          <a:prstGeom prst="curvedConnector4">
            <a:avLst>
              <a:gd name="adj1" fmla="val -3350"/>
              <a:gd name="adj2" fmla="val 170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D2479DB9-8AA9-F445-85EF-7AB0B03552D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483279" y="2741113"/>
            <a:ext cx="4913335" cy="692062"/>
          </a:xfrm>
          <a:prstGeom prst="curvedConnector4">
            <a:avLst>
              <a:gd name="adj1" fmla="val -4653"/>
              <a:gd name="adj2" fmla="val 73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4">
            <a:extLst>
              <a:ext uri="{FF2B5EF4-FFF2-40B4-BE49-F238E27FC236}">
                <a16:creationId xmlns:a16="http://schemas.microsoft.com/office/drawing/2014/main" id="{3593A3E4-3487-664C-85BC-1CC342487E6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83279" y="3758852"/>
            <a:ext cx="1664918" cy="587682"/>
          </a:xfrm>
          <a:prstGeom prst="curvedConnector4">
            <a:avLst>
              <a:gd name="adj1" fmla="val -13730"/>
              <a:gd name="adj2" fmla="val 77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4">
            <a:extLst>
              <a:ext uri="{FF2B5EF4-FFF2-40B4-BE49-F238E27FC236}">
                <a16:creationId xmlns:a16="http://schemas.microsoft.com/office/drawing/2014/main" id="{C513550A-600F-4941-A56A-24C4F0D9EBE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2340280" y="4530246"/>
            <a:ext cx="675358" cy="1610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4">
            <a:extLst>
              <a:ext uri="{FF2B5EF4-FFF2-40B4-BE49-F238E27FC236}">
                <a16:creationId xmlns:a16="http://schemas.microsoft.com/office/drawing/2014/main" id="{026AE2FC-5FC2-474E-A603-B942AA17A613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5400000">
            <a:off x="6111404" y="2629684"/>
            <a:ext cx="1563142" cy="401877"/>
          </a:xfrm>
          <a:prstGeom prst="curvedConnector4">
            <a:avLst>
              <a:gd name="adj1" fmla="val 11170"/>
              <a:gd name="adj2" fmla="val 546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4">
            <a:extLst>
              <a:ext uri="{FF2B5EF4-FFF2-40B4-BE49-F238E27FC236}">
                <a16:creationId xmlns:a16="http://schemas.microsoft.com/office/drawing/2014/main" id="{49E7C504-1EE8-0241-B36C-5E0905E04BD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9487423" y="3033388"/>
            <a:ext cx="219728" cy="2028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4">
            <a:extLst>
              <a:ext uri="{FF2B5EF4-FFF2-40B4-BE49-F238E27FC236}">
                <a16:creationId xmlns:a16="http://schemas.microsoft.com/office/drawing/2014/main" id="{C69DFE4D-B43B-1149-9162-3E19CA8E7682}"/>
              </a:ext>
            </a:extLst>
          </p:cNvPr>
          <p:cNvCxnSpPr>
            <a:cxnSpLocks/>
            <a:stCxn id="11" idx="2"/>
            <a:endCxn id="2" idx="1"/>
          </p:cNvCxnSpPr>
          <p:nvPr/>
        </p:nvCxnSpPr>
        <p:spPr>
          <a:xfrm rot="16200000" flipH="1">
            <a:off x="8124695" y="4396116"/>
            <a:ext cx="1911786" cy="9952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8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84CB26D-D683-AF43-8D0A-B22F5470B848}"/>
              </a:ext>
            </a:extLst>
          </p:cNvPr>
          <p:cNvSpPr/>
          <p:nvPr/>
        </p:nvSpPr>
        <p:spPr>
          <a:xfrm>
            <a:off x="3165171" y="5571094"/>
            <a:ext cx="2795821" cy="3570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/>
              <a:t>WODA 4.0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903A99-03CF-2144-930A-9AD7EF4E7871}"/>
              </a:ext>
            </a:extLst>
          </p:cNvPr>
          <p:cNvSpPr/>
          <p:nvPr/>
        </p:nvSpPr>
        <p:spPr>
          <a:xfrm>
            <a:off x="3162319" y="4892106"/>
            <a:ext cx="2795821" cy="357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/>
              <a:t>WODA 2.1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91EF6-587B-5445-BD84-04757601D1A9}"/>
              </a:ext>
            </a:extLst>
          </p:cNvPr>
          <p:cNvSpPr/>
          <p:nvPr/>
        </p:nvSpPr>
        <p:spPr>
          <a:xfrm>
            <a:off x="555171" y="653142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Shifter</a:t>
            </a:r>
            <a:br>
              <a:rPr lang="en-DE" sz="1000" dirty="0"/>
            </a:br>
            <a:r>
              <a:rPr lang="en-DE" sz="1000" dirty="0"/>
              <a:t>Netzwerk</a:t>
            </a:r>
          </a:p>
          <a:p>
            <a:pPr algn="ctr"/>
            <a:r>
              <a:rPr lang="en-DE" sz="1000" dirty="0"/>
              <a:t>Figma</a:t>
            </a:r>
          </a:p>
          <a:p>
            <a:pPr algn="ctr"/>
            <a:r>
              <a:rPr lang="en-DE" sz="1000" dirty="0"/>
              <a:t>MobileApp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93751-B972-6345-86FC-5B4E133F47D7}"/>
              </a:ext>
            </a:extLst>
          </p:cNvPr>
          <p:cNvSpPr/>
          <p:nvPr/>
        </p:nvSpPr>
        <p:spPr>
          <a:xfrm>
            <a:off x="555171" y="1612613"/>
            <a:ext cx="776132" cy="113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PWA</a:t>
            </a:r>
          </a:p>
          <a:p>
            <a:pPr algn="ctr"/>
            <a:endParaRPr lang="en-DE" sz="1000" dirty="0"/>
          </a:p>
          <a:p>
            <a:pPr algn="ctr"/>
            <a:r>
              <a:rPr lang="en-DE" sz="1000" dirty="0"/>
              <a:t>Shifter</a:t>
            </a:r>
            <a:br>
              <a:rPr lang="en-DE" sz="1000" dirty="0"/>
            </a:br>
            <a:r>
              <a:rPr lang="en-DE" sz="1000" dirty="0"/>
              <a:t>Netzwerk</a:t>
            </a:r>
          </a:p>
          <a:p>
            <a:pPr algn="ctr"/>
            <a:r>
              <a:rPr lang="en-DE" sz="1000" dirty="0"/>
              <a:t>Desktop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BD77F-49D7-3B42-A7E2-90F9464BB0FD}"/>
              </a:ext>
            </a:extLst>
          </p:cNvPr>
          <p:cNvSpPr/>
          <p:nvPr/>
        </p:nvSpPr>
        <p:spPr>
          <a:xfrm>
            <a:off x="3180162" y="1783729"/>
            <a:ext cx="776132" cy="105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Shift Portal</a:t>
            </a:r>
            <a:br>
              <a:rPr lang="en-DE" sz="1000" dirty="0"/>
            </a:br>
            <a:endParaRPr lang="en-DE" sz="1000" dirty="0"/>
          </a:p>
          <a:p>
            <a:pPr algn="ctr"/>
            <a:r>
              <a:rPr lang="en-DE" sz="1000" dirty="0"/>
              <a:t>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C245E-9701-5349-9F63-980A8DFCB589}"/>
              </a:ext>
            </a:extLst>
          </p:cNvPr>
          <p:cNvSpPr/>
          <p:nvPr/>
        </p:nvSpPr>
        <p:spPr>
          <a:xfrm>
            <a:off x="4038797" y="1783729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AppFrame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D317B-35C7-8747-A1CB-8287772D711F}"/>
              </a:ext>
            </a:extLst>
          </p:cNvPr>
          <p:cNvSpPr/>
          <p:nvPr/>
        </p:nvSpPr>
        <p:spPr>
          <a:xfrm>
            <a:off x="4038797" y="2025124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0DF84-06DA-5D4C-B5D7-77577156A4D5}"/>
              </a:ext>
            </a:extLst>
          </p:cNvPr>
          <p:cNvSpPr/>
          <p:nvPr/>
        </p:nvSpPr>
        <p:spPr>
          <a:xfrm>
            <a:off x="4038797" y="2263464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Timer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AE931-6108-9042-B7D0-9F767D653C4C}"/>
              </a:ext>
            </a:extLst>
          </p:cNvPr>
          <p:cNvSpPr/>
          <p:nvPr/>
        </p:nvSpPr>
        <p:spPr>
          <a:xfrm>
            <a:off x="6670353" y="1783729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Couch7</a:t>
            </a:r>
          </a:p>
          <a:p>
            <a:pPr algn="ctr"/>
            <a:r>
              <a:rPr lang="en-DE" sz="1000" dirty="0"/>
              <a:t>PHP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86079-3D22-E04A-B2E0-D8A9CAD9105A}"/>
              </a:ext>
            </a:extLst>
          </p:cNvPr>
          <p:cNvSpPr/>
          <p:nvPr/>
        </p:nvSpPr>
        <p:spPr>
          <a:xfrm>
            <a:off x="7528988" y="1783729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C</a:t>
            </a:r>
            <a:r>
              <a:rPr lang="en-GB" sz="1000" dirty="0"/>
              <a:t>u</a:t>
            </a:r>
            <a:r>
              <a:rPr lang="en-DE" sz="1000" dirty="0"/>
              <a:t>net</a:t>
            </a:r>
            <a:br>
              <a:rPr lang="en-DE" sz="1000" dirty="0"/>
            </a:br>
            <a:r>
              <a:rPr lang="en-DE" sz="1000" dirty="0"/>
              <a:t>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F0C5F-31BB-E949-AA68-FF3BCD07623A}"/>
              </a:ext>
            </a:extLst>
          </p:cNvPr>
          <p:cNvSpPr/>
          <p:nvPr/>
        </p:nvSpPr>
        <p:spPr>
          <a:xfrm>
            <a:off x="6942857" y="1847896"/>
            <a:ext cx="1083381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rgbClr val="FF0000"/>
                </a:solidFill>
              </a:rPr>
              <a:t>Google 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A23E-E547-5E4E-B7CE-3FAB5CE83773}"/>
              </a:ext>
            </a:extLst>
          </p:cNvPr>
          <p:cNvSpPr/>
          <p:nvPr/>
        </p:nvSpPr>
        <p:spPr>
          <a:xfrm>
            <a:off x="4038796" y="2501804"/>
            <a:ext cx="104187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TimeTableEditor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0EF15-C4EA-E54C-9055-746FE81D922E}"/>
              </a:ext>
            </a:extLst>
          </p:cNvPr>
          <p:cNvSpPr/>
          <p:nvPr/>
        </p:nvSpPr>
        <p:spPr>
          <a:xfrm>
            <a:off x="1413806" y="2269057"/>
            <a:ext cx="1083381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Leaflet 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C2955-F486-B64D-BF36-2303D8C320E9}"/>
              </a:ext>
            </a:extLst>
          </p:cNvPr>
          <p:cNvSpPr/>
          <p:nvPr/>
        </p:nvSpPr>
        <p:spPr>
          <a:xfrm>
            <a:off x="1413805" y="1783729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AppFrame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7B9A5-73B2-DF4E-A400-C6FB72B452D6}"/>
              </a:ext>
            </a:extLst>
          </p:cNvPr>
          <p:cNvSpPr/>
          <p:nvPr/>
        </p:nvSpPr>
        <p:spPr>
          <a:xfrm>
            <a:off x="1413805" y="2025124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Navigation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A9544A-63C9-274D-B8A1-256E22D4F9E6}"/>
              </a:ext>
            </a:extLst>
          </p:cNvPr>
          <p:cNvSpPr/>
          <p:nvPr/>
        </p:nvSpPr>
        <p:spPr>
          <a:xfrm>
            <a:off x="4897430" y="1788667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Brand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E19E22-FB84-E049-8609-22B6B5C21A69}"/>
              </a:ext>
            </a:extLst>
          </p:cNvPr>
          <p:cNvSpPr/>
          <p:nvPr/>
        </p:nvSpPr>
        <p:spPr>
          <a:xfrm>
            <a:off x="2272439" y="1783729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Brand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C33B37-D441-D24B-A4B9-2E52E80085A0}"/>
              </a:ext>
            </a:extLst>
          </p:cNvPr>
          <p:cNvSpPr/>
          <p:nvPr/>
        </p:nvSpPr>
        <p:spPr>
          <a:xfrm>
            <a:off x="4038796" y="3388484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JHipsterRestClient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7600F-6CAA-AD49-9A6C-95C02B9C8B96}"/>
              </a:ext>
            </a:extLst>
          </p:cNvPr>
          <p:cNvSpPr/>
          <p:nvPr/>
        </p:nvSpPr>
        <p:spPr>
          <a:xfrm>
            <a:off x="3162319" y="3407221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Shift Portal</a:t>
            </a:r>
            <a:br>
              <a:rPr lang="en-DE" sz="1000" dirty="0"/>
            </a:br>
            <a:r>
              <a:rPr lang="en-DE" sz="1000" dirty="0"/>
              <a:t>JHipster</a:t>
            </a:r>
            <a:br>
              <a:rPr lang="en-DE" sz="1000" dirty="0"/>
            </a:br>
            <a:endParaRPr lang="en-DE" sz="1000" dirty="0"/>
          </a:p>
          <a:p>
            <a:pPr algn="ctr"/>
            <a:r>
              <a:rPr lang="en-DE" sz="1000" dirty="0"/>
              <a:t>Backend</a:t>
            </a:r>
            <a:br>
              <a:rPr lang="en-DE" sz="1000" dirty="0"/>
            </a:br>
            <a:r>
              <a:rPr lang="en-DE" sz="1000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F488C-E870-9D42-8409-5678178E17F0}"/>
              </a:ext>
            </a:extLst>
          </p:cNvPr>
          <p:cNvSpPr/>
          <p:nvPr/>
        </p:nvSpPr>
        <p:spPr>
          <a:xfrm>
            <a:off x="4038796" y="3150144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UserPanel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C0713-1CF4-ED40-8B98-9750F7824180}"/>
              </a:ext>
            </a:extLst>
          </p:cNvPr>
          <p:cNvSpPr/>
          <p:nvPr/>
        </p:nvSpPr>
        <p:spPr>
          <a:xfrm>
            <a:off x="555171" y="3407270"/>
            <a:ext cx="776132" cy="9594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Shifter</a:t>
            </a:r>
            <a:br>
              <a:rPr lang="en-DE" sz="1000" dirty="0"/>
            </a:br>
            <a:r>
              <a:rPr lang="en-DE" sz="1000" dirty="0"/>
              <a:t>Netzwerk</a:t>
            </a:r>
            <a:br>
              <a:rPr lang="en-DE" sz="1000" dirty="0"/>
            </a:br>
            <a:r>
              <a:rPr lang="en-DE" sz="1000" dirty="0"/>
              <a:t>JHipster</a:t>
            </a:r>
            <a:br>
              <a:rPr lang="en-DE" sz="1000" dirty="0"/>
            </a:br>
            <a:endParaRPr lang="en-DE" sz="1000" dirty="0"/>
          </a:p>
          <a:p>
            <a:pPr algn="ctr"/>
            <a:r>
              <a:rPr lang="en-DE" sz="1000" dirty="0"/>
              <a:t>Backend</a:t>
            </a:r>
            <a:br>
              <a:rPr lang="en-DE" sz="1000" dirty="0"/>
            </a:br>
            <a:r>
              <a:rPr lang="en-DE" sz="1000" dirty="0"/>
              <a:t>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45E93-ED9D-F94C-9CF7-CA699E7991A8}"/>
              </a:ext>
            </a:extLst>
          </p:cNvPr>
          <p:cNvSpPr/>
          <p:nvPr/>
        </p:nvSpPr>
        <p:spPr>
          <a:xfrm>
            <a:off x="1413805" y="4096271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JHipsterRestClient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C5ACB-26B5-564F-8EE3-BAD6EDCCEADD}"/>
              </a:ext>
            </a:extLst>
          </p:cNvPr>
          <p:cNvSpPr/>
          <p:nvPr/>
        </p:nvSpPr>
        <p:spPr>
          <a:xfrm>
            <a:off x="1413805" y="3857931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UserPanel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1BE42-3EA6-A04C-93A8-27F23D13BB89}"/>
              </a:ext>
            </a:extLst>
          </p:cNvPr>
          <p:cNvSpPr/>
          <p:nvPr/>
        </p:nvSpPr>
        <p:spPr>
          <a:xfrm>
            <a:off x="1410017" y="2497492"/>
            <a:ext cx="11811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Messenger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E2502-B80C-874A-A0AD-BEF0ECC8318A}"/>
              </a:ext>
            </a:extLst>
          </p:cNvPr>
          <p:cNvSpPr/>
          <p:nvPr/>
        </p:nvSpPr>
        <p:spPr>
          <a:xfrm>
            <a:off x="1413805" y="3108057"/>
            <a:ext cx="1177368" cy="38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OpenStreet Maps</a:t>
            </a:r>
            <a:br>
              <a:rPr lang="en-DE" sz="1000" dirty="0"/>
            </a:br>
            <a:r>
              <a:rPr lang="en-DE" sz="1000" dirty="0"/>
              <a:t>ZIP to GEO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088116-F276-E14D-A7D7-596ECC3EBD20}"/>
              </a:ext>
            </a:extLst>
          </p:cNvPr>
          <p:cNvSpPr/>
          <p:nvPr/>
        </p:nvSpPr>
        <p:spPr>
          <a:xfrm>
            <a:off x="1410017" y="1438691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GEOLocation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9E5164-ED80-4742-8DC0-B0FA650AA894}"/>
              </a:ext>
            </a:extLst>
          </p:cNvPr>
          <p:cNvSpPr/>
          <p:nvPr/>
        </p:nvSpPr>
        <p:spPr>
          <a:xfrm>
            <a:off x="1409597" y="2842530"/>
            <a:ext cx="104187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TimeTableEditor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EB27B-BC8D-BF45-82CF-619B6B36CEA5}"/>
              </a:ext>
            </a:extLst>
          </p:cNvPr>
          <p:cNvSpPr/>
          <p:nvPr/>
        </p:nvSpPr>
        <p:spPr>
          <a:xfrm>
            <a:off x="3217924" y="2725466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ONCE 1.0.0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698E44-EED0-3C44-B374-514E58DC5692}"/>
              </a:ext>
            </a:extLst>
          </p:cNvPr>
          <p:cNvSpPr/>
          <p:nvPr/>
        </p:nvSpPr>
        <p:spPr>
          <a:xfrm>
            <a:off x="4399080" y="2725466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Bootstrap 3.3.7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2856AD-EE45-814D-95F4-7F97E39EE642}"/>
              </a:ext>
            </a:extLst>
          </p:cNvPr>
          <p:cNvSpPr/>
          <p:nvPr/>
        </p:nvSpPr>
        <p:spPr>
          <a:xfrm>
            <a:off x="3494781" y="5141410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ONCE 1.0.0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D3EEEC-790A-C24D-A6C2-355CFF1320C0}"/>
              </a:ext>
            </a:extLst>
          </p:cNvPr>
          <p:cNvSpPr/>
          <p:nvPr/>
        </p:nvSpPr>
        <p:spPr>
          <a:xfrm>
            <a:off x="4675937" y="5141410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Bootstrap 3.3.7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5CCD0-F4BF-694B-B413-496E8BE1A0F5}"/>
              </a:ext>
            </a:extLst>
          </p:cNvPr>
          <p:cNvSpPr/>
          <p:nvPr/>
        </p:nvSpPr>
        <p:spPr>
          <a:xfrm>
            <a:off x="6233862" y="4892106"/>
            <a:ext cx="2795821" cy="3570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/>
              <a:t>WODA 2.3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D06F2-6C6B-E147-AEC5-EB5E48BC2B6D}"/>
              </a:ext>
            </a:extLst>
          </p:cNvPr>
          <p:cNvSpPr/>
          <p:nvPr/>
        </p:nvSpPr>
        <p:spPr>
          <a:xfrm>
            <a:off x="6566324" y="5141410"/>
            <a:ext cx="1181156" cy="1772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ONCE 2.0.0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4B7F9F-E5F2-B24D-9558-1592835AA652}"/>
              </a:ext>
            </a:extLst>
          </p:cNvPr>
          <p:cNvSpPr/>
          <p:nvPr/>
        </p:nvSpPr>
        <p:spPr>
          <a:xfrm>
            <a:off x="7848527" y="4893389"/>
            <a:ext cx="11811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Bootstrap 3.3.7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63445-4A8E-3C4E-9FF5-5061C3D69585}"/>
              </a:ext>
            </a:extLst>
          </p:cNvPr>
          <p:cNvSpPr/>
          <p:nvPr/>
        </p:nvSpPr>
        <p:spPr>
          <a:xfrm>
            <a:off x="9159740" y="4892106"/>
            <a:ext cx="2795821" cy="3570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/>
              <a:t>WODA 2.4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227EB-384F-2048-A316-A892579977C7}"/>
              </a:ext>
            </a:extLst>
          </p:cNvPr>
          <p:cNvSpPr/>
          <p:nvPr/>
        </p:nvSpPr>
        <p:spPr>
          <a:xfrm>
            <a:off x="9492202" y="5141410"/>
            <a:ext cx="11811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ONCE 2.4.0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07EB7C-4ED2-BF45-9807-9FEC1A38E0A7}"/>
              </a:ext>
            </a:extLst>
          </p:cNvPr>
          <p:cNvSpPr/>
          <p:nvPr/>
        </p:nvSpPr>
        <p:spPr>
          <a:xfrm>
            <a:off x="3363587" y="5996343"/>
            <a:ext cx="1181156" cy="5226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/>
              <a:t>ONCE 4.0.0</a:t>
            </a:r>
            <a:br>
              <a:rPr lang="en-DE" sz="1000" dirty="0"/>
            </a:br>
            <a:r>
              <a:rPr lang="en-DE" sz="1000" dirty="0"/>
              <a:t>  Server</a:t>
            </a:r>
          </a:p>
          <a:p>
            <a:endParaRPr lang="en-DE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AB5143-6105-B94B-B36B-AC1255996EDC}"/>
              </a:ext>
            </a:extLst>
          </p:cNvPr>
          <p:cNvSpPr/>
          <p:nvPr/>
        </p:nvSpPr>
        <p:spPr>
          <a:xfrm>
            <a:off x="3363587" y="5819115"/>
            <a:ext cx="11811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ONCE 4.0.0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40A0B9-C485-0141-838D-F378CC7D951D}"/>
              </a:ext>
            </a:extLst>
          </p:cNvPr>
          <p:cNvSpPr/>
          <p:nvPr/>
        </p:nvSpPr>
        <p:spPr>
          <a:xfrm>
            <a:off x="6231010" y="5567942"/>
            <a:ext cx="2795821" cy="3570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/>
              <a:t>WODA 4.1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C4012D-38F7-074D-8812-B22B9262EDB5}"/>
              </a:ext>
            </a:extLst>
          </p:cNvPr>
          <p:cNvSpPr/>
          <p:nvPr/>
        </p:nvSpPr>
        <p:spPr>
          <a:xfrm>
            <a:off x="6590388" y="5787876"/>
            <a:ext cx="1515247" cy="732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/>
              <a:t>ONCE 4.1.0</a:t>
            </a:r>
            <a:br>
              <a:rPr lang="en-DE" sz="1000" dirty="0"/>
            </a:br>
            <a:r>
              <a:rPr lang="en-DE" sz="1000" dirty="0"/>
              <a:t>  Server</a:t>
            </a:r>
          </a:p>
          <a:p>
            <a:r>
              <a:rPr lang="en-DE" sz="1000" dirty="0"/>
              <a:t>PWA und CORS Proxy</a:t>
            </a:r>
            <a:br>
              <a:rPr lang="en-DE" sz="1000" dirty="0"/>
            </a:br>
            <a:r>
              <a:rPr lang="en-DE" sz="1000" dirty="0"/>
              <a:t>WebComponents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B0CABD-08EA-1049-B30C-8E08298D334B}"/>
              </a:ext>
            </a:extLst>
          </p:cNvPr>
          <p:cNvSpPr/>
          <p:nvPr/>
        </p:nvSpPr>
        <p:spPr>
          <a:xfrm>
            <a:off x="6127522" y="3399283"/>
            <a:ext cx="776132" cy="959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IAM</a:t>
            </a:r>
            <a:br>
              <a:rPr lang="en-DE" sz="1000" dirty="0"/>
            </a:br>
            <a:r>
              <a:rPr lang="en-DE" sz="1000" dirty="0"/>
              <a:t>Keyclock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10A47-F481-EB43-B4B9-42FFEF03A47B}"/>
              </a:ext>
            </a:extLst>
          </p:cNvPr>
          <p:cNvSpPr/>
          <p:nvPr/>
        </p:nvSpPr>
        <p:spPr>
          <a:xfrm>
            <a:off x="5426018" y="3490043"/>
            <a:ext cx="11811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Login &amp; PEP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E04FB4-D58E-B242-9EA9-426BD341D304}"/>
              </a:ext>
            </a:extLst>
          </p:cNvPr>
          <p:cNvSpPr/>
          <p:nvPr/>
        </p:nvSpPr>
        <p:spPr>
          <a:xfrm>
            <a:off x="819439" y="4339239"/>
            <a:ext cx="11811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Login &amp; PEP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6AF4A9-8C43-6449-BF0D-E541F0E3465D}"/>
              </a:ext>
            </a:extLst>
          </p:cNvPr>
          <p:cNvSpPr/>
          <p:nvPr/>
        </p:nvSpPr>
        <p:spPr>
          <a:xfrm>
            <a:off x="3494781" y="4310528"/>
            <a:ext cx="11811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Login &amp; PEP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C855A-6C02-8148-96F2-A1B1E4F9C33C}"/>
              </a:ext>
            </a:extLst>
          </p:cNvPr>
          <p:cNvSpPr/>
          <p:nvPr/>
        </p:nvSpPr>
        <p:spPr>
          <a:xfrm>
            <a:off x="6845082" y="2626355"/>
            <a:ext cx="11811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Login &amp; PEP</a:t>
            </a: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F2ED2A14-F48D-8A4A-B947-92211544C784}"/>
              </a:ext>
            </a:extLst>
          </p:cNvPr>
          <p:cNvSpPr/>
          <p:nvPr/>
        </p:nvSpPr>
        <p:spPr>
          <a:xfrm>
            <a:off x="729226" y="4609101"/>
            <a:ext cx="428021" cy="227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C863CC9F-8CF2-F94F-BF3E-F124EFB0B534}"/>
              </a:ext>
            </a:extLst>
          </p:cNvPr>
          <p:cNvSpPr/>
          <p:nvPr/>
        </p:nvSpPr>
        <p:spPr>
          <a:xfrm>
            <a:off x="3336374" y="4543082"/>
            <a:ext cx="428021" cy="227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97C0D45B-6477-C941-B50B-ABD904A76B4F}"/>
              </a:ext>
            </a:extLst>
          </p:cNvPr>
          <p:cNvSpPr/>
          <p:nvPr/>
        </p:nvSpPr>
        <p:spPr>
          <a:xfrm>
            <a:off x="8526764" y="3444313"/>
            <a:ext cx="428021" cy="227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.ev</a:t>
            </a:r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DB0FBF24-2A7E-2845-BA6F-BAC2862BA6AA}"/>
              </a:ext>
            </a:extLst>
          </p:cNvPr>
          <p:cNvSpPr/>
          <p:nvPr/>
        </p:nvSpPr>
        <p:spPr>
          <a:xfrm>
            <a:off x="8543323" y="4092032"/>
            <a:ext cx="428021" cy="227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700" dirty="0"/>
              <a:t>.gmbh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325436-D639-6F43-B9EB-88B1B0582716}"/>
              </a:ext>
            </a:extLst>
          </p:cNvPr>
          <p:cNvSpPr/>
          <p:nvPr/>
        </p:nvSpPr>
        <p:spPr>
          <a:xfrm>
            <a:off x="7605449" y="3399283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Shift ID &amp;</a:t>
            </a:r>
            <a:br>
              <a:rPr lang="en-DE" sz="1000" dirty="0"/>
            </a:br>
            <a:r>
              <a:rPr lang="en-DE" sz="1000" dirty="0"/>
              <a:t>Profile</a:t>
            </a:r>
            <a:br>
              <a:rPr lang="en-DE" sz="1000" dirty="0"/>
            </a:br>
            <a:r>
              <a:rPr lang="en-DE" sz="1000" dirty="0"/>
              <a:t>JHipster</a:t>
            </a:r>
            <a:br>
              <a:rPr lang="en-DE" sz="1000" dirty="0"/>
            </a:br>
            <a:endParaRPr lang="en-DE" sz="1000" dirty="0"/>
          </a:p>
          <a:p>
            <a:pPr algn="ctr"/>
            <a:r>
              <a:rPr lang="en-DE" sz="1000" dirty="0"/>
              <a:t>Backend</a:t>
            </a:r>
            <a:br>
              <a:rPr lang="en-DE" sz="1000" dirty="0"/>
            </a:br>
            <a:r>
              <a:rPr lang="en-DE" sz="1000" dirty="0"/>
              <a:t>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F24BD1-369A-2F44-9791-8B8689C54C54}"/>
              </a:ext>
            </a:extLst>
          </p:cNvPr>
          <p:cNvSpPr/>
          <p:nvPr/>
        </p:nvSpPr>
        <p:spPr>
          <a:xfrm>
            <a:off x="7048749" y="3857931"/>
            <a:ext cx="698731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Profil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D8A553-1ECA-9E4B-8C81-9AF3E7BB8176}"/>
              </a:ext>
            </a:extLst>
          </p:cNvPr>
          <p:cNvSpPr/>
          <p:nvPr/>
        </p:nvSpPr>
        <p:spPr>
          <a:xfrm>
            <a:off x="1409597" y="3588069"/>
            <a:ext cx="698731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Profil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254708-F198-A641-9E9B-C5DEA20416CB}"/>
              </a:ext>
            </a:extLst>
          </p:cNvPr>
          <p:cNvSpPr/>
          <p:nvPr/>
        </p:nvSpPr>
        <p:spPr>
          <a:xfrm>
            <a:off x="10673358" y="4600017"/>
            <a:ext cx="1177368" cy="38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CORIM Baustein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D0BBFA-7EEC-0148-8DF6-429D8E63EC74}"/>
              </a:ext>
            </a:extLst>
          </p:cNvPr>
          <p:cNvSpPr/>
          <p:nvPr/>
        </p:nvSpPr>
        <p:spPr>
          <a:xfrm>
            <a:off x="9694714" y="1783729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STYQUE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FD88C2-8E18-7B48-A937-A549CC19C3BC}"/>
              </a:ext>
            </a:extLst>
          </p:cNvPr>
          <p:cNvSpPr/>
          <p:nvPr/>
        </p:nvSpPr>
        <p:spPr>
          <a:xfrm>
            <a:off x="9781518" y="1047569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</a:t>
            </a:r>
            <a:r>
              <a:rPr lang="en-DE" sz="1000" dirty="0"/>
              <a:t>ello </a:t>
            </a:r>
            <a:br>
              <a:rPr lang="en-DE" sz="1000" dirty="0"/>
            </a:br>
            <a:r>
              <a:rPr lang="en-DE" sz="1000" dirty="0"/>
              <a:t>Mirror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6BF2E1-25E0-7C4E-ACD1-066EFD940737}"/>
              </a:ext>
            </a:extLst>
          </p:cNvPr>
          <p:cNvSpPr/>
          <p:nvPr/>
        </p:nvSpPr>
        <p:spPr>
          <a:xfrm>
            <a:off x="10129355" y="2440692"/>
            <a:ext cx="776132" cy="95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Gänse</a:t>
            </a:r>
          </a:p>
          <a:p>
            <a:pPr algn="ctr"/>
            <a:r>
              <a:rPr lang="en-DE" sz="1000" dirty="0"/>
              <a:t>Markt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2D3884-1E4C-514E-B9AA-374229250603}"/>
              </a:ext>
            </a:extLst>
          </p:cNvPr>
          <p:cNvSpPr/>
          <p:nvPr/>
        </p:nvSpPr>
        <p:spPr>
          <a:xfrm>
            <a:off x="3910886" y="5333218"/>
            <a:ext cx="1309066" cy="214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rgbClr val="FF0000"/>
                </a:solidFill>
              </a:rPr>
              <a:t>ManagedProperties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F3752A-3178-754F-8900-29B46CCCB34F}"/>
              </a:ext>
            </a:extLst>
          </p:cNvPr>
          <p:cNvSpPr/>
          <p:nvPr/>
        </p:nvSpPr>
        <p:spPr>
          <a:xfrm>
            <a:off x="4312059" y="5696023"/>
            <a:ext cx="634629" cy="19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4697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5F9D77-BB5E-8043-8645-A1658CFC9CD8}"/>
              </a:ext>
            </a:extLst>
          </p:cNvPr>
          <p:cNvSpPr/>
          <p:nvPr/>
        </p:nvSpPr>
        <p:spPr>
          <a:xfrm>
            <a:off x="2272437" y="1783729"/>
            <a:ext cx="2363357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Particle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DF078-A5F5-B444-AFD3-5EB6A98DFB92}"/>
              </a:ext>
            </a:extLst>
          </p:cNvPr>
          <p:cNvSpPr/>
          <p:nvPr/>
        </p:nvSpPr>
        <p:spPr>
          <a:xfrm>
            <a:off x="624391" y="1783729"/>
            <a:ext cx="1648047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t</a:t>
            </a:r>
            <a:r>
              <a:rPr lang="en-DE" sz="1000" dirty="0"/>
              <a:t>la.MDA.4_0_0.M2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73889-4143-344F-829D-89B0501953E3}"/>
              </a:ext>
            </a:extLst>
          </p:cNvPr>
          <p:cNvSpPr/>
          <p:nvPr/>
        </p:nvSpPr>
        <p:spPr>
          <a:xfrm>
            <a:off x="5319868" y="2014101"/>
            <a:ext cx="776132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D9D0B-5AB1-EA43-BF3F-C74F201AC6B8}"/>
              </a:ext>
            </a:extLst>
          </p:cNvPr>
          <p:cNvSpPr/>
          <p:nvPr/>
        </p:nvSpPr>
        <p:spPr>
          <a:xfrm>
            <a:off x="2272435" y="1960957"/>
            <a:ext cx="2363359" cy="2667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i</a:t>
            </a:r>
            <a:r>
              <a:rPr lang="en-DE" sz="1000" dirty="0">
                <a:solidFill>
                  <a:schemeClr val="tx1"/>
                </a:solidFill>
              </a:rPr>
              <a:t>nit() {</a:t>
            </a:r>
            <a:br>
              <a:rPr lang="en-DE" sz="1000" dirty="0">
                <a:solidFill>
                  <a:schemeClr val="tx1"/>
                </a:solidFill>
              </a:rPr>
            </a:br>
            <a:r>
              <a:rPr lang="en-DE" sz="1000" dirty="0">
                <a:solidFill>
                  <a:schemeClr val="tx1"/>
                </a:solidFill>
              </a:rPr>
              <a:t>  this.model = {}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r>
              <a:rPr lang="en-DE" sz="1000" dirty="0">
                <a:solidFill>
                  <a:schemeClr val="tx1"/>
                </a:solidFill>
              </a:rPr>
              <a:t>  </a:t>
            </a:r>
          </a:p>
          <a:p>
            <a:r>
              <a:rPr lang="en-DE" sz="1000" dirty="0">
                <a:solidFill>
                  <a:schemeClr val="tx1"/>
                </a:solidFill>
              </a:rPr>
              <a:t>}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DE" sz="1000" dirty="0">
                <a:solidFill>
                  <a:schemeClr val="tx1"/>
                </a:solidFill>
              </a:rPr>
              <a:t>et model(newValue) {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if (Thinglish.isPrimitive(newValue))  { 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     newValue = { 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         primitiveValue: newValue,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         type: typeOf newValue</a:t>
            </a:r>
            <a:br>
              <a:rPr lang="en-DE" sz="1000" dirty="0">
                <a:solidFill>
                  <a:schemeClr val="tx1"/>
                </a:solidFill>
              </a:rPr>
            </a:br>
            <a:r>
              <a:rPr lang="en-DE" sz="1000" dirty="0">
                <a:solidFill>
                  <a:schemeClr val="tx1"/>
                </a:solidFill>
              </a:rPr>
              <a:t>        } 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}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r>
              <a:rPr lang="en-DE" sz="1000" dirty="0">
                <a:solidFill>
                  <a:schemeClr val="tx1"/>
                </a:solidFill>
              </a:rPr>
              <a:t>  this._private.model = Proxy(newValue) {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}</a:t>
            </a:r>
          </a:p>
          <a:p>
            <a:r>
              <a:rPr lang="en-DE" sz="1000" dirty="0">
                <a:solidFill>
                  <a:schemeClr val="tx1"/>
                </a:solidFill>
              </a:rPr>
              <a:t>}</a:t>
            </a:r>
          </a:p>
          <a:p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82AC-C0BF-D443-BA9A-4E0D2B13DE7C}"/>
              </a:ext>
            </a:extLst>
          </p:cNvPr>
          <p:cNvSpPr/>
          <p:nvPr/>
        </p:nvSpPr>
        <p:spPr>
          <a:xfrm>
            <a:off x="2272438" y="1333617"/>
            <a:ext cx="1073274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UcpComponent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D617B-8E11-3E4D-A2A2-BDD68085F2FD}"/>
              </a:ext>
            </a:extLst>
          </p:cNvPr>
          <p:cNvSpPr/>
          <p:nvPr/>
        </p:nvSpPr>
        <p:spPr>
          <a:xfrm>
            <a:off x="5319868" y="2195895"/>
            <a:ext cx="776132" cy="26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>
                <a:solidFill>
                  <a:schemeClr val="tx1"/>
                </a:solidFill>
              </a:rPr>
              <a:t>{}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71D68-8FDE-4440-87D7-CC98BE6E56A8}"/>
              </a:ext>
            </a:extLst>
          </p:cNvPr>
          <p:cNvSpPr/>
          <p:nvPr/>
        </p:nvSpPr>
        <p:spPr>
          <a:xfrm>
            <a:off x="6872789" y="169163"/>
            <a:ext cx="3128904" cy="427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L</a:t>
            </a:r>
            <a:r>
              <a:rPr lang="en-DE" sz="1000" dirty="0">
                <a:solidFill>
                  <a:schemeClr val="tx1"/>
                </a:solidFill>
              </a:rPr>
              <a:t>et p = Particle.getInstance().init();</a:t>
            </a:r>
            <a:br>
              <a:rPr lang="en-DE" sz="1000" dirty="0">
                <a:solidFill>
                  <a:schemeClr val="tx1"/>
                </a:solidFill>
              </a:rPr>
            </a:br>
            <a:r>
              <a:rPr lang="en-DE" sz="1000" dirty="0">
                <a:solidFill>
                  <a:schemeClr val="tx1"/>
                </a:solidFill>
              </a:rPr>
              <a:t>p.model = p.model+1;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=&gt; EVENT primitive Value set</a:t>
            </a:r>
          </a:p>
          <a:p>
            <a:r>
              <a:rPr lang="en-DE" sz="1000" dirty="0">
                <a:solidFill>
                  <a:schemeClr val="tx1"/>
                </a:solidFill>
              </a:rPr>
              <a:t>p.</a:t>
            </a:r>
            <a:r>
              <a:rPr lang="en-GB" sz="1000" dirty="0">
                <a:solidFill>
                  <a:schemeClr val="tx1"/>
                </a:solidFill>
              </a:rPr>
              <a:t>m</a:t>
            </a:r>
            <a:r>
              <a:rPr lang="en-DE" sz="1000" dirty="0">
                <a:solidFill>
                  <a:schemeClr val="tx1"/>
                </a:solidFill>
              </a:rPr>
              <a:t>odel = true;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r>
              <a:rPr lang="en-DE" sz="1000" dirty="0">
                <a:solidFill>
                  <a:schemeClr val="tx1"/>
                </a:solidFill>
              </a:rPr>
              <a:t>p.</a:t>
            </a:r>
            <a:r>
              <a:rPr lang="en-GB" sz="1000" dirty="0">
                <a:solidFill>
                  <a:schemeClr val="tx1"/>
                </a:solidFill>
              </a:rPr>
              <a:t>m</a:t>
            </a:r>
            <a:r>
              <a:rPr lang="en-DE" sz="1000" dirty="0">
                <a:solidFill>
                  <a:schemeClr val="tx1"/>
                </a:solidFill>
              </a:rPr>
              <a:t>odel = undefined;</a:t>
            </a:r>
          </a:p>
          <a:p>
            <a:r>
              <a:rPr lang="en-DE" sz="1000" dirty="0">
                <a:solidFill>
                  <a:schemeClr val="tx1"/>
                </a:solidFill>
              </a:rPr>
              <a:t>p.</a:t>
            </a:r>
            <a:r>
              <a:rPr lang="en-GB" sz="1000" dirty="0">
                <a:solidFill>
                  <a:schemeClr val="tx1"/>
                </a:solidFill>
              </a:rPr>
              <a:t>m</a:t>
            </a:r>
            <a:r>
              <a:rPr lang="en-DE" sz="1000" dirty="0">
                <a:solidFill>
                  <a:schemeClr val="tx1"/>
                </a:solidFill>
              </a:rPr>
              <a:t>odel = null;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r>
              <a:rPr lang="en-DE" sz="1000" dirty="0">
                <a:solidFill>
                  <a:schemeClr val="tx1"/>
                </a:solidFill>
              </a:rPr>
              <a:t>p.</a:t>
            </a:r>
            <a:r>
              <a:rPr lang="en-GB" sz="1000" dirty="0">
                <a:solidFill>
                  <a:schemeClr val="tx1"/>
                </a:solidFill>
              </a:rPr>
              <a:t>m</a:t>
            </a:r>
            <a:r>
              <a:rPr lang="en-DE" sz="1000" dirty="0">
                <a:solidFill>
                  <a:schemeClr val="tx1"/>
                </a:solidFill>
              </a:rPr>
              <a:t>odel = function name() {….};</a:t>
            </a:r>
          </a:p>
          <a:p>
            <a:r>
              <a:rPr lang="en-DE" sz="1000" dirty="0">
                <a:solidFill>
                  <a:schemeClr val="tx1"/>
                </a:solidFill>
              </a:rPr>
              <a:t> =&gt; EVENT attributeFunction name, body {…}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     =&gt; Version increaseMinor</a:t>
            </a:r>
          </a:p>
          <a:p>
            <a:r>
              <a:rPr lang="en-DE" sz="1000" dirty="0">
                <a:solidFill>
                  <a:schemeClr val="tx1"/>
                </a:solidFill>
              </a:rPr>
              <a:t>…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V</a:t>
            </a:r>
            <a:r>
              <a:rPr lang="en-DE" sz="1000" b="1" dirty="0">
                <a:solidFill>
                  <a:schemeClr val="tx1"/>
                </a:solidFill>
              </a:rPr>
              <a:t>ollständigkeit</a:t>
            </a:r>
          </a:p>
          <a:p>
            <a:r>
              <a:rPr lang="en-DE" sz="1000" dirty="0">
                <a:solidFill>
                  <a:schemeClr val="tx1"/>
                </a:solidFill>
              </a:rPr>
              <a:t>…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endParaRPr lang="en-DE" sz="1000" dirty="0">
              <a:solidFill>
                <a:schemeClr val="tx1"/>
              </a:solidFill>
            </a:endParaRPr>
          </a:p>
          <a:p>
            <a:endParaRPr lang="en-DE" sz="1000" dirty="0">
              <a:solidFill>
                <a:schemeClr val="tx1"/>
              </a:solidFill>
            </a:endParaRPr>
          </a:p>
          <a:p>
            <a:r>
              <a:rPr lang="en-DE" sz="1000" dirty="0">
                <a:solidFill>
                  <a:schemeClr val="tx1"/>
                </a:solidFill>
              </a:rPr>
              <a:t>p.newAttribute = 4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 =&gt; EVENT attributeAdded newAttribute, value 4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</a:t>
            </a:r>
          </a:p>
          <a:p>
            <a:r>
              <a:rPr lang="en-GB" sz="1000" dirty="0">
                <a:solidFill>
                  <a:schemeClr val="tx1"/>
                </a:solidFill>
              </a:rPr>
              <a:t>d</a:t>
            </a:r>
            <a:r>
              <a:rPr lang="en-DE" sz="1000" dirty="0">
                <a:solidFill>
                  <a:schemeClr val="tx1"/>
                </a:solidFill>
              </a:rPr>
              <a:t>elete p.badThing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 =&gt; EVENT attributeDeleted badThing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         =&gt; Version increaseMajor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endParaRPr lang="en-DE" sz="1000" dirty="0">
              <a:solidFill>
                <a:schemeClr val="tx1"/>
              </a:solidFill>
            </a:endParaRPr>
          </a:p>
          <a:p>
            <a:endParaRPr lang="en-DE" sz="1000" dirty="0">
              <a:solidFill>
                <a:schemeClr val="tx1"/>
              </a:solidFill>
            </a:endParaRPr>
          </a:p>
          <a:p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D4FA0-D6FB-AE49-8CAF-479F66D69942}"/>
              </a:ext>
            </a:extLst>
          </p:cNvPr>
          <p:cNvSpPr/>
          <p:nvPr/>
        </p:nvSpPr>
        <p:spPr>
          <a:xfrm>
            <a:off x="4409581" y="518455"/>
            <a:ext cx="2363357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Wave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B89F7-C60C-6245-8294-2F9215987E39}"/>
              </a:ext>
            </a:extLst>
          </p:cNvPr>
          <p:cNvSpPr/>
          <p:nvPr/>
        </p:nvSpPr>
        <p:spPr>
          <a:xfrm>
            <a:off x="5125836" y="1783729"/>
            <a:ext cx="776132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Zustand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C9D3A-F412-D141-AC0D-6D46AE8D5575}"/>
              </a:ext>
            </a:extLst>
          </p:cNvPr>
          <p:cNvSpPr/>
          <p:nvPr/>
        </p:nvSpPr>
        <p:spPr>
          <a:xfrm>
            <a:off x="4226422" y="252613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Info über Veränderung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B228E-4948-BF42-8E99-33268AB61C16}"/>
              </a:ext>
            </a:extLst>
          </p:cNvPr>
          <p:cNvSpPr/>
          <p:nvPr/>
        </p:nvSpPr>
        <p:spPr>
          <a:xfrm>
            <a:off x="5329506" y="2653094"/>
            <a:ext cx="1191795" cy="1125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000" dirty="0">
                <a:solidFill>
                  <a:schemeClr val="tx1"/>
                </a:solidFill>
              </a:rPr>
              <a:t>{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newAttribute:</a:t>
            </a:r>
          </a:p>
          <a:p>
            <a:r>
              <a:rPr lang="en-DE" sz="1000" dirty="0">
                <a:solidFill>
                  <a:schemeClr val="tx1"/>
                </a:solidFill>
              </a:rPr>
              <a:t>  badThing:</a:t>
            </a:r>
          </a:p>
          <a:p>
            <a:endParaRPr lang="en-DE" sz="1000" dirty="0">
              <a:solidFill>
                <a:schemeClr val="tx1"/>
              </a:solidFill>
            </a:endParaRPr>
          </a:p>
          <a:p>
            <a:r>
              <a:rPr lang="en-DE" sz="1000" dirty="0">
                <a:solidFill>
                  <a:schemeClr val="tx1"/>
                </a:solidFill>
              </a:rPr>
              <a:t> </a:t>
            </a:r>
          </a:p>
          <a:p>
            <a:r>
              <a:rPr lang="en-DE" sz="1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60B305E-B374-7148-8651-8D18C41E2DFF}"/>
              </a:ext>
            </a:extLst>
          </p:cNvPr>
          <p:cNvSpPr/>
          <p:nvPr/>
        </p:nvSpPr>
        <p:spPr>
          <a:xfrm>
            <a:off x="6521303" y="1020726"/>
            <a:ext cx="248093" cy="248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FE9AE4-E0B2-7B43-86E4-8B8E0E176F77}"/>
              </a:ext>
            </a:extLst>
          </p:cNvPr>
          <p:cNvSpPr/>
          <p:nvPr/>
        </p:nvSpPr>
        <p:spPr>
          <a:xfrm>
            <a:off x="6368903" y="1020726"/>
            <a:ext cx="248093" cy="24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139204-9EC1-7D4D-88E4-0CE0A7BA0E51}"/>
              </a:ext>
            </a:extLst>
          </p:cNvPr>
          <p:cNvSpPr/>
          <p:nvPr/>
        </p:nvSpPr>
        <p:spPr>
          <a:xfrm>
            <a:off x="6521303" y="1173126"/>
            <a:ext cx="248093" cy="24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BD0005-0E8B-1F48-AB9B-5FC7F9B5799F}"/>
              </a:ext>
            </a:extLst>
          </p:cNvPr>
          <p:cNvSpPr/>
          <p:nvPr/>
        </p:nvSpPr>
        <p:spPr>
          <a:xfrm>
            <a:off x="6321057" y="1220973"/>
            <a:ext cx="248093" cy="248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146F35-3608-6C45-97AD-3A6A60F29AA3}"/>
              </a:ext>
            </a:extLst>
          </p:cNvPr>
          <p:cNvSpPr/>
          <p:nvPr/>
        </p:nvSpPr>
        <p:spPr>
          <a:xfrm>
            <a:off x="5446504" y="933008"/>
            <a:ext cx="2245291" cy="575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DC1E-CB72-7443-9350-124467EE46BD}"/>
              </a:ext>
            </a:extLst>
          </p:cNvPr>
          <p:cNvSpPr/>
          <p:nvPr/>
        </p:nvSpPr>
        <p:spPr>
          <a:xfrm>
            <a:off x="4291042" y="684471"/>
            <a:ext cx="4556214" cy="1168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B0523B-8B0D-454B-A31C-8C187E0169BD}"/>
              </a:ext>
            </a:extLst>
          </p:cNvPr>
          <p:cNvSpPr/>
          <p:nvPr/>
        </p:nvSpPr>
        <p:spPr>
          <a:xfrm>
            <a:off x="5396885" y="1123508"/>
            <a:ext cx="99238" cy="992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8F4A09-BBC7-DE4B-AFD8-E52B0B71B356}"/>
              </a:ext>
            </a:extLst>
          </p:cNvPr>
          <p:cNvGrpSpPr/>
          <p:nvPr/>
        </p:nvGrpSpPr>
        <p:grpSpPr>
          <a:xfrm>
            <a:off x="4891947" y="338249"/>
            <a:ext cx="1346789" cy="1669754"/>
            <a:chOff x="5302104" y="793898"/>
            <a:chExt cx="1346789" cy="16697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A4269B-C4E6-BD4B-8D82-ACAE89199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2104" y="793898"/>
              <a:ext cx="1346789" cy="166975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4DB291-E722-5844-9FAC-2F48D343DF2E}"/>
                </a:ext>
              </a:extLst>
            </p:cNvPr>
            <p:cNvSpPr txBox="1"/>
            <p:nvPr/>
          </p:nvSpPr>
          <p:spPr>
            <a:xfrm>
              <a:off x="5678898" y="1259443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+1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2E36E7-E788-3643-8F7F-70842C5B6574}"/>
                </a:ext>
              </a:extLst>
            </p:cNvPr>
            <p:cNvSpPr/>
            <p:nvPr/>
          </p:nvSpPr>
          <p:spPr>
            <a:xfrm>
              <a:off x="5925879" y="1579156"/>
              <a:ext cx="99238" cy="992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F673D27-1480-2A48-8DE1-269403495B0A}"/>
              </a:ext>
            </a:extLst>
          </p:cNvPr>
          <p:cNvSpPr/>
          <p:nvPr/>
        </p:nvSpPr>
        <p:spPr>
          <a:xfrm>
            <a:off x="3604438" y="2379920"/>
            <a:ext cx="248093" cy="248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FCE25E-8F90-BF41-A8E7-D3A42B833BBF}"/>
              </a:ext>
            </a:extLst>
          </p:cNvPr>
          <p:cNvSpPr/>
          <p:nvPr/>
        </p:nvSpPr>
        <p:spPr>
          <a:xfrm>
            <a:off x="3452038" y="2379920"/>
            <a:ext cx="248093" cy="24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8A5A55-0CA0-F743-97DF-9781900B1A43}"/>
              </a:ext>
            </a:extLst>
          </p:cNvPr>
          <p:cNvSpPr/>
          <p:nvPr/>
        </p:nvSpPr>
        <p:spPr>
          <a:xfrm>
            <a:off x="3604438" y="2532320"/>
            <a:ext cx="248093" cy="24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020B89-1EAD-2A4E-926D-9E7F9E988AFC}"/>
              </a:ext>
            </a:extLst>
          </p:cNvPr>
          <p:cNvSpPr/>
          <p:nvPr/>
        </p:nvSpPr>
        <p:spPr>
          <a:xfrm>
            <a:off x="3404192" y="2580167"/>
            <a:ext cx="248093" cy="248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E532D8-ABD7-864C-AD12-12E283C56B3F}"/>
              </a:ext>
            </a:extLst>
          </p:cNvPr>
          <p:cNvSpPr/>
          <p:nvPr/>
        </p:nvSpPr>
        <p:spPr>
          <a:xfrm>
            <a:off x="2529639" y="2292202"/>
            <a:ext cx="2245291" cy="575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05550A-A2C9-E641-9C68-91E474495213}"/>
              </a:ext>
            </a:extLst>
          </p:cNvPr>
          <p:cNvSpPr/>
          <p:nvPr/>
        </p:nvSpPr>
        <p:spPr>
          <a:xfrm>
            <a:off x="1374177" y="2043665"/>
            <a:ext cx="4556214" cy="1168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989244-2DCE-3346-9486-343240A0A600}"/>
              </a:ext>
            </a:extLst>
          </p:cNvPr>
          <p:cNvSpPr/>
          <p:nvPr/>
        </p:nvSpPr>
        <p:spPr>
          <a:xfrm>
            <a:off x="1431826" y="2730794"/>
            <a:ext cx="99238" cy="992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678E6B-1C6E-434C-9D5D-AD2F2B5A01DD}"/>
              </a:ext>
            </a:extLst>
          </p:cNvPr>
          <p:cNvGrpSpPr/>
          <p:nvPr/>
        </p:nvGrpSpPr>
        <p:grpSpPr>
          <a:xfrm>
            <a:off x="5548450" y="2958359"/>
            <a:ext cx="1346789" cy="1669754"/>
            <a:chOff x="5302104" y="793898"/>
            <a:chExt cx="1346789" cy="166975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8757CF9-5190-B34E-8597-F4DC9FAC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2104" y="793898"/>
              <a:ext cx="1346789" cy="166975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D0EBE3-DD21-E548-9B45-4DFC411DA909}"/>
                </a:ext>
              </a:extLst>
            </p:cNvPr>
            <p:cNvSpPr txBox="1"/>
            <p:nvPr/>
          </p:nvSpPr>
          <p:spPr>
            <a:xfrm>
              <a:off x="5678898" y="12594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-1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83CA41-1442-A248-AA21-E4ECD1F9E2DB}"/>
                </a:ext>
              </a:extLst>
            </p:cNvPr>
            <p:cNvSpPr/>
            <p:nvPr/>
          </p:nvSpPr>
          <p:spPr>
            <a:xfrm>
              <a:off x="5925879" y="1579156"/>
              <a:ext cx="99238" cy="992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97067B5-84FE-8740-9C22-31A0B5B12477}"/>
              </a:ext>
            </a:extLst>
          </p:cNvPr>
          <p:cNvSpPr/>
          <p:nvPr/>
        </p:nvSpPr>
        <p:spPr>
          <a:xfrm>
            <a:off x="7171685" y="3790137"/>
            <a:ext cx="248093" cy="248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11D81F-7AFA-EC4D-B609-ED9748A115CC}"/>
              </a:ext>
            </a:extLst>
          </p:cNvPr>
          <p:cNvSpPr/>
          <p:nvPr/>
        </p:nvSpPr>
        <p:spPr>
          <a:xfrm>
            <a:off x="7019285" y="3790137"/>
            <a:ext cx="248093" cy="24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89E8E4-6F43-8A40-8F4C-3529A9A3014F}"/>
              </a:ext>
            </a:extLst>
          </p:cNvPr>
          <p:cNvSpPr/>
          <p:nvPr/>
        </p:nvSpPr>
        <p:spPr>
          <a:xfrm>
            <a:off x="7171685" y="3942537"/>
            <a:ext cx="248093" cy="24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49B1F3-1623-B947-99B1-CC9F7EA2F158}"/>
              </a:ext>
            </a:extLst>
          </p:cNvPr>
          <p:cNvSpPr/>
          <p:nvPr/>
        </p:nvSpPr>
        <p:spPr>
          <a:xfrm>
            <a:off x="6971439" y="3990384"/>
            <a:ext cx="248093" cy="248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26BF05-7FCE-7A47-9E6D-8830652AB83B}"/>
              </a:ext>
            </a:extLst>
          </p:cNvPr>
          <p:cNvSpPr/>
          <p:nvPr/>
        </p:nvSpPr>
        <p:spPr>
          <a:xfrm>
            <a:off x="6096886" y="3702419"/>
            <a:ext cx="2245291" cy="575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03F69B-63EB-3C45-A1BC-68E1A7999479}"/>
              </a:ext>
            </a:extLst>
          </p:cNvPr>
          <p:cNvSpPr/>
          <p:nvPr/>
        </p:nvSpPr>
        <p:spPr>
          <a:xfrm>
            <a:off x="4941424" y="3453882"/>
            <a:ext cx="4556214" cy="1168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E63A73-2865-C64B-A258-7E2CC958843D}"/>
              </a:ext>
            </a:extLst>
          </p:cNvPr>
          <p:cNvSpPr/>
          <p:nvPr/>
        </p:nvSpPr>
        <p:spPr>
          <a:xfrm>
            <a:off x="6047267" y="3892919"/>
            <a:ext cx="99238" cy="992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33720CF-C4EE-DC46-AB0E-B393804F501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10800000" flipV="1">
            <a:off x="1481445" y="2580166"/>
            <a:ext cx="1048194" cy="150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EC50D79-8C8D-614E-B2EB-79EF4BB9461A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>
          <a:xfrm rot="5400000" flipH="1" flipV="1">
            <a:off x="5598332" y="3987958"/>
            <a:ext cx="473802" cy="453134"/>
          </a:xfrm>
          <a:prstGeom prst="curvedConnector3">
            <a:avLst>
              <a:gd name="adj1" fmla="val -84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364BB7D-B840-6142-8D0F-F97956F79D54}"/>
              </a:ext>
            </a:extLst>
          </p:cNvPr>
          <p:cNvSpPr/>
          <p:nvPr/>
        </p:nvSpPr>
        <p:spPr>
          <a:xfrm rot="9783422">
            <a:off x="6003744" y="4756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090D226-2B38-BE42-8CBA-71C2A064CBE0}"/>
              </a:ext>
            </a:extLst>
          </p:cNvPr>
          <p:cNvSpPr/>
          <p:nvPr/>
        </p:nvSpPr>
        <p:spPr>
          <a:xfrm rot="20754078">
            <a:off x="6467490" y="30909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04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0FBEDF-4213-7148-9EF4-97671A69380D}"/>
              </a:ext>
            </a:extLst>
          </p:cNvPr>
          <p:cNvSpPr/>
          <p:nvPr/>
        </p:nvSpPr>
        <p:spPr>
          <a:xfrm>
            <a:off x="1774434" y="855152"/>
            <a:ext cx="2363357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Particle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3B73A-5FF7-2945-AD0F-D0F6A4F31322}"/>
              </a:ext>
            </a:extLst>
          </p:cNvPr>
          <p:cNvSpPr/>
          <p:nvPr/>
        </p:nvSpPr>
        <p:spPr>
          <a:xfrm>
            <a:off x="195544" y="1794361"/>
            <a:ext cx="1332000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MyComponent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519EE-B0CF-1548-9C5D-B774EE68ED74}"/>
              </a:ext>
            </a:extLst>
          </p:cNvPr>
          <p:cNvSpPr/>
          <p:nvPr/>
        </p:nvSpPr>
        <p:spPr>
          <a:xfrm>
            <a:off x="540469" y="2148817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r>
              <a:rPr lang="en-DE" sz="1000" dirty="0"/>
              <a:t>dd Attribute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C9036-D253-644E-8E27-80844908DE02}"/>
              </a:ext>
            </a:extLst>
          </p:cNvPr>
          <p:cNvSpPr/>
          <p:nvPr/>
        </p:nvSpPr>
        <p:spPr>
          <a:xfrm>
            <a:off x="4517371" y="855152"/>
            <a:ext cx="2363357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Wave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6F0D9-5CC4-4F48-B087-3DAD06668F7B}"/>
              </a:ext>
            </a:extLst>
          </p:cNvPr>
          <p:cNvSpPr/>
          <p:nvPr/>
        </p:nvSpPr>
        <p:spPr>
          <a:xfrm>
            <a:off x="1527544" y="1794361"/>
            <a:ext cx="493781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1.0.0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9AA35-849D-B347-9BC2-B70D3EB99891}"/>
              </a:ext>
            </a:extLst>
          </p:cNvPr>
          <p:cNvSpPr/>
          <p:nvPr/>
        </p:nvSpPr>
        <p:spPr>
          <a:xfrm>
            <a:off x="5699051" y="1794361"/>
            <a:ext cx="493781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1.0.1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68CF5-2752-2E4C-AFC5-D4832E8F2E2E}"/>
              </a:ext>
            </a:extLst>
          </p:cNvPr>
          <p:cNvSpPr/>
          <p:nvPr/>
        </p:nvSpPr>
        <p:spPr>
          <a:xfrm>
            <a:off x="195544" y="1971589"/>
            <a:ext cx="1394656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myComponent.class.js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1EE44-716B-4943-849F-E7EA80445990}"/>
              </a:ext>
            </a:extLst>
          </p:cNvPr>
          <p:cNvSpPr/>
          <p:nvPr/>
        </p:nvSpPr>
        <p:spPr>
          <a:xfrm>
            <a:off x="5341086" y="2153411"/>
            <a:ext cx="2208029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myComponent.class.js   +attribute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ADC75E-83A1-1144-9560-460B61A2433B}"/>
              </a:ext>
            </a:extLst>
          </p:cNvPr>
          <p:cNvSpPr/>
          <p:nvPr/>
        </p:nvSpPr>
        <p:spPr>
          <a:xfrm>
            <a:off x="5699050" y="2627245"/>
            <a:ext cx="493781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2.0.0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6D67E-9DF1-BC42-94E1-062A1E0920D2}"/>
              </a:ext>
            </a:extLst>
          </p:cNvPr>
          <p:cNvSpPr/>
          <p:nvPr/>
        </p:nvSpPr>
        <p:spPr>
          <a:xfrm>
            <a:off x="5341085" y="3004006"/>
            <a:ext cx="2498655" cy="17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myComponent.class.js   missing attribute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D66BA-701E-B840-8A39-B82631FC93F9}"/>
              </a:ext>
            </a:extLst>
          </p:cNvPr>
          <p:cNvSpPr/>
          <p:nvPr/>
        </p:nvSpPr>
        <p:spPr>
          <a:xfrm>
            <a:off x="540469" y="3057565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r>
              <a:rPr lang="en-DE" sz="1000" dirty="0"/>
              <a:t>dd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71A07-05DA-F84C-A6FD-F4CBF5F39A64}"/>
              </a:ext>
            </a:extLst>
          </p:cNvPr>
          <p:cNvSpPr/>
          <p:nvPr/>
        </p:nvSpPr>
        <p:spPr>
          <a:xfrm>
            <a:off x="540469" y="2361716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r>
              <a:rPr lang="en-DE" sz="1000" dirty="0"/>
              <a:t>dd Property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BE740-430E-214E-9658-286DAB039A0E}"/>
              </a:ext>
            </a:extLst>
          </p:cNvPr>
          <p:cNvSpPr/>
          <p:nvPr/>
        </p:nvSpPr>
        <p:spPr>
          <a:xfrm>
            <a:off x="540469" y="2574615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r>
              <a:rPr lang="en-DE" sz="1000" dirty="0"/>
              <a:t>dd Relationship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1B9ECD-4FF1-5144-896D-E6D3A30D9E1D}"/>
              </a:ext>
            </a:extLst>
          </p:cNvPr>
          <p:cNvSpPr/>
          <p:nvPr/>
        </p:nvSpPr>
        <p:spPr>
          <a:xfrm>
            <a:off x="540469" y="2788322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r>
              <a:rPr lang="en-DE" sz="1000" dirty="0"/>
              <a:t>dd Collection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97B29D-A448-9544-A660-6D7D11A23C54}"/>
              </a:ext>
            </a:extLst>
          </p:cNvPr>
          <p:cNvSpPr/>
          <p:nvPr/>
        </p:nvSpPr>
        <p:spPr>
          <a:xfrm>
            <a:off x="533381" y="3881528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</a:t>
            </a:r>
            <a:r>
              <a:rPr lang="en-DE" sz="1000" dirty="0"/>
              <a:t>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B2FBF7-122E-FD42-8316-08A448B20B2F}"/>
              </a:ext>
            </a:extLst>
          </p:cNvPr>
          <p:cNvSpPr/>
          <p:nvPr/>
        </p:nvSpPr>
        <p:spPr>
          <a:xfrm>
            <a:off x="533381" y="4156998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rename</a:t>
            </a:r>
            <a:r>
              <a:rPr lang="en-DE" sz="1000" dirty="0"/>
              <a:t> 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491B75-F7B3-6A43-AC6E-AB65BD941E11}"/>
              </a:ext>
            </a:extLst>
          </p:cNvPr>
          <p:cNvSpPr/>
          <p:nvPr/>
        </p:nvSpPr>
        <p:spPr>
          <a:xfrm>
            <a:off x="540469" y="3370239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Dependencies</a:t>
            </a:r>
            <a:endParaRPr lang="en-DE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3A1B1F-C0E7-1B4A-B5FF-F25A11F9865A}"/>
              </a:ext>
            </a:extLst>
          </p:cNvPr>
          <p:cNvSpPr/>
          <p:nvPr/>
        </p:nvSpPr>
        <p:spPr>
          <a:xfrm>
            <a:off x="1026918" y="4533675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r>
              <a:rPr lang="en-DE" sz="1000" dirty="0"/>
              <a:t>dd 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97C6DB-9953-DD4E-9724-FC104D66E5F9}"/>
              </a:ext>
            </a:extLst>
          </p:cNvPr>
          <p:cNvSpPr/>
          <p:nvPr/>
        </p:nvSpPr>
        <p:spPr>
          <a:xfrm>
            <a:off x="1026918" y="4348384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</a:t>
            </a:r>
            <a:r>
              <a:rPr lang="en-DE" sz="1000" dirty="0"/>
              <a:t>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72E6EF-C5D1-D841-A2F2-2AD53628EAED}"/>
              </a:ext>
            </a:extLst>
          </p:cNvPr>
          <p:cNvSpPr/>
          <p:nvPr/>
        </p:nvSpPr>
        <p:spPr>
          <a:xfrm>
            <a:off x="533381" y="3569357"/>
            <a:ext cx="1480856" cy="17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</a:t>
            </a:r>
            <a:r>
              <a:rPr lang="en-US" sz="1000" dirty="0" err="1"/>
              <a:t>Inteface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299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C0605-9617-49F0-926A-B287ACAEAC2A}"/>
              </a:ext>
            </a:extLst>
          </p:cNvPr>
          <p:cNvSpPr/>
          <p:nvPr/>
        </p:nvSpPr>
        <p:spPr>
          <a:xfrm>
            <a:off x="804672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UcpComponent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C7BD2-3868-47E9-8DDC-A191AAC7CC8D}"/>
              </a:ext>
            </a:extLst>
          </p:cNvPr>
          <p:cNvSpPr/>
          <p:nvPr/>
        </p:nvSpPr>
        <p:spPr>
          <a:xfrm>
            <a:off x="804672" y="2045208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MyUcpComponent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EE513F-D398-4E31-B4F5-173FF5DBBCEC}"/>
              </a:ext>
            </a:extLst>
          </p:cNvPr>
          <p:cNvSpPr/>
          <p:nvPr/>
        </p:nvSpPr>
        <p:spPr>
          <a:xfrm>
            <a:off x="3305543" y="204520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UcpModel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D33D2E-9ABE-48A7-86A6-059A2109787B}"/>
              </a:ext>
            </a:extLst>
          </p:cNvPr>
          <p:cNvSpPr/>
          <p:nvPr/>
        </p:nvSpPr>
        <p:spPr>
          <a:xfrm>
            <a:off x="3305543" y="95097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UcpController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58FC6A-29ED-453B-967E-66F5D86356A7}"/>
              </a:ext>
            </a:extLst>
          </p:cNvPr>
          <p:cNvSpPr/>
          <p:nvPr/>
        </p:nvSpPr>
        <p:spPr>
          <a:xfrm>
            <a:off x="5382768" y="941832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A46786-D5AF-44B9-BA53-8F35ACBC4FF3}"/>
              </a:ext>
            </a:extLst>
          </p:cNvPr>
          <p:cNvSpPr/>
          <p:nvPr/>
        </p:nvSpPr>
        <p:spPr>
          <a:xfrm>
            <a:off x="6196584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DefaultView</a:t>
            </a:r>
            <a:endParaRPr lang="en-US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D9CD39-0ED3-4FA1-BEF1-90F48932B909}"/>
              </a:ext>
            </a:extLst>
          </p:cNvPr>
          <p:cNvSpPr/>
          <p:nvPr/>
        </p:nvSpPr>
        <p:spPr>
          <a:xfrm>
            <a:off x="8004048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DefaultItemView</a:t>
            </a:r>
            <a:endParaRPr lang="en-US" sz="1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BB1B9E-6192-4DD2-9183-BAC51FE51672}"/>
              </a:ext>
            </a:extLst>
          </p:cNvPr>
          <p:cNvSpPr/>
          <p:nvPr/>
        </p:nvSpPr>
        <p:spPr>
          <a:xfrm>
            <a:off x="10323576" y="1286256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Default…View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07B5D2-A755-430E-A9FD-FC89A3CA216A}"/>
              </a:ext>
            </a:extLst>
          </p:cNvPr>
          <p:cNvSpPr/>
          <p:nvPr/>
        </p:nvSpPr>
        <p:spPr>
          <a:xfrm>
            <a:off x="8004048" y="932688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JavaScriptObject</a:t>
            </a:r>
            <a:endParaRPr lang="en-US" sz="1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AE5BB-382F-4970-90BB-7F4C65E14C4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32304" y="1078992"/>
            <a:ext cx="873239" cy="109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F831C6-70EA-473E-A539-4E35357A6E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8488" y="120700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9ECCD5-744F-44FF-BAC3-F88B69D8A5AF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4119359" y="23012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CE77A5A-6B97-4D64-A2BC-2516FAAA5D00}"/>
              </a:ext>
            </a:extLst>
          </p:cNvPr>
          <p:cNvSpPr/>
          <p:nvPr/>
        </p:nvSpPr>
        <p:spPr>
          <a:xfrm>
            <a:off x="3305543" y="268224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ManagedProperties</a:t>
            </a:r>
            <a:endParaRPr lang="en-US" sz="10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33C1228-18DF-4720-969C-0AB66D1439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822448" y="2810256"/>
            <a:ext cx="483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4C9870A-6B55-4E36-8BD1-9121C1CC0919}"/>
              </a:ext>
            </a:extLst>
          </p:cNvPr>
          <p:cNvSpPr/>
          <p:nvPr/>
        </p:nvSpPr>
        <p:spPr>
          <a:xfrm>
            <a:off x="3755136" y="293827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Object.setProperty</a:t>
            </a:r>
            <a:endParaRPr lang="en-US" sz="1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4B0656A-01C8-4C5C-85EE-21E9039DA482}"/>
              </a:ext>
            </a:extLst>
          </p:cNvPr>
          <p:cNvSpPr/>
          <p:nvPr/>
        </p:nvSpPr>
        <p:spPr>
          <a:xfrm>
            <a:off x="1181785" y="2299716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Attribute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B2947BB-27B1-4F43-AD83-87A51F5D4F51}"/>
              </a:ext>
            </a:extLst>
          </p:cNvPr>
          <p:cNvSpPr/>
          <p:nvPr/>
        </p:nvSpPr>
        <p:spPr>
          <a:xfrm>
            <a:off x="1181785" y="2682240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model:MyUcpComponent</a:t>
            </a:r>
            <a:endParaRPr lang="en-US" sz="10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73B99B-DA2B-471A-8597-39BCB717271B}"/>
              </a:ext>
            </a:extLst>
          </p:cNvPr>
          <p:cNvCxnSpPr>
            <a:cxnSpLocks/>
            <a:stCxn id="5" idx="1"/>
            <a:endCxn id="39" idx="1"/>
          </p:cNvCxnSpPr>
          <p:nvPr/>
        </p:nvCxnSpPr>
        <p:spPr>
          <a:xfrm rot="10800000" flipH="1" flipV="1">
            <a:off x="804671" y="2173224"/>
            <a:ext cx="377113" cy="637032"/>
          </a:xfrm>
          <a:prstGeom prst="bentConnector3">
            <a:avLst>
              <a:gd name="adj1" fmla="val -606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7E13284D-1D9F-4AE0-813D-0065FDBEBE23}"/>
              </a:ext>
            </a:extLst>
          </p:cNvPr>
          <p:cNvSpPr/>
          <p:nvPr/>
        </p:nvSpPr>
        <p:spPr>
          <a:xfrm>
            <a:off x="1194816" y="4174237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Race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AB7692-72D1-42F4-8DE1-FC870DA77005}"/>
              </a:ext>
            </a:extLst>
          </p:cNvPr>
          <p:cNvSpPr/>
          <p:nvPr/>
        </p:nvSpPr>
        <p:spPr>
          <a:xfrm>
            <a:off x="1995601" y="4428746"/>
            <a:ext cx="1627632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model:Race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2D0BBF2-D119-443C-BD16-72A4ADE702D0}"/>
              </a:ext>
            </a:extLst>
          </p:cNvPr>
          <p:cNvSpPr/>
          <p:nvPr/>
        </p:nvSpPr>
        <p:spPr>
          <a:xfrm>
            <a:off x="2055107" y="565099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r>
              <a:rPr lang="en-US" sz="1000" dirty="0"/>
              <a:t>()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C7A2905-686B-4462-973F-13B77B762463}"/>
              </a:ext>
            </a:extLst>
          </p:cNvPr>
          <p:cNvSpPr/>
          <p:nvPr/>
        </p:nvSpPr>
        <p:spPr>
          <a:xfrm>
            <a:off x="4933175" y="5650992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updateView</a:t>
            </a:r>
            <a:endParaRPr lang="en-US" sz="1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B889794-850E-4C57-8561-686CDA01968A}"/>
              </a:ext>
            </a:extLst>
          </p:cNvPr>
          <p:cNvSpPr/>
          <p:nvPr/>
        </p:nvSpPr>
        <p:spPr>
          <a:xfrm>
            <a:off x="4119359" y="5394960"/>
            <a:ext cx="162763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UcpView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43BD45-4B48-4F73-B750-868AD0CCF9A1}"/>
              </a:ext>
            </a:extLst>
          </p:cNvPr>
          <p:cNvSpPr/>
          <p:nvPr/>
        </p:nvSpPr>
        <p:spPr>
          <a:xfrm>
            <a:off x="4933175" y="6181008"/>
            <a:ext cx="1627632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3F49941-DE33-41B0-BECA-31F3AA912D4D}"/>
              </a:ext>
            </a:extLst>
          </p:cNvPr>
          <p:cNvSpPr/>
          <p:nvPr/>
        </p:nvSpPr>
        <p:spPr>
          <a:xfrm>
            <a:off x="3755136" y="2310216"/>
            <a:ext cx="1991855" cy="256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Properties:MyUcpComponent</a:t>
            </a:r>
            <a:endParaRPr lang="en-US" sz="1000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D44C0655-24E2-4624-A98C-16649E3F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&amp; Dirty: the Component is the model</a:t>
            </a:r>
          </a:p>
        </p:txBody>
      </p:sp>
    </p:spTree>
    <p:extLst>
      <p:ext uri="{BB962C8B-B14F-4D97-AF65-F5344CB8AC3E}">
        <p14:creationId xmlns:p14="http://schemas.microsoft.com/office/powerpoint/2010/main" val="117677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58354</TotalTime>
  <Words>2421</Words>
  <Application>Microsoft Macintosh PowerPoint</Application>
  <PresentationFormat>Widescreen</PresentationFormat>
  <Paragraphs>946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Courier</vt:lpstr>
      <vt:lpstr>Courier New</vt:lpstr>
      <vt:lpstr>Tahoma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&amp; Dirty: the Component is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Donges</dc:creator>
  <cp:lastModifiedBy>Marcel Donges</cp:lastModifiedBy>
  <cp:revision>81</cp:revision>
  <dcterms:created xsi:type="dcterms:W3CDTF">2020-11-03T11:17:54Z</dcterms:created>
  <dcterms:modified xsi:type="dcterms:W3CDTF">2021-09-30T08:18:58Z</dcterms:modified>
</cp:coreProperties>
</file>