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6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1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51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8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0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98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5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7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26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5382-7A83-40B9-90C3-2F9F9B813874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D735-83DD-4DD0-AA1D-A3E48AD7C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52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6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76471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6156176" y="2996952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164288" y="242088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7524328" y="1412776"/>
            <a:ext cx="1008112" cy="144016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6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76471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Connecteur droit avec flèche 12"/>
          <p:cNvCxnSpPr/>
          <p:nvPr/>
        </p:nvCxnSpPr>
        <p:spPr>
          <a:xfrm flipH="1">
            <a:off x="3059832" y="2996952"/>
            <a:ext cx="4176464" cy="246739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7452320" y="1412776"/>
            <a:ext cx="1008112" cy="144016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89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Bardou</dc:creator>
  <cp:lastModifiedBy>Michel Bardou</cp:lastModifiedBy>
  <cp:revision>4</cp:revision>
  <dcterms:created xsi:type="dcterms:W3CDTF">2024-02-21T12:31:22Z</dcterms:created>
  <dcterms:modified xsi:type="dcterms:W3CDTF">2024-02-21T16:20:40Z</dcterms:modified>
</cp:coreProperties>
</file>