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F592A-FF4C-7342-A1D5-3B8AB569E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AC31E1-2890-F245-A45A-65F729B2B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BB6B3-297D-0E4C-B3D6-67E4A311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B4614-6848-3145-A07E-7F928FCA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7805A-3BA2-1340-BF4F-D188C951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41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F4B34-3177-074D-80EC-EC9D585B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7CDB51-4578-4844-B67F-DF011B0A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F2782-EE2F-604A-BDFA-AC645B6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DB3F7-56F9-914D-99F3-844B572A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43A5B-C27C-144C-B80E-F60C574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4D2D89-10DC-3642-ADE8-8CAB6CFF5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4D2EF6-6A1C-4F47-BEC2-0199E4C0F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982CB9-8708-CA49-84CE-82ACAA34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D7E5B-8C2F-F44F-8FAF-2C8A85BF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619A2-5056-1248-AFB2-1DA5DE59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7D9D0-9744-5148-BF29-20FCE994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A2F84-2DF6-D843-926F-A5C53CEB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58B1EC-8696-7A41-9C71-73A47BFF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09105-3801-6B4C-BAA7-8AF8A5E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8683C-4ACF-8546-831F-540EE76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5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1464A-970C-2B41-9D06-F92AA3C1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613BFB-8EE4-7C41-9C50-A7CDA3B0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54783-304C-BD42-A0CA-158D8499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B71C-D7E5-5642-B797-C46DB716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A330DE-A8FE-7E42-BB8A-7F5A1BE9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91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F40E-F67C-064F-8B64-48807C0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D4C62-B992-D34A-96ED-CE6BC0FBD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1B9A9E-5391-AF48-B262-A2F49556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1F56E8-2C4E-164D-AC2A-44B6FBBE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95BBE8-80D3-294F-A061-BA1F00E2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855993-5339-2B44-9EC1-B28450BB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9D2B6-4203-F944-8DEB-54F9CF14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CB6D51-997E-3945-94B1-9EF0AB23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7A479A-E732-E444-9A09-47C58BB3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46225B-2411-7B4B-A4FE-3E1BE7E52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2A69E8-C512-B54E-83D9-34BB8763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F42602-D1BD-E34E-8077-73E31F43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7C630-5A88-A946-8E50-6EDF1CDC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5A688C-CDC0-8E47-A6EA-B4979C3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B1A5B-3A35-984D-95C7-9C25F75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256940-1CD9-5F44-8DAD-8C055A77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312880-C104-A64D-80DA-B721686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A4DCC-9EFC-2F44-9DDA-9A687393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1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4C081F-29F3-4F42-928E-F6E66B31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F73F6F-AAC0-7842-B789-AA0B115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52F0-B38D-5440-AE71-AD4BACC2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CA321-672A-B244-A60A-C97C322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D4A31-FA56-724F-9E44-55032EA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6E9FE0-18C4-B446-98E2-B4E2E0A7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638F90-DACE-6340-99B9-FB5ED9C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7AAC9C-0AAC-D548-B169-35BEAC3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1AA54-27C3-A74E-BAD5-CAB18590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05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37D57-D572-8F45-9F5A-E304CB45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5714E5-AA3B-634C-A86A-80B59ABA8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A57995-B513-7141-BE57-EEA7D591A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821319-42C9-0749-B0E7-98EF8A78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983958-91E9-2848-B86D-2FCF0E11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6FF237-41C6-1F46-97BA-303DADA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3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BA34D2-F99B-D047-ADF1-285FFC28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E8653-C478-7A43-B46E-28C2E4BE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00820-FB13-F745-A940-CF9DDF857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9B0-FDA2-8A48-92B3-719D5A60E358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29D4A-35F7-0240-8923-33F57469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E3CA7-877F-7245-9251-4411B35FB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8368-90AB-FA49-843E-E9BE23142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6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4C8594-722C-F64B-8091-8D3C6934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28" y="2887064"/>
            <a:ext cx="2159000" cy="1346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47E73B6-071E-FC45-844B-1126BBCA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791275"/>
            <a:ext cx="2159000" cy="134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F6B18-F916-294A-BA60-A25CCC5B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2887064"/>
            <a:ext cx="2159000" cy="1346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D0622-D105-F140-ACA0-B1784E4F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4982853"/>
            <a:ext cx="2159000" cy="1346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B1BB87-0FAB-5045-A066-1614ED2B8774}"/>
              </a:ext>
            </a:extLst>
          </p:cNvPr>
          <p:cNvSpPr txBox="1"/>
          <p:nvPr/>
        </p:nvSpPr>
        <p:spPr>
          <a:xfrm>
            <a:off x="8415830" y="251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09BAEF-EB7F-C640-8F6C-9A55DD5F882A}"/>
              </a:ext>
            </a:extLst>
          </p:cNvPr>
          <p:cNvSpPr txBox="1"/>
          <p:nvPr/>
        </p:nvSpPr>
        <p:spPr>
          <a:xfrm>
            <a:off x="2657705" y="421943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A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6B0EC7-7E71-704A-BEEC-97869F09B969}"/>
              </a:ext>
            </a:extLst>
          </p:cNvPr>
          <p:cNvSpPr txBox="1"/>
          <p:nvPr/>
        </p:nvSpPr>
        <p:spPr>
          <a:xfrm>
            <a:off x="2657705" y="2517732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B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37ECCF-97A6-AA4B-85C8-9D093E42404F}"/>
              </a:ext>
            </a:extLst>
          </p:cNvPr>
          <p:cNvSpPr txBox="1"/>
          <p:nvPr/>
        </p:nvSpPr>
        <p:spPr>
          <a:xfrm>
            <a:off x="2657705" y="4613521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C</a:t>
            </a:r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D1B6363-2BC1-7E4C-8941-F231FE9AC87F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4596575" y="3560164"/>
            <a:ext cx="329375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50D6939-34E1-7140-AF55-23EA26DF75E7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>
            <a:off x="4596575" y="3560164"/>
            <a:ext cx="3293753" cy="20957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D990E0F-1419-7848-836E-9247CF94350D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 flipV="1">
            <a:off x="4596575" y="1464375"/>
            <a:ext cx="3293753" cy="20957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4C8594-722C-F64B-8091-8D3C6934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28" y="2887064"/>
            <a:ext cx="2159000" cy="1346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47E73B6-071E-FC45-844B-1126BBCA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791275"/>
            <a:ext cx="2159000" cy="134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F6B18-F916-294A-BA60-A25CCC5B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2887064"/>
            <a:ext cx="2159000" cy="1346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D0622-D105-F140-ACA0-B1784E4F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4982853"/>
            <a:ext cx="2159000" cy="1346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B1BB87-0FAB-5045-A066-1614ED2B8774}"/>
              </a:ext>
            </a:extLst>
          </p:cNvPr>
          <p:cNvSpPr txBox="1"/>
          <p:nvPr/>
        </p:nvSpPr>
        <p:spPr>
          <a:xfrm>
            <a:off x="8415830" y="251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09BAEF-EB7F-C640-8F6C-9A55DD5F882A}"/>
              </a:ext>
            </a:extLst>
          </p:cNvPr>
          <p:cNvSpPr txBox="1"/>
          <p:nvPr/>
        </p:nvSpPr>
        <p:spPr>
          <a:xfrm>
            <a:off x="2657705" y="421943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A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6B0EC7-7E71-704A-BEEC-97869F09B969}"/>
              </a:ext>
            </a:extLst>
          </p:cNvPr>
          <p:cNvSpPr txBox="1"/>
          <p:nvPr/>
        </p:nvSpPr>
        <p:spPr>
          <a:xfrm>
            <a:off x="2657705" y="2517732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B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37ECCF-97A6-AA4B-85C8-9D093E42404F}"/>
              </a:ext>
            </a:extLst>
          </p:cNvPr>
          <p:cNvSpPr txBox="1"/>
          <p:nvPr/>
        </p:nvSpPr>
        <p:spPr>
          <a:xfrm>
            <a:off x="2657705" y="4613521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C</a:t>
            </a:r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A899A31-7745-AD44-9CE7-F24679A98C73}"/>
              </a:ext>
            </a:extLst>
          </p:cNvPr>
          <p:cNvCxnSpPr>
            <a:cxnSpLocks/>
          </p:cNvCxnSpPr>
          <p:nvPr/>
        </p:nvCxnSpPr>
        <p:spPr>
          <a:xfrm flipH="1">
            <a:off x="4596575" y="3560164"/>
            <a:ext cx="329375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4C8594-722C-F64B-8091-8D3C6934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28" y="2887064"/>
            <a:ext cx="2159000" cy="1346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47E73B6-071E-FC45-844B-1126BBCA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791275"/>
            <a:ext cx="2159000" cy="134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F6B18-F916-294A-BA60-A25CCC5B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2887064"/>
            <a:ext cx="2159000" cy="1346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D0622-D105-F140-ACA0-B1784E4F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4982853"/>
            <a:ext cx="2159000" cy="1346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B1BB87-0FAB-5045-A066-1614ED2B8774}"/>
              </a:ext>
            </a:extLst>
          </p:cNvPr>
          <p:cNvSpPr txBox="1"/>
          <p:nvPr/>
        </p:nvSpPr>
        <p:spPr>
          <a:xfrm>
            <a:off x="8415830" y="251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09BAEF-EB7F-C640-8F6C-9A55DD5F882A}"/>
              </a:ext>
            </a:extLst>
          </p:cNvPr>
          <p:cNvSpPr txBox="1"/>
          <p:nvPr/>
        </p:nvSpPr>
        <p:spPr>
          <a:xfrm>
            <a:off x="2657705" y="421943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A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6B0EC7-7E71-704A-BEEC-97869F09B969}"/>
              </a:ext>
            </a:extLst>
          </p:cNvPr>
          <p:cNvSpPr txBox="1"/>
          <p:nvPr/>
        </p:nvSpPr>
        <p:spPr>
          <a:xfrm>
            <a:off x="2657705" y="2517732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B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37ECCF-97A6-AA4B-85C8-9D093E42404F}"/>
              </a:ext>
            </a:extLst>
          </p:cNvPr>
          <p:cNvSpPr txBox="1"/>
          <p:nvPr/>
        </p:nvSpPr>
        <p:spPr>
          <a:xfrm>
            <a:off x="2657705" y="4613521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C</a:t>
            </a:r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997078-1570-DE40-BEC9-0994AE568B1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596575" y="1464375"/>
            <a:ext cx="3293753" cy="20957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4C8594-722C-F64B-8091-8D3C6934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28" y="2887064"/>
            <a:ext cx="2159000" cy="1346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47E73B6-071E-FC45-844B-1126BBCA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791275"/>
            <a:ext cx="2159000" cy="134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F6B18-F916-294A-BA60-A25CCC5B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2887064"/>
            <a:ext cx="2159000" cy="1346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D0622-D105-F140-ACA0-B1784E4F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4982853"/>
            <a:ext cx="2159000" cy="1346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B1BB87-0FAB-5045-A066-1614ED2B8774}"/>
              </a:ext>
            </a:extLst>
          </p:cNvPr>
          <p:cNvSpPr txBox="1"/>
          <p:nvPr/>
        </p:nvSpPr>
        <p:spPr>
          <a:xfrm>
            <a:off x="8415830" y="251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09BAEF-EB7F-C640-8F6C-9A55DD5F882A}"/>
              </a:ext>
            </a:extLst>
          </p:cNvPr>
          <p:cNvSpPr txBox="1"/>
          <p:nvPr/>
        </p:nvSpPr>
        <p:spPr>
          <a:xfrm>
            <a:off x="2657705" y="421943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A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6B0EC7-7E71-704A-BEEC-97869F09B969}"/>
              </a:ext>
            </a:extLst>
          </p:cNvPr>
          <p:cNvSpPr txBox="1"/>
          <p:nvPr/>
        </p:nvSpPr>
        <p:spPr>
          <a:xfrm>
            <a:off x="2657705" y="2517732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B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37ECCF-97A6-AA4B-85C8-9D093E42404F}"/>
              </a:ext>
            </a:extLst>
          </p:cNvPr>
          <p:cNvSpPr txBox="1"/>
          <p:nvPr/>
        </p:nvSpPr>
        <p:spPr>
          <a:xfrm>
            <a:off x="2657705" y="4613521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C</a:t>
            </a:r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2B263F5-7917-E14B-843B-497A0632E97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4596575" y="3560164"/>
            <a:ext cx="329375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4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4C8594-722C-F64B-8091-8D3C6934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28" y="2887064"/>
            <a:ext cx="2159000" cy="1346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47E73B6-071E-FC45-844B-1126BBCA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791275"/>
            <a:ext cx="2159000" cy="1346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F6B18-F916-294A-BA60-A25CCC5B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2887064"/>
            <a:ext cx="2159000" cy="1346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3D0622-D105-F140-ACA0-B1784E4F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5" y="4982853"/>
            <a:ext cx="2159000" cy="1346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B1BB87-0FAB-5045-A066-1614ED2B8774}"/>
              </a:ext>
            </a:extLst>
          </p:cNvPr>
          <p:cNvSpPr txBox="1"/>
          <p:nvPr/>
        </p:nvSpPr>
        <p:spPr>
          <a:xfrm>
            <a:off x="8415830" y="251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09BAEF-EB7F-C640-8F6C-9A55DD5F882A}"/>
              </a:ext>
            </a:extLst>
          </p:cNvPr>
          <p:cNvSpPr txBox="1"/>
          <p:nvPr/>
        </p:nvSpPr>
        <p:spPr>
          <a:xfrm>
            <a:off x="2657705" y="421943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A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6B0EC7-7E71-704A-BEEC-97869F09B969}"/>
              </a:ext>
            </a:extLst>
          </p:cNvPr>
          <p:cNvSpPr txBox="1"/>
          <p:nvPr/>
        </p:nvSpPr>
        <p:spPr>
          <a:xfrm>
            <a:off x="2657705" y="2517732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B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37ECCF-97A6-AA4B-85C8-9D093E42404F}"/>
              </a:ext>
            </a:extLst>
          </p:cNvPr>
          <p:cNvSpPr txBox="1"/>
          <p:nvPr/>
        </p:nvSpPr>
        <p:spPr>
          <a:xfrm>
            <a:off x="2657705" y="4613521"/>
            <a:ext cx="1726755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/>
              <a:t>クライアント</a:t>
            </a:r>
            <a:r>
              <a:rPr lang="en-US" altLang="ja-JP" dirty="0"/>
              <a:t>C</a:t>
            </a:r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6046AE2-EF31-2F4D-9EC7-1F9C3580413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96575" y="3560164"/>
            <a:ext cx="3293754" cy="20957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5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Macintosh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吉井尉哲</dc:creator>
  <cp:lastModifiedBy>吉井尉哲</cp:lastModifiedBy>
  <cp:revision>1</cp:revision>
  <dcterms:created xsi:type="dcterms:W3CDTF">2020-07-10T14:55:06Z</dcterms:created>
  <dcterms:modified xsi:type="dcterms:W3CDTF">2020-07-10T15:09:07Z</dcterms:modified>
</cp:coreProperties>
</file>