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MEDIA OBJECT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11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3873"/>
          </a:xfrm>
        </p:spPr>
        <p:txBody>
          <a:bodyPr/>
          <a:lstStyle/>
          <a:p>
            <a:r>
              <a:rPr lang="es-ES" dirty="0" smtClean="0"/>
              <a:t>LISTAS DE MEDIOS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572" y="1411983"/>
            <a:ext cx="8946541" cy="4195481"/>
          </a:xfrm>
        </p:spPr>
        <p:txBody>
          <a:bodyPr/>
          <a:lstStyle/>
          <a:p>
            <a:r>
              <a:rPr lang="es-ES" dirty="0" smtClean="0"/>
              <a:t>Estas clases pueden ser utilizadas  en las listas . En primer lugar se agrega la clase .</a:t>
            </a:r>
            <a:r>
              <a:rPr lang="es-ES" dirty="0" err="1" smtClean="0"/>
              <a:t>list-unstyled</a:t>
            </a:r>
            <a:r>
              <a:rPr lang="es-ES" dirty="0" smtClean="0"/>
              <a:t> para eliminar cualquier estilo de la lista. Después se agrega .media a cada &lt;li&gt; de la lista.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72" y="2517092"/>
            <a:ext cx="9410415" cy="377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 DE MEDIOS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97978"/>
            <a:ext cx="10617246" cy="35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MEDIA OBJECT?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componente media </a:t>
            </a:r>
            <a:r>
              <a:rPr lang="es-ES" dirty="0" err="1" smtClean="0"/>
              <a:t>object</a:t>
            </a:r>
            <a:r>
              <a:rPr lang="es-ES" dirty="0" smtClean="0"/>
              <a:t> es utilizado para alinear archivos multimedia como imágenes o videos en torno a un contenido con el que está relacionado.</a:t>
            </a:r>
          </a:p>
          <a:p>
            <a:endParaRPr lang="es-ES" dirty="0"/>
          </a:p>
          <a:p>
            <a:r>
              <a:rPr lang="es-ES" dirty="0" smtClean="0"/>
              <a:t>Un ejemplo claro sería un imagen acompañando a una descripción.</a:t>
            </a:r>
          </a:p>
          <a:p>
            <a:endParaRPr lang="es-ES" dirty="0"/>
          </a:p>
          <a:p>
            <a:r>
              <a:rPr lang="es-ES" dirty="0" smtClean="0"/>
              <a:t>Las clases utilizadas para este componente son .media(para el archivo multimedia) y .media-</a:t>
            </a:r>
            <a:r>
              <a:rPr lang="es-ES" dirty="0" err="1" smtClean="0"/>
              <a:t>body</a:t>
            </a:r>
            <a:r>
              <a:rPr lang="es-ES" dirty="0" smtClean="0"/>
              <a:t>(para el contenido relacionado con el archivo  multimedia).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4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MEDIA OBJECT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2427006"/>
            <a:ext cx="10826211" cy="16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ANIDAMIENTO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elementos se pueden colocar de forma anidada sin límite alguno. Es tan simple como como colocar el siguiente .media y .media-</a:t>
            </a:r>
            <a:r>
              <a:rPr lang="es-ES" dirty="0" err="1" smtClean="0"/>
              <a:t>body</a:t>
            </a:r>
            <a:r>
              <a:rPr lang="es-ES" dirty="0" smtClean="0"/>
              <a:t> dentro del anterior .media-</a:t>
            </a:r>
            <a:r>
              <a:rPr lang="es-ES" dirty="0" err="1" smtClean="0"/>
              <a:t>body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34" y="3059394"/>
            <a:ext cx="8218296" cy="33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ANIDAMIENTO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69" y="1965533"/>
            <a:ext cx="11034439" cy="39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435627"/>
            <a:ext cx="9404723" cy="692418"/>
          </a:xfrm>
        </p:spPr>
        <p:txBody>
          <a:bodyPr/>
          <a:lstStyle/>
          <a:p>
            <a:r>
              <a:rPr lang="es-ES" dirty="0" smtClean="0"/>
              <a:t>ALINEACIÓN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5130" y="1206885"/>
            <a:ext cx="8946541" cy="4195481"/>
          </a:xfrm>
        </p:spPr>
        <p:txBody>
          <a:bodyPr/>
          <a:lstStyle/>
          <a:p>
            <a:r>
              <a:rPr lang="es-ES" dirty="0" smtClean="0"/>
              <a:t>Los medios de un objeto multimedia pueden alinearse en la parte superior(predeterminada) , central o inferior mediante las propiedades </a:t>
            </a:r>
            <a:r>
              <a:rPr lang="es-ES" dirty="0" err="1" smtClean="0"/>
              <a:t>flexbox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18" y="2281727"/>
            <a:ext cx="9065543" cy="43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ALINEACIÓN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308" y="1536662"/>
            <a:ext cx="8123801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2418"/>
          </a:xfrm>
        </p:spPr>
        <p:txBody>
          <a:bodyPr/>
          <a:lstStyle/>
          <a:p>
            <a:r>
              <a:rPr lang="es-ES" dirty="0" smtClean="0"/>
              <a:t>ORDEN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429075"/>
            <a:ext cx="8946541" cy="4195481"/>
          </a:xfrm>
        </p:spPr>
        <p:txBody>
          <a:bodyPr/>
          <a:lstStyle/>
          <a:p>
            <a:r>
              <a:rPr lang="es-ES" dirty="0" smtClean="0"/>
              <a:t>Se puede cambiar el orden en el que están dispuestos el archivo multimedia y el contenido mediante la propiedad </a:t>
            </a:r>
            <a:r>
              <a:rPr lang="es-ES" dirty="0" err="1" smtClean="0"/>
              <a:t>order</a:t>
            </a:r>
            <a:r>
              <a:rPr lang="es-ES" dirty="0" smtClean="0"/>
              <a:t> de </a:t>
            </a:r>
            <a:r>
              <a:rPr lang="es-ES" dirty="0" err="1" smtClean="0"/>
              <a:t>flexbox</a:t>
            </a:r>
            <a:r>
              <a:rPr lang="es-ES" dirty="0" smtClean="0"/>
              <a:t> o cambiando directamente el propio </a:t>
            </a:r>
            <a:r>
              <a:rPr lang="es-ES" dirty="0" err="1" smtClean="0"/>
              <a:t>html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34" y="2828968"/>
            <a:ext cx="10144125" cy="21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663" y="1990915"/>
            <a:ext cx="10219865" cy="30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206</Words>
  <Application>Microsoft Office PowerPoint</Application>
  <PresentationFormat>Panorámica</PresentationFormat>
  <Paragraphs>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MEDIA OBJECT</vt:lpstr>
      <vt:lpstr>¿QUÉ ES MEDIA OBJECT?</vt:lpstr>
      <vt:lpstr>EJEMPLO DE MEDIA OBJECT</vt:lpstr>
      <vt:lpstr>ANIDAMIENTO</vt:lpstr>
      <vt:lpstr>ANIDAMIENTO</vt:lpstr>
      <vt:lpstr>ALINEACIÓN</vt:lpstr>
      <vt:lpstr>ALINEACIÓN</vt:lpstr>
      <vt:lpstr>ORDEN</vt:lpstr>
      <vt:lpstr>ORDEN</vt:lpstr>
      <vt:lpstr>LISTAS DE MEDIOS</vt:lpstr>
      <vt:lpstr>LISTAS DE MEDIOS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OBJECT</dc:title>
  <dc:creator>Enrique Pérez</dc:creator>
  <cp:lastModifiedBy>Enrique Pérez</cp:lastModifiedBy>
  <cp:revision>8</cp:revision>
  <dcterms:created xsi:type="dcterms:W3CDTF">2021-01-14T21:01:00Z</dcterms:created>
  <dcterms:modified xsi:type="dcterms:W3CDTF">2021-01-15T12:29:02Z</dcterms:modified>
</cp:coreProperties>
</file>