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9"/>
  </p:notesMasterIdLst>
  <p:sldIdLst>
    <p:sldId id="256" r:id="rId2"/>
    <p:sldId id="310" r:id="rId3"/>
    <p:sldId id="290" r:id="rId4"/>
    <p:sldId id="316" r:id="rId5"/>
    <p:sldId id="348" r:id="rId6"/>
    <p:sldId id="349" r:id="rId7"/>
    <p:sldId id="355" r:id="rId8"/>
    <p:sldId id="356" r:id="rId9"/>
    <p:sldId id="357" r:id="rId10"/>
    <p:sldId id="358" r:id="rId11"/>
    <p:sldId id="359" r:id="rId12"/>
    <p:sldId id="350" r:id="rId13"/>
    <p:sldId id="351" r:id="rId14"/>
    <p:sldId id="352" r:id="rId15"/>
    <p:sldId id="353" r:id="rId16"/>
    <p:sldId id="317" r:id="rId17"/>
    <p:sldId id="354" r:id="rId18"/>
    <p:sldId id="360" r:id="rId19"/>
    <p:sldId id="361" r:id="rId20"/>
    <p:sldId id="362" r:id="rId21"/>
    <p:sldId id="363" r:id="rId22"/>
    <p:sldId id="364" r:id="rId23"/>
    <p:sldId id="365" r:id="rId24"/>
    <p:sldId id="367" r:id="rId25"/>
    <p:sldId id="369" r:id="rId26"/>
    <p:sldId id="370" r:id="rId27"/>
    <p:sldId id="258" r:id="rId28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30"/>
    </p:embeddedFont>
    <p:embeddedFont>
      <p:font typeface="Raleway" pitchFamily="2" charset="0"/>
      <p:regular r:id="rId31"/>
      <p:bold r:id="rId32"/>
      <p:italic r:id="rId33"/>
      <p:boldItalic r:id="rId34"/>
    </p:embeddedFont>
    <p:embeddedFont>
      <p:font typeface="강한공군체 Bold" panose="020B0800000101010101" pitchFamily="50" charset="-127"/>
      <p:bold r:id="rId35"/>
    </p:embeddedFont>
    <p:embeddedFont>
      <p:font typeface="강한공군체 Medium" panose="020B0600000101010101" pitchFamily="50" charset="-127"/>
      <p:regular r:id="rId36"/>
    </p:embeddedFont>
    <p:embeddedFont>
      <p:font typeface="바른공군체 Medium" panose="020B0600000101010101" pitchFamily="50" charset="-127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305DBF"/>
    <a:srgbClr val="FFFFFF"/>
    <a:srgbClr val="000000"/>
    <a:srgbClr val="AA56C2"/>
    <a:srgbClr val="ADAFB0"/>
    <a:srgbClr val="53B0A3"/>
    <a:srgbClr val="080808"/>
    <a:srgbClr val="263238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CEEED-D333-4009-9309-840BFCE5F254}" v="36" dt="2023-05-10T08:32:00.860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1" autoAdjust="0"/>
  </p:normalViewPr>
  <p:slideViewPr>
    <p:cSldViewPr snapToGrid="0">
      <p:cViewPr>
        <p:scale>
          <a:sx n="125" d="100"/>
          <a:sy n="125" d="100"/>
        </p:scale>
        <p:origin x="1194" y="3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  <pc:docChgLst>
    <pc:chgData name="이 대은" userId="1ba6ee5b3b796c7a" providerId="LiveId" clId="{758CEEED-D333-4009-9309-840BFCE5F254}"/>
    <pc:docChg chg="undo custSel addSld delSld modSld">
      <pc:chgData name="이 대은" userId="1ba6ee5b3b796c7a" providerId="LiveId" clId="{758CEEED-D333-4009-9309-840BFCE5F254}" dt="2023-05-10T11:13:19.244" v="1603" actId="113"/>
      <pc:docMkLst>
        <pc:docMk/>
      </pc:docMkLst>
      <pc:sldChg chg="modSp mod">
        <pc:chgData name="이 대은" userId="1ba6ee5b3b796c7a" providerId="LiveId" clId="{758CEEED-D333-4009-9309-840BFCE5F254}" dt="2023-05-10T08:14:18.498" v="1" actId="20577"/>
        <pc:sldMkLst>
          <pc:docMk/>
          <pc:sldMk cId="0" sldId="256"/>
        </pc:sldMkLst>
        <pc:spChg chg="mod">
          <ac:chgData name="이 대은" userId="1ba6ee5b3b796c7a" providerId="LiveId" clId="{758CEEED-D333-4009-9309-840BFCE5F254}" dt="2023-05-10T08:14:18.498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mod">
        <pc:chgData name="이 대은" userId="1ba6ee5b3b796c7a" providerId="LiveId" clId="{758CEEED-D333-4009-9309-840BFCE5F254}" dt="2023-05-10T11:10:11.617" v="1151" actId="1076"/>
        <pc:sldMkLst>
          <pc:docMk/>
          <pc:sldMk cId="0" sldId="290"/>
        </pc:sldMkLst>
        <pc:spChg chg="mod">
          <ac:chgData name="이 대은" userId="1ba6ee5b3b796c7a" providerId="LiveId" clId="{758CEEED-D333-4009-9309-840BFCE5F254}" dt="2023-05-10T11:10:11.617" v="1151" actId="1076"/>
          <ac:spMkLst>
            <pc:docMk/>
            <pc:sldMk cId="0" sldId="290"/>
            <ac:spMk id="3" creationId="{B68419B7-142E-7CD1-E789-AB557F08E1AD}"/>
          </ac:spMkLst>
        </pc:spChg>
      </pc:sldChg>
      <pc:sldChg chg="modSp mod">
        <pc:chgData name="이 대은" userId="1ba6ee5b3b796c7a" providerId="LiveId" clId="{758CEEED-D333-4009-9309-840BFCE5F254}" dt="2023-05-10T11:09:27.713" v="1102" actId="20577"/>
        <pc:sldMkLst>
          <pc:docMk/>
          <pc:sldMk cId="1155596885" sldId="310"/>
        </pc:sldMkLst>
        <pc:spChg chg="mod">
          <ac:chgData name="이 대은" userId="1ba6ee5b3b796c7a" providerId="LiveId" clId="{758CEEED-D333-4009-9309-840BFCE5F254}" dt="2023-05-10T11:09:27.713" v="1102" actId="20577"/>
          <ac:spMkLst>
            <pc:docMk/>
            <pc:sldMk cId="1155596885" sldId="310"/>
            <ac:spMk id="1036" creationId="{00000000-0000-0000-0000-000000000000}"/>
          </ac:spMkLst>
        </pc:spChg>
      </pc:sldChg>
      <pc:sldChg chg="addSp delSp modSp mod">
        <pc:chgData name="이 대은" userId="1ba6ee5b3b796c7a" providerId="LiveId" clId="{758CEEED-D333-4009-9309-840BFCE5F254}" dt="2023-05-10T11:13:19.244" v="1603" actId="113"/>
        <pc:sldMkLst>
          <pc:docMk/>
          <pc:sldMk cId="2553416535" sldId="316"/>
        </pc:sldMkLst>
        <pc:spChg chg="del">
          <ac:chgData name="이 대은" userId="1ba6ee5b3b796c7a" providerId="LiveId" clId="{758CEEED-D333-4009-9309-840BFCE5F254}" dt="2023-05-10T08:18:52.497" v="170" actId="478"/>
          <ac:spMkLst>
            <pc:docMk/>
            <pc:sldMk cId="2553416535" sldId="316"/>
            <ac:spMk id="2" creationId="{5BA822E1-1B3F-0410-7A86-61AB9566BA0B}"/>
          </ac:spMkLst>
        </pc:spChg>
        <pc:spChg chg="add del mod">
          <ac:chgData name="이 대은" userId="1ba6ee5b3b796c7a" providerId="LiveId" clId="{758CEEED-D333-4009-9309-840BFCE5F254}" dt="2023-05-10T08:18:50.134" v="169"/>
          <ac:spMkLst>
            <pc:docMk/>
            <pc:sldMk cId="2553416535" sldId="316"/>
            <ac:spMk id="4" creationId="{DF539080-165D-7A74-1291-3BCCEF673EA9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5" creationId="{323C18AF-F013-FF91-DDDD-84298740256D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7" creationId="{D7956FA4-C801-21C1-8EFC-87D693D33F88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8" creationId="{7EA84E0B-9835-BC75-CD60-7CA6CE542BBD}"/>
          </ac:spMkLst>
        </pc:spChg>
        <pc:spChg chg="add del mod">
          <ac:chgData name="이 대은" userId="1ba6ee5b3b796c7a" providerId="LiveId" clId="{758CEEED-D333-4009-9309-840BFCE5F254}" dt="2023-05-10T08:18:55.799" v="172" actId="478"/>
          <ac:spMkLst>
            <pc:docMk/>
            <pc:sldMk cId="2553416535" sldId="316"/>
            <ac:spMk id="9" creationId="{5374FFD7-971A-29CD-7FAE-BE90625E74CE}"/>
          </ac:spMkLst>
        </pc:spChg>
        <pc:spChg chg="add mod">
          <ac:chgData name="이 대은" userId="1ba6ee5b3b796c7a" providerId="LiveId" clId="{758CEEED-D333-4009-9309-840BFCE5F254}" dt="2023-05-10T11:13:19.244" v="1603" actId="113"/>
          <ac:spMkLst>
            <pc:docMk/>
            <pc:sldMk cId="2553416535" sldId="316"/>
            <ac:spMk id="10" creationId="{DD80CE8C-0C14-847A-18F8-E86AE313863B}"/>
          </ac:spMkLst>
        </pc:spChg>
        <pc:spChg chg="add del mod">
          <ac:chgData name="이 대은" userId="1ba6ee5b3b796c7a" providerId="LiveId" clId="{758CEEED-D333-4009-9309-840BFCE5F254}" dt="2023-05-10T08:19:01.998" v="174"/>
          <ac:spMkLst>
            <pc:docMk/>
            <pc:sldMk cId="2553416535" sldId="316"/>
            <ac:spMk id="11" creationId="{F4E5C040-CA06-73EB-B752-5E7CEC292981}"/>
          </ac:spMkLst>
        </pc:spChg>
        <pc:spChg chg="mod">
          <ac:chgData name="이 대은" userId="1ba6ee5b3b796c7a" providerId="LiveId" clId="{758CEEED-D333-4009-9309-840BFCE5F254}" dt="2023-05-10T11:10:23.239" v="1153"/>
          <ac:spMkLst>
            <pc:docMk/>
            <pc:sldMk cId="2553416535" sldId="316"/>
            <ac:spMk id="876" creationId="{00000000-0000-0000-0000-000000000000}"/>
          </ac:spMkLst>
        </pc:sp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0" creationId="{1B0F4498-748D-3147-633A-F6594A9B97C9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4" creationId="{D3EBAC85-1EAA-49B3-EA28-39D4E381F2E5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8" creationId="{B0886DED-EBEB-1AA9-E52B-36B8B321E4D8}"/>
          </ac:picMkLst>
        </pc:picChg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35597074" sldId="31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81789774" sldId="325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3477100364" sldId="326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3684714628" sldId="32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220274191" sldId="328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776726218" sldId="331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051508394" sldId="332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004381730" sldId="333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2628051601" sldId="334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661631072" sldId="335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2670198983" sldId="336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189942597" sldId="33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283119119" sldId="338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220872303" sldId="339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337314082" sldId="340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019891173" sldId="341"/>
        </pc:sldMkLst>
      </pc:sldChg>
      <pc:sldChg chg="addSp delSp modSp del mod">
        <pc:chgData name="이 대은" userId="1ba6ee5b3b796c7a" providerId="LiveId" clId="{758CEEED-D333-4009-9309-840BFCE5F254}" dt="2023-05-10T10:56:37.108" v="701" actId="47"/>
        <pc:sldMkLst>
          <pc:docMk/>
          <pc:sldMk cId="1511874703" sldId="342"/>
        </pc:sldMkLst>
        <pc:spChg chg="mod">
          <ac:chgData name="이 대은" userId="1ba6ee5b3b796c7a" providerId="LiveId" clId="{758CEEED-D333-4009-9309-840BFCE5F254}" dt="2023-05-10T10:41:14.108" v="604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9" creationId="{E89A48E4-B3B2-AF93-C8DC-D6253AF479DE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10" creationId="{176F0E0D-820E-4842-C7A3-BD62E5A22AA4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758CEEED-D333-4009-9309-840BFCE5F254}" dt="2023-05-10T08:20:20.257" v="359"/>
          <ac:spMkLst>
            <pc:docMk/>
            <pc:sldMk cId="1511874703" sldId="342"/>
            <ac:spMk id="876" creationId="{00000000-0000-0000-0000-000000000000}"/>
          </ac:spMkLst>
        </pc:spChg>
        <pc:picChg chg="add del mod">
          <ac:chgData name="이 대은" userId="1ba6ee5b3b796c7a" providerId="LiveId" clId="{758CEEED-D333-4009-9309-840BFCE5F254}" dt="2023-05-10T10:22:51.315" v="570" actId="478"/>
          <ac:picMkLst>
            <pc:docMk/>
            <pc:sldMk cId="1511874703" sldId="342"/>
            <ac:picMk id="4" creationId="{ABC81077-AA21-3F9C-0FF0-D50AF4377A24}"/>
          </ac:picMkLst>
        </pc:picChg>
        <pc:picChg chg="add del mod">
          <ac:chgData name="이 대은" userId="1ba6ee5b3b796c7a" providerId="LiveId" clId="{758CEEED-D333-4009-9309-840BFCE5F254}" dt="2023-05-10T10:39:33.345" v="577" actId="478"/>
          <ac:picMkLst>
            <pc:docMk/>
            <pc:sldMk cId="1511874703" sldId="342"/>
            <ac:picMk id="6" creationId="{20C4F41D-25E0-E551-EF48-68BE83C045B5}"/>
          </ac:picMkLst>
        </pc:picChg>
        <pc:picChg chg="del">
          <ac:chgData name="이 대은" userId="1ba6ee5b3b796c7a" providerId="LiveId" clId="{758CEEED-D333-4009-9309-840BFCE5F254}" dt="2023-05-10T08:21:52.771" v="360" actId="478"/>
          <ac:picMkLst>
            <pc:docMk/>
            <pc:sldMk cId="1511874703" sldId="342"/>
            <ac:picMk id="8" creationId="{7838ABD2-5EA7-E862-1D45-96B54F285D4D}"/>
          </ac:picMkLst>
        </pc:picChg>
        <pc:picChg chg="add del mod">
          <ac:chgData name="이 대은" userId="1ba6ee5b3b796c7a" providerId="LiveId" clId="{758CEEED-D333-4009-9309-840BFCE5F254}" dt="2023-05-10T10:39:53.614" v="585"/>
          <ac:picMkLst>
            <pc:docMk/>
            <pc:sldMk cId="1511874703" sldId="342"/>
            <ac:picMk id="1026" creationId="{3C213BAE-D4CE-4BBE-18B9-97A80E6271F9}"/>
          </ac:picMkLst>
        </pc:picChg>
        <pc:picChg chg="add mod">
          <ac:chgData name="이 대은" userId="1ba6ee5b3b796c7a" providerId="LiveId" clId="{758CEEED-D333-4009-9309-840BFCE5F254}" dt="2023-05-10T10:40:54.665" v="593" actId="1076"/>
          <ac:picMkLst>
            <pc:docMk/>
            <pc:sldMk cId="1511874703" sldId="342"/>
            <ac:picMk id="1028" creationId="{4B4E618B-0362-F88A-4887-AE17709496B5}"/>
          </ac:picMkLst>
        </pc:picChg>
      </pc:sldChg>
      <pc:sldChg chg="modSp add mod">
        <pc:chgData name="이 대은" userId="1ba6ee5b3b796c7a" providerId="LiveId" clId="{758CEEED-D333-4009-9309-840BFCE5F254}" dt="2023-05-10T11:00:14.546" v="764" actId="20577"/>
        <pc:sldMkLst>
          <pc:docMk/>
          <pc:sldMk cId="1735725286" sldId="343"/>
        </pc:sldMkLst>
        <pc:spChg chg="mod">
          <ac:chgData name="이 대은" userId="1ba6ee5b3b796c7a" providerId="LiveId" clId="{758CEEED-D333-4009-9309-840BFCE5F254}" dt="2023-05-10T11:00:14.546" v="764" actId="20577"/>
          <ac:spMkLst>
            <pc:docMk/>
            <pc:sldMk cId="1735725286" sldId="343"/>
            <ac:spMk id="2" creationId="{5BA822E1-1B3F-0410-7A86-61AB9566BA0B}"/>
          </ac:spMkLst>
        </pc:spChg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850371060" sldId="343"/>
        </pc:sldMkLst>
      </pc:sldChg>
      <pc:sldChg chg="add del">
        <pc:chgData name="이 대은" userId="1ba6ee5b3b796c7a" providerId="LiveId" clId="{758CEEED-D333-4009-9309-840BFCE5F254}" dt="2023-05-10T10:55:50.485" v="700" actId="47"/>
        <pc:sldMkLst>
          <pc:docMk/>
          <pc:sldMk cId="4160736008" sldId="344"/>
        </pc:sldMkLst>
      </pc:sldChg>
      <pc:sldChg chg="addSp delSp modSp add mod">
        <pc:chgData name="이 대은" userId="1ba6ee5b3b796c7a" providerId="LiveId" clId="{758CEEED-D333-4009-9309-840BFCE5F254}" dt="2023-05-10T11:02:42.326" v="885" actId="113"/>
        <pc:sldMkLst>
          <pc:docMk/>
          <pc:sldMk cId="2842199443" sldId="345"/>
        </pc:sldMkLst>
        <pc:spChg chg="mod">
          <ac:chgData name="이 대은" userId="1ba6ee5b3b796c7a" providerId="LiveId" clId="{758CEEED-D333-4009-9309-840BFCE5F254}" dt="2023-05-10T11:02:42.326" v="885" actId="113"/>
          <ac:spMkLst>
            <pc:docMk/>
            <pc:sldMk cId="2842199443" sldId="345"/>
            <ac:spMk id="2" creationId="{5BA822E1-1B3F-0410-7A86-61AB9566BA0B}"/>
          </ac:spMkLst>
        </pc:spChg>
        <pc:spChg chg="mod">
          <ac:chgData name="이 대은" userId="1ba6ee5b3b796c7a" providerId="LiveId" clId="{758CEEED-D333-4009-9309-840BFCE5F254}" dt="2023-05-10T10:41:46.489" v="617" actId="20577"/>
          <ac:spMkLst>
            <pc:docMk/>
            <pc:sldMk cId="2842199443" sldId="345"/>
            <ac:spMk id="876" creationId="{00000000-0000-0000-0000-000000000000}"/>
          </ac:spMkLst>
        </pc:spChg>
        <pc:picChg chg="del">
          <ac:chgData name="이 대은" userId="1ba6ee5b3b796c7a" providerId="LiveId" clId="{758CEEED-D333-4009-9309-840BFCE5F254}" dt="2023-05-10T10:43:03.028" v="627" actId="478"/>
          <ac:picMkLst>
            <pc:docMk/>
            <pc:sldMk cId="2842199443" sldId="345"/>
            <ac:picMk id="1028" creationId="{4B4E618B-0362-F88A-4887-AE17709496B5}"/>
          </ac:picMkLst>
        </pc:picChg>
        <pc:picChg chg="add mod">
          <ac:chgData name="이 대은" userId="1ba6ee5b3b796c7a" providerId="LiveId" clId="{758CEEED-D333-4009-9309-840BFCE5F254}" dt="2023-05-10T10:43:07.727" v="628" actId="1076"/>
          <ac:picMkLst>
            <pc:docMk/>
            <pc:sldMk cId="2842199443" sldId="345"/>
            <ac:picMk id="2050" creationId="{716FE98B-DDA2-EAB6-FF7B-A91413FE25E8}"/>
          </ac:picMkLst>
        </pc:picChg>
      </pc:sldChg>
      <pc:sldChg chg="addSp delSp modSp add mod">
        <pc:chgData name="이 대은" userId="1ba6ee5b3b796c7a" providerId="LiveId" clId="{758CEEED-D333-4009-9309-840BFCE5F254}" dt="2023-05-10T11:05:06.467" v="916" actId="113"/>
        <pc:sldMkLst>
          <pc:docMk/>
          <pc:sldMk cId="1065241849" sldId="346"/>
        </pc:sldMkLst>
        <pc:spChg chg="mod">
          <ac:chgData name="이 대은" userId="1ba6ee5b3b796c7a" providerId="LiveId" clId="{758CEEED-D333-4009-9309-840BFCE5F254}" dt="2023-05-10T11:05:06.467" v="916" actId="113"/>
          <ac:spMkLst>
            <pc:docMk/>
            <pc:sldMk cId="1065241849" sldId="346"/>
            <ac:spMk id="2" creationId="{5BA822E1-1B3F-0410-7A86-61AB9566BA0B}"/>
          </ac:spMkLst>
        </pc:spChg>
        <pc:spChg chg="mod">
          <ac:chgData name="이 대은" userId="1ba6ee5b3b796c7a" providerId="LiveId" clId="{758CEEED-D333-4009-9309-840BFCE5F254}" dt="2023-05-10T10:44:30.046" v="640" actId="20577"/>
          <ac:spMkLst>
            <pc:docMk/>
            <pc:sldMk cId="1065241849" sldId="346"/>
            <ac:spMk id="876" creationId="{00000000-0000-0000-0000-000000000000}"/>
          </ac:spMkLst>
        </pc:spChg>
        <pc:picChg chg="add del mod">
          <ac:chgData name="이 대은" userId="1ba6ee5b3b796c7a" providerId="LiveId" clId="{758CEEED-D333-4009-9309-840BFCE5F254}" dt="2023-05-10T10:45:56.788" v="690" actId="478"/>
          <ac:picMkLst>
            <pc:docMk/>
            <pc:sldMk cId="1065241849" sldId="346"/>
            <ac:picMk id="3" creationId="{AAB701A0-5CDC-0E42-1A20-F28F26D01770}"/>
          </ac:picMkLst>
        </pc:picChg>
        <pc:picChg chg="del">
          <ac:chgData name="이 대은" userId="1ba6ee5b3b796c7a" providerId="LiveId" clId="{758CEEED-D333-4009-9309-840BFCE5F254}" dt="2023-05-10T10:45:00.263" v="641" actId="478"/>
          <ac:picMkLst>
            <pc:docMk/>
            <pc:sldMk cId="1065241849" sldId="346"/>
            <ac:picMk id="2050" creationId="{716FE98B-DDA2-EAB6-FF7B-A91413FE25E8}"/>
          </ac:picMkLst>
        </pc:picChg>
        <pc:picChg chg="add mod">
          <ac:chgData name="이 대은" userId="1ba6ee5b3b796c7a" providerId="LiveId" clId="{758CEEED-D333-4009-9309-840BFCE5F254}" dt="2023-05-10T10:45:53.523" v="689" actId="1037"/>
          <ac:picMkLst>
            <pc:docMk/>
            <pc:sldMk cId="1065241849" sldId="346"/>
            <ac:picMk id="5122" creationId="{0DC6A7EB-5DDB-F675-8B01-00DCE0EF241A}"/>
          </ac:picMkLst>
        </pc:picChg>
      </pc:sldChg>
      <pc:sldChg chg="addSp delSp modSp add mod">
        <pc:chgData name="이 대은" userId="1ba6ee5b3b796c7a" providerId="LiveId" clId="{758CEEED-D333-4009-9309-840BFCE5F254}" dt="2023-05-10T11:01:04.060" v="775" actId="113"/>
        <pc:sldMkLst>
          <pc:docMk/>
          <pc:sldMk cId="1889563727" sldId="347"/>
        </pc:sldMkLst>
        <pc:spChg chg="mod">
          <ac:chgData name="이 대은" userId="1ba6ee5b3b796c7a" providerId="LiveId" clId="{758CEEED-D333-4009-9309-840BFCE5F254}" dt="2023-05-10T11:01:04.060" v="775" actId="113"/>
          <ac:spMkLst>
            <pc:docMk/>
            <pc:sldMk cId="1889563727" sldId="347"/>
            <ac:spMk id="2" creationId="{5BA822E1-1B3F-0410-7A86-61AB9566BA0B}"/>
          </ac:spMkLst>
        </pc:spChg>
        <pc:picChg chg="add mod">
          <ac:chgData name="이 대은" userId="1ba6ee5b3b796c7a" providerId="LiveId" clId="{758CEEED-D333-4009-9309-840BFCE5F254}" dt="2023-05-10T10:59:02.639" v="720" actId="1076"/>
          <ac:picMkLst>
            <pc:docMk/>
            <pc:sldMk cId="1889563727" sldId="347"/>
            <ac:picMk id="4" creationId="{0049F3E6-0DF3-FECC-D120-AB7826046FFC}"/>
          </ac:picMkLst>
        </pc:picChg>
        <pc:picChg chg="del">
          <ac:chgData name="이 대은" userId="1ba6ee5b3b796c7a" providerId="LiveId" clId="{758CEEED-D333-4009-9309-840BFCE5F254}" dt="2023-05-10T10:58:50.789" v="715" actId="478"/>
          <ac:picMkLst>
            <pc:docMk/>
            <pc:sldMk cId="1889563727" sldId="347"/>
            <ac:picMk id="1028" creationId="{4B4E618B-0362-F88A-4887-AE17709496B5}"/>
          </ac:picMkLst>
        </pc:picChg>
      </pc:sldChg>
      <pc:sldChg chg="add">
        <pc:chgData name="이 대은" userId="1ba6ee5b3b796c7a" providerId="LiveId" clId="{758CEEED-D333-4009-9309-840BFCE5F254}" dt="2023-05-10T11:10:14.301" v="1152"/>
        <pc:sldMkLst>
          <pc:docMk/>
          <pc:sldMk cId="2675034480" sldId="348"/>
        </pc:sldMkLst>
      </pc:sldChg>
      <pc:sldChg chg="modSp add del mod">
        <pc:chgData name="이 대은" userId="1ba6ee5b3b796c7a" providerId="LiveId" clId="{758CEEED-D333-4009-9309-840BFCE5F254}" dt="2023-05-10T11:07:17.262" v="1100" actId="47"/>
        <pc:sldMkLst>
          <pc:docMk/>
          <pc:sldMk cId="4162182867" sldId="348"/>
        </pc:sldMkLst>
        <pc:spChg chg="mod">
          <ac:chgData name="이 대은" userId="1ba6ee5b3b796c7a" providerId="LiveId" clId="{758CEEED-D333-4009-9309-840BFCE5F254}" dt="2023-05-10T11:07:00.420" v="1099" actId="20577"/>
          <ac:spMkLst>
            <pc:docMk/>
            <pc:sldMk cId="4162182867" sldId="348"/>
            <ac:spMk id="10" creationId="{DD80CE8C-0C14-847A-18F8-E86AE313863B}"/>
          </ac:spMkLst>
        </pc:spChg>
      </pc:sldChg>
    </pc:docChg>
  </pc:docChgLst>
  <pc:docChgLst>
    <pc:chgData name="이 대은" userId="1ba6ee5b3b796c7a" providerId="LiveId" clId="{C276FB03-2843-4F63-8F05-6E8B09A5A8D1}"/>
    <pc:docChg chg="undo custSel addSld delSld modSld sldOrd">
      <pc:chgData name="이 대은" userId="1ba6ee5b3b796c7a" providerId="LiveId" clId="{C276FB03-2843-4F63-8F05-6E8B09A5A8D1}" dt="2023-05-06T12:29:07.409" v="4116" actId="1076"/>
      <pc:docMkLst>
        <pc:docMk/>
      </pc:docMkLst>
      <pc:sldChg chg="modSp mod">
        <pc:chgData name="이 대은" userId="1ba6ee5b3b796c7a" providerId="LiveId" clId="{C276FB03-2843-4F63-8F05-6E8B09A5A8D1}" dt="2023-04-30T12:26:47.690" v="1" actId="20577"/>
        <pc:sldMkLst>
          <pc:docMk/>
          <pc:sldMk cId="0" sldId="256"/>
        </pc:sldMkLst>
        <pc:spChg chg="mod">
          <ac:chgData name="이 대은" userId="1ba6ee5b3b796c7a" providerId="LiveId" clId="{C276FB03-2843-4F63-8F05-6E8B09A5A8D1}" dt="2023-04-30T12:26:47.690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add mod">
        <pc:chgData name="이 대은" userId="1ba6ee5b3b796c7a" providerId="LiveId" clId="{C276FB03-2843-4F63-8F05-6E8B09A5A8D1}" dt="2023-05-01T14:08:35.068" v="2898"/>
        <pc:sldMkLst>
          <pc:docMk/>
          <pc:sldMk cId="0" sldId="290"/>
        </pc:sldMkLst>
        <pc:spChg chg="mod">
          <ac:chgData name="이 대은" userId="1ba6ee5b3b796c7a" providerId="LiveId" clId="{C276FB03-2843-4F63-8F05-6E8B09A5A8D1}" dt="2023-05-01T14:08:35.068" v="2898"/>
          <ac:spMkLst>
            <pc:docMk/>
            <pc:sldMk cId="0" sldId="290"/>
            <ac:spMk id="3" creationId="{B68419B7-142E-7CD1-E789-AB557F08E1AD}"/>
          </ac:spMkLst>
        </pc:spChg>
      </pc:sldChg>
      <pc:sldChg chg="addSp delSp modSp mod">
        <pc:chgData name="이 대은" userId="1ba6ee5b3b796c7a" providerId="LiveId" clId="{C276FB03-2843-4F63-8F05-6E8B09A5A8D1}" dt="2023-05-02T22:02:41.360" v="4089" actId="20577"/>
        <pc:sldMkLst>
          <pc:docMk/>
          <pc:sldMk cId="1155596885" sldId="310"/>
        </pc:sldMkLst>
        <pc:spChg chg="del">
          <ac:chgData name="이 대은" userId="1ba6ee5b3b796c7a" providerId="LiveId" clId="{C276FB03-2843-4F63-8F05-6E8B09A5A8D1}" dt="2023-04-30T12:26:51.989" v="2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C276FB03-2843-4F63-8F05-6E8B09A5A8D1}" dt="2023-04-30T12:26:56.741" v="3" actId="21"/>
          <ac:spMkLst>
            <pc:docMk/>
            <pc:sldMk cId="1155596885" sldId="310"/>
            <ac:spMk id="4" creationId="{2B40CB74-94E3-7DE8-8DC3-A003A33F14B0}"/>
          </ac:spMkLst>
        </pc:spChg>
        <pc:spChg chg="add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6" creationId="{E248ED40-D494-C03B-C88A-A5E6F8F515E1}"/>
          </ac:spMkLst>
        </pc:spChg>
        <pc:spChg chg="mod">
          <ac:chgData name="이 대은" userId="1ba6ee5b3b796c7a" providerId="LiveId" clId="{C276FB03-2843-4F63-8F05-6E8B09A5A8D1}" dt="2023-05-02T22:02:41.360" v="4089" actId="2057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addSp delSp modSp mod">
        <pc:chgData name="이 대은" userId="1ba6ee5b3b796c7a" providerId="LiveId" clId="{C276FB03-2843-4F63-8F05-6E8B09A5A8D1}" dt="2023-05-01T15:47:38.737" v="3565" actId="1076"/>
        <pc:sldMkLst>
          <pc:docMk/>
          <pc:sldMk cId="2553416535" sldId="316"/>
        </pc:sldMkLst>
        <pc:spChg chg="mod">
          <ac:chgData name="이 대은" userId="1ba6ee5b3b796c7a" providerId="LiveId" clId="{C276FB03-2843-4F63-8F05-6E8B09A5A8D1}" dt="2023-05-01T15:47:38.737" v="3565" actId="1076"/>
          <ac:spMkLst>
            <pc:docMk/>
            <pc:sldMk cId="2553416535" sldId="316"/>
            <ac:spMk id="2" creationId="{5BA822E1-1B3F-0410-7A86-61AB9566BA0B}"/>
          </ac:spMkLst>
        </pc:spChg>
        <pc:spChg chg="add mod">
          <ac:chgData name="이 대은" userId="1ba6ee5b3b796c7a" providerId="LiveId" clId="{C276FB03-2843-4F63-8F05-6E8B09A5A8D1}" dt="2023-05-01T15:42:24.477" v="3277" actId="207"/>
          <ac:spMkLst>
            <pc:docMk/>
            <pc:sldMk cId="2553416535" sldId="316"/>
            <ac:spMk id="5" creationId="{323C18AF-F013-FF91-DDDD-84298740256D}"/>
          </ac:spMkLst>
        </pc:spChg>
        <pc:spChg chg="add del mod">
          <ac:chgData name="이 대은" userId="1ba6ee5b3b796c7a" providerId="LiveId" clId="{C276FB03-2843-4F63-8F05-6E8B09A5A8D1}" dt="2023-04-30T12:34:36.109" v="208" actId="478"/>
          <ac:spMkLst>
            <pc:docMk/>
            <pc:sldMk cId="2553416535" sldId="316"/>
            <ac:spMk id="5" creationId="{FFBF3B52-CC3A-F7F2-43FB-84A24B3C3065}"/>
          </ac:spMkLst>
        </pc:spChg>
        <pc:spChg chg="add del mod">
          <ac:chgData name="이 대은" userId="1ba6ee5b3b796c7a" providerId="LiveId" clId="{C276FB03-2843-4F63-8F05-6E8B09A5A8D1}" dt="2023-05-01T15:37:27.092" v="3228" actId="478"/>
          <ac:spMkLst>
            <pc:docMk/>
            <pc:sldMk cId="2553416535" sldId="316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42:29.269" v="3278" actId="108"/>
          <ac:spMkLst>
            <pc:docMk/>
            <pc:sldMk cId="2553416535" sldId="316"/>
            <ac:spMk id="7" creationId="{D7956FA4-C801-21C1-8EFC-87D693D33F88}"/>
          </ac:spMkLst>
        </pc:spChg>
        <pc:spChg chg="add mod">
          <ac:chgData name="이 대은" userId="1ba6ee5b3b796c7a" providerId="LiveId" clId="{C276FB03-2843-4F63-8F05-6E8B09A5A8D1}" dt="2023-05-01T15:42:35.551" v="3280" actId="108"/>
          <ac:spMkLst>
            <pc:docMk/>
            <pc:sldMk cId="2553416535" sldId="316"/>
            <ac:spMk id="8" creationId="{7EA84E0B-9835-BC75-CD60-7CA6CE542BBD}"/>
          </ac:spMkLst>
        </pc:spChg>
        <pc:spChg chg="mod">
          <ac:chgData name="이 대은" userId="1ba6ee5b3b796c7a" providerId="LiveId" clId="{C276FB03-2843-4F63-8F05-6E8B09A5A8D1}" dt="2023-05-01T15:37:08.352" v="3225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5:40:35.823" v="3251" actId="1076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C276FB03-2843-4F63-8F05-6E8B09A5A8D1}" dt="2023-04-30T12:29:32.891" v="15" actId="478"/>
          <ac:picMkLst>
            <pc:docMk/>
            <pc:sldMk cId="2553416535" sldId="316"/>
            <ac:picMk id="3" creationId="{E3A3A8D9-6705-F19B-3EBB-C0B65E783F2C}"/>
          </ac:picMkLst>
        </pc:picChg>
        <pc:picChg chg="add del mod">
          <ac:chgData name="이 대은" userId="1ba6ee5b3b796c7a" providerId="LiveId" clId="{C276FB03-2843-4F63-8F05-6E8B09A5A8D1}" dt="2023-05-01T15:37:27.092" v="3228" actId="478"/>
          <ac:picMkLst>
            <pc:docMk/>
            <pc:sldMk cId="2553416535" sldId="316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4-30T12:29:39.317" v="23"/>
          <ac:picMkLst>
            <pc:docMk/>
            <pc:sldMk cId="2553416535" sldId="316"/>
            <ac:picMk id="1026" creationId="{BF04E7D9-5295-5277-9AAE-F06B9AF51544}"/>
          </ac:picMkLst>
        </pc:picChg>
        <pc:picChg chg="add del mod">
          <ac:chgData name="이 대은" userId="1ba6ee5b3b796c7a" providerId="LiveId" clId="{C276FB03-2843-4F63-8F05-6E8B09A5A8D1}" dt="2023-05-01T15:37:09.369" v="3226" actId="478"/>
          <ac:picMkLst>
            <pc:docMk/>
            <pc:sldMk cId="2553416535" sldId="316"/>
            <ac:picMk id="1028" creationId="{FB34FAAA-4C04-B808-B043-2FDB926EB6CE}"/>
          </ac:picMkLst>
        </pc:picChg>
        <pc:picChg chg="add mod">
          <ac:chgData name="이 대은" userId="1ba6ee5b3b796c7a" providerId="LiveId" clId="{C276FB03-2843-4F63-8F05-6E8B09A5A8D1}" dt="2023-05-01T15:40:52.809" v="3258" actId="1076"/>
          <ac:picMkLst>
            <pc:docMk/>
            <pc:sldMk cId="2553416535" sldId="316"/>
            <ac:picMk id="2050" creationId="{1B0F4498-748D-3147-633A-F6594A9B97C9}"/>
          </ac:picMkLst>
        </pc:picChg>
        <pc:picChg chg="add del mod">
          <ac:chgData name="이 대은" userId="1ba6ee5b3b796c7a" providerId="LiveId" clId="{C276FB03-2843-4F63-8F05-6E8B09A5A8D1}" dt="2023-05-01T15:45:55.106" v="3539" actId="478"/>
          <ac:picMkLst>
            <pc:docMk/>
            <pc:sldMk cId="2553416535" sldId="316"/>
            <ac:picMk id="2052" creationId="{F02D5043-1502-B50D-3277-805BE7BA15C4}"/>
          </ac:picMkLst>
        </pc:picChg>
        <pc:picChg chg="add mod">
          <ac:chgData name="이 대은" userId="1ba6ee5b3b796c7a" providerId="LiveId" clId="{C276FB03-2843-4F63-8F05-6E8B09A5A8D1}" dt="2023-05-01T15:41:01.453" v="3262" actId="1076"/>
          <ac:picMkLst>
            <pc:docMk/>
            <pc:sldMk cId="2553416535" sldId="316"/>
            <ac:picMk id="2054" creationId="{D3EBAC85-1EAA-49B3-EA28-39D4E381F2E5}"/>
          </ac:picMkLst>
        </pc:picChg>
        <pc:picChg chg="add del mod">
          <ac:chgData name="이 대은" userId="1ba6ee5b3b796c7a" providerId="LiveId" clId="{C276FB03-2843-4F63-8F05-6E8B09A5A8D1}" dt="2023-05-01T15:47:11.789" v="3557" actId="478"/>
          <ac:picMkLst>
            <pc:docMk/>
            <pc:sldMk cId="2553416535" sldId="316"/>
            <ac:picMk id="2056" creationId="{078E8F61-9FD0-AC35-45E7-CDF008D03950}"/>
          </ac:picMkLst>
        </pc:picChg>
        <pc:picChg chg="add mod">
          <ac:chgData name="이 대은" userId="1ba6ee5b3b796c7a" providerId="LiveId" clId="{C276FB03-2843-4F63-8F05-6E8B09A5A8D1}" dt="2023-05-01T15:47:34.861" v="3564" actId="1076"/>
          <ac:picMkLst>
            <pc:docMk/>
            <pc:sldMk cId="2553416535" sldId="316"/>
            <ac:picMk id="2058" creationId="{B0886DED-EBEB-1AA9-E52B-36B8B321E4D8}"/>
          </ac:picMkLst>
        </pc:picChg>
      </pc:sldChg>
      <pc:sldChg chg="addSp delSp modSp mod">
        <pc:chgData name="이 대은" userId="1ba6ee5b3b796c7a" providerId="LiveId" clId="{C276FB03-2843-4F63-8F05-6E8B09A5A8D1}" dt="2023-04-30T13:37:25.035" v="418"/>
        <pc:sldMkLst>
          <pc:docMk/>
          <pc:sldMk cId="135597074" sldId="317"/>
        </pc:sldMkLst>
        <pc:spChg chg="del">
          <ac:chgData name="이 대은" userId="1ba6ee5b3b796c7a" providerId="LiveId" clId="{C276FB03-2843-4F63-8F05-6E8B09A5A8D1}" dt="2023-04-30T13:24:56.203" v="297" actId="478"/>
          <ac:spMkLst>
            <pc:docMk/>
            <pc:sldMk cId="135597074" sldId="317"/>
            <ac:spMk id="2" creationId="{5BA822E1-1B3F-0410-7A86-61AB9566BA0B}"/>
          </ac:spMkLst>
        </pc:spChg>
        <pc:spChg chg="add del mod">
          <ac:chgData name="이 대은" userId="1ba6ee5b3b796c7a" providerId="LiveId" clId="{C276FB03-2843-4F63-8F05-6E8B09A5A8D1}" dt="2023-04-30T13:24:59.502" v="299" actId="478"/>
          <ac:spMkLst>
            <pc:docMk/>
            <pc:sldMk cId="135597074" sldId="317"/>
            <ac:spMk id="7" creationId="{F73AEA8A-C405-C683-EEF1-AE0F55F49815}"/>
          </ac:spMkLst>
        </pc:spChg>
        <pc:spChg chg="add mod">
          <ac:chgData name="이 대은" userId="1ba6ee5b3b796c7a" providerId="LiveId" clId="{C276FB03-2843-4F63-8F05-6E8B09A5A8D1}" dt="2023-04-30T13:32:54.641" v="375" actId="20577"/>
          <ac:spMkLst>
            <pc:docMk/>
            <pc:sldMk cId="135597074" sldId="317"/>
            <ac:spMk id="10" creationId="{3E038C36-7F3E-A9BA-BF35-67CC4DB50097}"/>
          </ac:spMkLst>
        </pc:spChg>
        <pc:spChg chg="mod">
          <ac:chgData name="이 대은" userId="1ba6ee5b3b796c7a" providerId="LiveId" clId="{C276FB03-2843-4F63-8F05-6E8B09A5A8D1}" dt="2023-04-30T13:37:25.035" v="418"/>
          <ac:spMkLst>
            <pc:docMk/>
            <pc:sldMk cId="135597074" sldId="317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4-30T13:24:15.998" v="264" actId="478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C276FB03-2843-4F63-8F05-6E8B09A5A8D1}" dt="2023-04-30T13:31:49.004" v="309" actId="478"/>
          <ac:picMkLst>
            <pc:docMk/>
            <pc:sldMk cId="135597074" sldId="317"/>
            <ac:picMk id="5" creationId="{2CD6B21B-46EE-1D76-ABC5-F9A5D0451BCD}"/>
          </ac:picMkLst>
        </pc:picChg>
        <pc:picChg chg="add del mod">
          <ac:chgData name="이 대은" userId="1ba6ee5b3b796c7a" providerId="LiveId" clId="{C276FB03-2843-4F63-8F05-6E8B09A5A8D1}" dt="2023-04-30T13:31:50.961" v="310" actId="478"/>
          <ac:picMkLst>
            <pc:docMk/>
            <pc:sldMk cId="135597074" sldId="317"/>
            <ac:picMk id="9" creationId="{9C59D750-D10E-E77C-F0D9-10A74E98B78B}"/>
          </ac:picMkLst>
        </pc:picChg>
        <pc:picChg chg="add mod">
          <ac:chgData name="이 대은" userId="1ba6ee5b3b796c7a" providerId="LiveId" clId="{C276FB03-2843-4F63-8F05-6E8B09A5A8D1}" dt="2023-04-30T13:32:26.325" v="318" actId="1076"/>
          <ac:picMkLst>
            <pc:docMk/>
            <pc:sldMk cId="135597074" sldId="317"/>
            <ac:picMk id="11" creationId="{57ECBC40-E0A0-2AF4-CB98-1B93F8E22682}"/>
          </ac:picMkLst>
        </pc:picChg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135338076" sldId="318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3960565004" sldId="319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056306835" sldId="320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856098057" sldId="321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237369932" sldId="322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189108032" sldId="323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333681605" sldId="324"/>
        </pc:sldMkLst>
      </pc:sldChg>
      <pc:sldChg chg="addSp delSp modSp add mod">
        <pc:chgData name="이 대은" userId="1ba6ee5b3b796c7a" providerId="LiveId" clId="{C276FB03-2843-4F63-8F05-6E8B09A5A8D1}" dt="2023-05-01T16:01:59.635" v="3915" actId="1037"/>
        <pc:sldMkLst>
          <pc:docMk/>
          <pc:sldMk cId="81789774" sldId="325"/>
        </pc:sldMkLst>
        <pc:spChg chg="add del mod">
          <ac:chgData name="이 대은" userId="1ba6ee5b3b796c7a" providerId="LiveId" clId="{C276FB03-2843-4F63-8F05-6E8B09A5A8D1}" dt="2023-05-01T06:16:47.656" v="441" actId="478"/>
          <ac:spMkLst>
            <pc:docMk/>
            <pc:sldMk cId="81789774" sldId="325"/>
            <ac:spMk id="3" creationId="{0317B28C-3E44-0DFF-DB59-51EE967C3428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4" creationId="{06D7E767-DA32-4659-7C47-5814D0D1668F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6" creationId="{98EFB66E-A8AC-5D85-1D62-8AC83317A10E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7" creationId="{8AF1F375-BCA4-12AD-6562-37B1E7765743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8" creationId="{11A4B444-5F3B-8D16-138E-510D121F4F3A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9" creationId="{3C4600E3-89E2-4EAD-A1E5-DF9B6E994552}"/>
          </ac:spMkLst>
        </pc:spChg>
        <pc:spChg chg="del mod">
          <ac:chgData name="이 대은" userId="1ba6ee5b3b796c7a" providerId="LiveId" clId="{C276FB03-2843-4F63-8F05-6E8B09A5A8D1}" dt="2023-05-01T06:16:40.972" v="440" actId="478"/>
          <ac:spMkLst>
            <pc:docMk/>
            <pc:sldMk cId="81789774" sldId="325"/>
            <ac:spMk id="10" creationId="{3E038C36-7F3E-A9BA-BF35-67CC4DB50097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1" creationId="{01925AFB-4FEF-06D9-852D-E4E0E64024D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2" creationId="{AEED3D4F-8C92-93EC-BE6E-20DEB3F280C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3" creationId="{45C37A98-5C98-DB79-6863-1EF1C0624184}"/>
          </ac:spMkLst>
        </pc:spChg>
        <pc:spChg chg="mod">
          <ac:chgData name="이 대은" userId="1ba6ee5b3b796c7a" providerId="LiveId" clId="{C276FB03-2843-4F63-8F05-6E8B09A5A8D1}" dt="2023-04-30T13:37:30.065" v="436"/>
          <ac:spMkLst>
            <pc:docMk/>
            <pc:sldMk cId="81789774" sldId="325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4-30T13:36:14.795" v="385" actId="478"/>
          <ac:picMkLst>
            <pc:docMk/>
            <pc:sldMk cId="81789774" sldId="325"/>
            <ac:picMk id="3" creationId="{8D4BCD04-2A08-A8AC-BE72-AA1D0DEF44FE}"/>
          </ac:picMkLst>
        </pc:picChg>
        <pc:picChg chg="add mod modCrop">
          <ac:chgData name="이 대은" userId="1ba6ee5b3b796c7a" providerId="LiveId" clId="{C276FB03-2843-4F63-8F05-6E8B09A5A8D1}" dt="2023-05-01T16:01:59.635" v="3915" actId="1037"/>
          <ac:picMkLst>
            <pc:docMk/>
            <pc:sldMk cId="81789774" sldId="325"/>
            <ac:picMk id="5" creationId="{CE346163-3C9B-B28B-4A6E-26E257526D55}"/>
          </ac:picMkLst>
        </pc:picChg>
        <pc:picChg chg="del">
          <ac:chgData name="이 대은" userId="1ba6ee5b3b796c7a" providerId="LiveId" clId="{C276FB03-2843-4F63-8F05-6E8B09A5A8D1}" dt="2023-04-30T13:35:50.072" v="377" actId="478"/>
          <ac:picMkLst>
            <pc:docMk/>
            <pc:sldMk cId="81789774" sldId="325"/>
            <ac:picMk id="11" creationId="{57ECBC40-E0A0-2AF4-CB98-1B93F8E22682}"/>
          </ac:picMkLst>
        </pc:picChg>
      </pc:sldChg>
      <pc:sldChg chg="addSp delSp modSp add mod">
        <pc:chgData name="이 대은" userId="1ba6ee5b3b796c7a" providerId="LiveId" clId="{C276FB03-2843-4F63-8F05-6E8B09A5A8D1}" dt="2023-05-03T16:24:19.169" v="4100" actId="20577"/>
        <pc:sldMkLst>
          <pc:docMk/>
          <pc:sldMk cId="3477100364" sldId="326"/>
        </pc:sldMkLst>
        <pc:spChg chg="add 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2" creationId="{0A364FC2-5A3A-D105-CB6A-070675FFFBA6}"/>
          </ac:spMkLst>
        </pc:spChg>
        <pc:spChg chg="add mod">
          <ac:chgData name="이 대은" userId="1ba6ee5b3b796c7a" providerId="LiveId" clId="{C276FB03-2843-4F63-8F05-6E8B09A5A8D1}" dt="2023-05-03T16:24:19.169" v="4100" actId="20577"/>
          <ac:spMkLst>
            <pc:docMk/>
            <pc:sldMk cId="3477100364" sldId="326"/>
            <ac:spMk id="3" creationId="{073565AF-C2AB-B5F5-7337-631AF338F090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4" creationId="{06D7E767-DA32-4659-7C47-5814D0D1668F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6" creationId="{98EFB66E-A8AC-5D85-1D62-8AC83317A10E}"/>
          </ac:spMkLst>
        </pc:spChg>
        <pc:spChg chg="del mod">
          <ac:chgData name="이 대은" userId="1ba6ee5b3b796c7a" providerId="LiveId" clId="{C276FB03-2843-4F63-8F05-6E8B09A5A8D1}" dt="2023-05-01T08:02:32.184" v="576" actId="478"/>
          <ac:spMkLst>
            <pc:docMk/>
            <pc:sldMk cId="3477100364" sldId="326"/>
            <ac:spMk id="7" creationId="{8AF1F375-BCA4-12AD-6562-37B1E7765743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8" creationId="{11A4B444-5F3B-8D16-138E-510D121F4F3A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9" creationId="{3C4600E3-89E2-4EAD-A1E5-DF9B6E994552}"/>
          </ac:spMkLst>
        </pc:spChg>
        <pc:spChg chg="add mod">
          <ac:chgData name="이 대은" userId="1ba6ee5b3b796c7a" providerId="LiveId" clId="{C276FB03-2843-4F63-8F05-6E8B09A5A8D1}" dt="2023-05-01T16:08:02.297" v="4018" actId="1076"/>
          <ac:spMkLst>
            <pc:docMk/>
            <pc:sldMk cId="3477100364" sldId="326"/>
            <ac:spMk id="10" creationId="{EA5D8725-679E-714C-E2E1-AD59213B23A8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1" creationId="{01925AFB-4FEF-06D9-852D-E4E0E64024D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2" creationId="{AEED3D4F-8C92-93EC-BE6E-20DEB3F280C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6:07:56.585" v="4017" actId="1076"/>
          <ac:spMkLst>
            <pc:docMk/>
            <pc:sldMk cId="3477100364" sldId="326"/>
            <ac:spMk id="14" creationId="{F9D48AD8-028F-7D91-EA90-0972F5B044B9}"/>
          </ac:spMkLst>
        </pc:spChg>
        <pc:spChg chg="add mod">
          <ac:chgData name="이 대은" userId="1ba6ee5b3b796c7a" providerId="LiveId" clId="{C276FB03-2843-4F63-8F05-6E8B09A5A8D1}" dt="2023-05-01T16:08:04.808" v="4019" actId="1076"/>
          <ac:spMkLst>
            <pc:docMk/>
            <pc:sldMk cId="3477100364" sldId="326"/>
            <ac:spMk id="15" creationId="{51A69041-5B70-334F-BA82-1705E873D120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7" creationId="{0CB9559B-B256-3147-61A7-970566A60788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8" creationId="{58CF2F38-62C2-5CD9-C82B-ED6E1BCB2E46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9" creationId="{50168782-E952-17F3-A828-BC6995791BB9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0" creationId="{0C071784-309E-D8F9-EB4C-9674165D4835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1" creationId="{6403205A-E58D-10B4-06B4-75E60E50B911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2" creationId="{853AA750-D846-9141-EDA6-621DC72B6E03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3" creationId="{B86FF468-9464-CDC6-9284-A90D22B0A79D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4" creationId="{000EC1B2-EFC8-105B-D12A-FFD8A45606E4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6" creationId="{6E837A5F-86BE-7F3D-5F46-17B026FA91B2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7" creationId="{CBDF7E70-5F44-361B-9E9A-EF9DF6BA7619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8" creationId="{07B7DAE9-3BB0-67F0-DD7D-359B4BF9D2F8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9" creationId="{8F358C84-5C5C-06DC-B07E-E52D2B65BDC0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0" creationId="{E46BD594-D869-48BB-0714-ED6993466EF5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1" creationId="{2E39733F-EE2F-4D3C-168F-66C90B6169FE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2" creationId="{4ED4E306-83EE-2599-5B88-D9C1AF902757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3" creationId="{B9077852-9198-3714-0A10-BE68000779F6}"/>
          </ac:spMkLst>
        </pc:spChg>
        <pc:spChg chg="add mod">
          <ac:chgData name="이 대은" userId="1ba6ee5b3b796c7a" providerId="LiveId" clId="{C276FB03-2843-4F63-8F05-6E8B09A5A8D1}" dt="2023-05-01T16:10:08.591" v="4087" actId="1076"/>
          <ac:spMkLst>
            <pc:docMk/>
            <pc:sldMk cId="3477100364" sldId="326"/>
            <ac:spMk id="34" creationId="{7F11525E-C051-009B-5309-434334252FE4}"/>
          </ac:spMkLst>
        </pc:spChg>
        <pc:spChg chg="mod">
          <ac:chgData name="이 대은" userId="1ba6ee5b3b796c7a" providerId="LiveId" clId="{C276FB03-2843-4F63-8F05-6E8B09A5A8D1}" dt="2023-05-01T16:07:46.127" v="4014" actId="1076"/>
          <ac:spMkLst>
            <pc:docMk/>
            <pc:sldMk cId="3477100364" sldId="326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6:05:37.197" v="3921" actId="478"/>
          <ac:picMkLst>
            <pc:docMk/>
            <pc:sldMk cId="3477100364" sldId="326"/>
            <ac:picMk id="5" creationId="{CE346163-3C9B-B28B-4A6E-26E257526D55}"/>
          </ac:picMkLst>
        </pc:picChg>
        <pc:picChg chg="add mod modCrop">
          <ac:chgData name="이 대은" userId="1ba6ee5b3b796c7a" providerId="LiveId" clId="{C276FB03-2843-4F63-8F05-6E8B09A5A8D1}" dt="2023-05-01T16:07:37.655" v="4010" actId="1076"/>
          <ac:picMkLst>
            <pc:docMk/>
            <pc:sldMk cId="3477100364" sldId="326"/>
            <ac:picMk id="7" creationId="{0DB2C11C-AA1E-99EE-3DC6-3D80AD5532FA}"/>
          </ac:picMkLst>
        </pc:picChg>
        <pc:picChg chg="add del mod">
          <ac:chgData name="이 대은" userId="1ba6ee5b3b796c7a" providerId="LiveId" clId="{C276FB03-2843-4F63-8F05-6E8B09A5A8D1}" dt="2023-05-01T16:09:15.138" v="4021"/>
          <ac:picMkLst>
            <pc:docMk/>
            <pc:sldMk cId="3477100364" sldId="326"/>
            <ac:picMk id="16" creationId="{7E9CC6F5-CE6F-53A1-AEC5-B303AD85B517}"/>
          </ac:picMkLst>
        </pc:picChg>
        <pc:picChg chg="add mod">
          <ac:chgData name="이 대은" userId="1ba6ee5b3b796c7a" providerId="LiveId" clId="{C276FB03-2843-4F63-8F05-6E8B09A5A8D1}" dt="2023-05-01T16:09:24.126" v="4023" actId="1076"/>
          <ac:picMkLst>
            <pc:docMk/>
            <pc:sldMk cId="3477100364" sldId="326"/>
            <ac:picMk id="25" creationId="{08AE1445-2547-78D4-609E-F58856FC689F}"/>
          </ac:picMkLst>
        </pc:picChg>
      </pc:sldChg>
      <pc:sldChg chg="addSp delSp modSp add mod">
        <pc:chgData name="이 대은" userId="1ba6ee5b3b796c7a" providerId="LiveId" clId="{C276FB03-2843-4F63-8F05-6E8B09A5A8D1}" dt="2023-05-01T14:30:58.333" v="3050"/>
        <pc:sldMkLst>
          <pc:docMk/>
          <pc:sldMk cId="3684714628" sldId="327"/>
        </pc:sldMkLst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4" creationId="{06D7E767-DA32-4659-7C47-5814D0D1668F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6" creationId="{98EFB66E-A8AC-5D85-1D62-8AC83317A10E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7" creationId="{8AF1F375-BCA4-12AD-6562-37B1E7765743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8" creationId="{11A4B444-5F3B-8D16-138E-510D121F4F3A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9" creationId="{3C4600E3-89E2-4EAD-A1E5-DF9B6E994552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1" creationId="{01925AFB-4FEF-06D9-852D-E4E0E64024D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2" creationId="{AEED3D4F-8C92-93EC-BE6E-20DEB3F280C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4:30:58.333" v="3050"/>
          <ac:spMkLst>
            <pc:docMk/>
            <pc:sldMk cId="3684714628" sldId="32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0.135" v="1493" actId="20577"/>
          <ac:spMkLst>
            <pc:docMk/>
            <pc:sldMk cId="3684714628" sldId="327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5-01T08:13:38.603" v="640" actId="478"/>
          <ac:picMkLst>
            <pc:docMk/>
            <pc:sldMk cId="3684714628" sldId="327"/>
            <ac:picMk id="3" creationId="{34272794-94B4-9C5E-F724-FC2D106CEF16}"/>
          </ac:picMkLst>
        </pc:picChg>
        <pc:picChg chg="del">
          <ac:chgData name="이 대은" userId="1ba6ee5b3b796c7a" providerId="LiveId" clId="{C276FB03-2843-4F63-8F05-6E8B09A5A8D1}" dt="2023-05-01T08:12:16.844" v="609" actId="478"/>
          <ac:picMkLst>
            <pc:docMk/>
            <pc:sldMk cId="3684714628" sldId="327"/>
            <ac:picMk id="5" creationId="{CE346163-3C9B-B28B-4A6E-26E257526D55}"/>
          </ac:picMkLst>
        </pc:picChg>
        <pc:picChg chg="add mod">
          <ac:chgData name="이 대은" userId="1ba6ee5b3b796c7a" providerId="LiveId" clId="{C276FB03-2843-4F63-8F05-6E8B09A5A8D1}" dt="2023-05-01T08:13:53.696" v="647" actId="1076"/>
          <ac:picMkLst>
            <pc:docMk/>
            <pc:sldMk cId="3684714628" sldId="327"/>
            <ac:picMk id="14" creationId="{F8764D6B-77A7-39CC-89E1-643BF71B5AD8}"/>
          </ac:picMkLst>
        </pc:picChg>
      </pc:sldChg>
      <pc:sldChg chg="addSp delSp modSp add mod">
        <pc:chgData name="이 대은" userId="1ba6ee5b3b796c7a" providerId="LiveId" clId="{C276FB03-2843-4F63-8F05-6E8B09A5A8D1}" dt="2023-05-01T08:30:13" v="1494"/>
        <pc:sldMkLst>
          <pc:docMk/>
          <pc:sldMk cId="4220274191" sldId="328"/>
        </pc:sldMkLst>
        <pc:spChg chg="add mod">
          <ac:chgData name="이 대은" userId="1ba6ee5b3b796c7a" providerId="LiveId" clId="{C276FB03-2843-4F63-8F05-6E8B09A5A8D1}" dt="2023-05-01T08:17:37.297" v="981" actId="14100"/>
          <ac:spMkLst>
            <pc:docMk/>
            <pc:sldMk cId="4220274191" sldId="328"/>
            <ac:spMk id="3" creationId="{BAE0FCCF-754B-41BC-648D-16B0C66127BE}"/>
          </ac:spMkLst>
        </pc:spChg>
        <pc:spChg chg="add mod">
          <ac:chgData name="이 대은" userId="1ba6ee5b3b796c7a" providerId="LiveId" clId="{C276FB03-2843-4F63-8F05-6E8B09A5A8D1}" dt="2023-05-01T08:17:48.976" v="984" actId="14100"/>
          <ac:spMkLst>
            <pc:docMk/>
            <pc:sldMk cId="4220274191" sldId="328"/>
            <ac:spMk id="4" creationId="{8C140D55-1345-8E77-F61B-A49DF6862519}"/>
          </ac:spMkLst>
        </pc:spChg>
        <pc:spChg chg="mod">
          <ac:chgData name="이 대은" userId="1ba6ee5b3b796c7a" providerId="LiveId" clId="{C276FB03-2843-4F63-8F05-6E8B09A5A8D1}" dt="2023-05-01T08:18:24.979" v="1078" actId="1076"/>
          <ac:spMkLst>
            <pc:docMk/>
            <pc:sldMk cId="4220274191" sldId="328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3" v="1494"/>
          <ac:spMkLst>
            <pc:docMk/>
            <pc:sldMk cId="4220274191" sldId="328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08:16:58.484" v="970" actId="1076"/>
          <ac:picMkLst>
            <pc:docMk/>
            <pc:sldMk cId="4220274191" sldId="328"/>
            <ac:picMk id="2" creationId="{56BDD0E1-C8B8-8B4A-9465-8EA3BA0BEB03}"/>
          </ac:picMkLst>
        </pc:picChg>
        <pc:picChg chg="del">
          <ac:chgData name="이 대은" userId="1ba6ee5b3b796c7a" providerId="LiveId" clId="{C276FB03-2843-4F63-8F05-6E8B09A5A8D1}" dt="2023-05-01T08:16:54.566" v="968" actId="478"/>
          <ac:picMkLst>
            <pc:docMk/>
            <pc:sldMk cId="4220274191" sldId="328"/>
            <ac:picMk id="14" creationId="{F8764D6B-77A7-39CC-89E1-643BF71B5AD8}"/>
          </ac:picMkLst>
        </pc:picChg>
      </pc:sldChg>
      <pc:sldChg chg="modSp add del mod">
        <pc:chgData name="이 대은" userId="1ba6ee5b3b796c7a" providerId="LiveId" clId="{C276FB03-2843-4F63-8F05-6E8B09A5A8D1}" dt="2023-05-01T13:07:36.093" v="2027" actId="47"/>
        <pc:sldMkLst>
          <pc:docMk/>
          <pc:sldMk cId="3533509266" sldId="329"/>
        </pc:sldMkLst>
        <pc:spChg chg="mod">
          <ac:chgData name="이 대은" userId="1ba6ee5b3b796c7a" providerId="LiveId" clId="{C276FB03-2843-4F63-8F05-6E8B09A5A8D1}" dt="2023-05-01T08:28:37.124" v="1356" actId="313"/>
          <ac:spMkLst>
            <pc:docMk/>
            <pc:sldMk cId="3533509266" sldId="329"/>
            <ac:spMk id="2" creationId="{5BA822E1-1B3F-0410-7A86-61AB9566BA0B}"/>
          </ac:spMkLst>
        </pc:spChg>
      </pc:sldChg>
      <pc:sldChg chg="addSp delSp modSp add del mod">
        <pc:chgData name="이 대은" userId="1ba6ee5b3b796c7a" providerId="LiveId" clId="{C276FB03-2843-4F63-8F05-6E8B09A5A8D1}" dt="2023-05-01T15:55:16.279" v="3689" actId="2696"/>
        <pc:sldMkLst>
          <pc:docMk/>
          <pc:sldMk cId="795944063" sldId="330"/>
        </pc:sldMkLst>
        <pc:spChg chg="mod">
          <ac:chgData name="이 대은" userId="1ba6ee5b3b796c7a" providerId="LiveId" clId="{C276FB03-2843-4F63-8F05-6E8B09A5A8D1}" dt="2023-05-01T15:50:52.562" v="3667"/>
          <ac:spMkLst>
            <pc:docMk/>
            <pc:sldMk cId="795944063" sldId="330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08:23:15.638" v="1262" actId="478"/>
          <ac:spMkLst>
            <pc:docMk/>
            <pc:sldMk cId="795944063" sldId="330"/>
            <ac:spMk id="6" creationId="{74B57C4E-78EB-B4E3-2C24-EF3FF555BD2C}"/>
          </ac:spMkLst>
        </pc:spChg>
        <pc:spChg chg="mod">
          <ac:chgData name="이 대은" userId="1ba6ee5b3b796c7a" providerId="LiveId" clId="{C276FB03-2843-4F63-8F05-6E8B09A5A8D1}" dt="2023-05-01T13:08:26.879" v="2028"/>
          <ac:spMkLst>
            <pc:docMk/>
            <pc:sldMk cId="795944063" sldId="330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23:16.272" v="1263" actId="478"/>
          <ac:picMkLst>
            <pc:docMk/>
            <pc:sldMk cId="795944063" sldId="330"/>
            <ac:picMk id="4" creationId="{A47DA5DB-2C70-48CB-B558-DD562CF12422}"/>
          </ac:picMkLst>
        </pc:picChg>
        <pc:picChg chg="add mod">
          <ac:chgData name="이 대은" userId="1ba6ee5b3b796c7a" providerId="LiveId" clId="{C276FB03-2843-4F63-8F05-6E8B09A5A8D1}" dt="2023-05-01T08:23:13.187" v="1261" actId="1076"/>
          <ac:picMkLst>
            <pc:docMk/>
            <pc:sldMk cId="795944063" sldId="330"/>
            <ac:picMk id="1026" creationId="{05A2B2ED-B865-22D3-4D37-84E451E5A20F}"/>
          </ac:picMkLst>
        </pc:picChg>
        <pc:picChg chg="del">
          <ac:chgData name="이 대은" userId="1ba6ee5b3b796c7a" providerId="LiveId" clId="{C276FB03-2843-4F63-8F05-6E8B09A5A8D1}" dt="2023-05-01T08:22:59.159" v="1254" actId="478"/>
          <ac:picMkLst>
            <pc:docMk/>
            <pc:sldMk cId="795944063" sldId="330"/>
            <ac:picMk id="1028" creationId="{FB34FAAA-4C04-B808-B043-2FDB926EB6CE}"/>
          </ac:picMkLst>
        </pc:picChg>
      </pc:sldChg>
      <pc:sldChg chg="addSp delSp modSp add mod">
        <pc:chgData name="이 대은" userId="1ba6ee5b3b796c7a" providerId="LiveId" clId="{C276FB03-2843-4F63-8F05-6E8B09A5A8D1}" dt="2023-05-06T12:26:17.734" v="4104" actId="2711"/>
        <pc:sldMkLst>
          <pc:docMk/>
          <pc:sldMk cId="776726218" sldId="331"/>
        </pc:sldMkLst>
        <pc:spChg chg="mod">
          <ac:chgData name="이 대은" userId="1ba6ee5b3b796c7a" providerId="LiveId" clId="{C276FB03-2843-4F63-8F05-6E8B09A5A8D1}" dt="2023-05-01T08:32:19.534" v="1520" actId="14100"/>
          <ac:spMkLst>
            <pc:docMk/>
            <pc:sldMk cId="776726218" sldId="331"/>
            <ac:spMk id="3" creationId="{BAE0FCCF-754B-41BC-648D-16B0C66127BE}"/>
          </ac:spMkLst>
        </pc:spChg>
        <pc:spChg chg="mod ord">
          <ac:chgData name="이 대은" userId="1ba6ee5b3b796c7a" providerId="LiveId" clId="{C276FB03-2843-4F63-8F05-6E8B09A5A8D1}" dt="2023-05-01T08:32:07.802" v="1517" actId="14100"/>
          <ac:spMkLst>
            <pc:docMk/>
            <pc:sldMk cId="776726218" sldId="331"/>
            <ac:spMk id="4" creationId="{8C140D55-1345-8E77-F61B-A49DF6862519}"/>
          </ac:spMkLst>
        </pc:spChg>
        <pc:spChg chg="add mod">
          <ac:chgData name="이 대은" userId="1ba6ee5b3b796c7a" providerId="LiveId" clId="{C276FB03-2843-4F63-8F05-6E8B09A5A8D1}" dt="2023-05-01T08:32:33.759" v="1523" actId="14100"/>
          <ac:spMkLst>
            <pc:docMk/>
            <pc:sldMk cId="776726218" sldId="331"/>
            <ac:spMk id="6" creationId="{2769AEDD-29E5-EC75-D9CD-A45C7840E64C}"/>
          </ac:spMkLst>
        </pc:spChg>
        <pc:spChg chg="add mod">
          <ac:chgData name="이 대은" userId="1ba6ee5b3b796c7a" providerId="LiveId" clId="{C276FB03-2843-4F63-8F05-6E8B09A5A8D1}" dt="2023-05-06T12:26:17.734" v="4104" actId="2711"/>
          <ac:spMkLst>
            <pc:docMk/>
            <pc:sldMk cId="776726218" sldId="331"/>
            <ac:spMk id="7" creationId="{855040B4-D103-2572-60DA-63F14F554DEE}"/>
          </ac:spMkLst>
        </pc:spChg>
        <pc:spChg chg="add mod">
          <ac:chgData name="이 대은" userId="1ba6ee5b3b796c7a" providerId="LiveId" clId="{C276FB03-2843-4F63-8F05-6E8B09A5A8D1}" dt="2023-05-01T08:33:05.362" v="1554" actId="14100"/>
          <ac:spMkLst>
            <pc:docMk/>
            <pc:sldMk cId="776726218" sldId="331"/>
            <ac:spMk id="8" creationId="{6AD2DFB9-FAFE-B421-9B5B-AAD452347EFD}"/>
          </ac:spMkLst>
        </pc:spChg>
        <pc:spChg chg="add mod">
          <ac:chgData name="이 대은" userId="1ba6ee5b3b796c7a" providerId="LiveId" clId="{C276FB03-2843-4F63-8F05-6E8B09A5A8D1}" dt="2023-05-06T12:26:13.316" v="4103" actId="2711"/>
          <ac:spMkLst>
            <pc:docMk/>
            <pc:sldMk cId="776726218" sldId="331"/>
            <ac:spMk id="9" creationId="{FC5608A9-2A88-489F-285C-B2C06D664DFA}"/>
          </ac:spMkLst>
        </pc:spChg>
        <pc:spChg chg="mod">
          <ac:chgData name="이 대은" userId="1ba6ee5b3b796c7a" providerId="LiveId" clId="{C276FB03-2843-4F63-8F05-6E8B09A5A8D1}" dt="2023-05-01T08:35:03.642" v="1783" actId="14100"/>
          <ac:spMkLst>
            <pc:docMk/>
            <pc:sldMk cId="776726218" sldId="331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42.109" v="1509"/>
          <ac:spMkLst>
            <pc:docMk/>
            <pc:sldMk cId="776726218" sldId="331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30:43.275" v="1510" actId="478"/>
          <ac:picMkLst>
            <pc:docMk/>
            <pc:sldMk cId="776726218" sldId="331"/>
            <ac:picMk id="2" creationId="{56BDD0E1-C8B8-8B4A-9465-8EA3BA0BEB03}"/>
          </ac:picMkLst>
        </pc:picChg>
        <pc:picChg chg="add mod ord">
          <ac:chgData name="이 대은" userId="1ba6ee5b3b796c7a" providerId="LiveId" clId="{C276FB03-2843-4F63-8F05-6E8B09A5A8D1}" dt="2023-05-01T08:31:54.903" v="1515" actId="167"/>
          <ac:picMkLst>
            <pc:docMk/>
            <pc:sldMk cId="776726218" sldId="331"/>
            <ac:picMk id="5" creationId="{54DDC38B-0FD9-1D68-666A-A5ECB46EB5C8}"/>
          </ac:picMkLst>
        </pc:picChg>
      </pc:sldChg>
      <pc:sldChg chg="new del">
        <pc:chgData name="이 대은" userId="1ba6ee5b3b796c7a" providerId="LiveId" clId="{C276FB03-2843-4F63-8F05-6E8B09A5A8D1}" dt="2023-05-01T08:30:15.976" v="1496" actId="680"/>
        <pc:sldMkLst>
          <pc:docMk/>
          <pc:sldMk cId="1332900943" sldId="331"/>
        </pc:sldMkLst>
      </pc:sldChg>
      <pc:sldChg chg="add del">
        <pc:chgData name="이 대은" userId="1ba6ee5b3b796c7a" providerId="LiveId" clId="{C276FB03-2843-4F63-8F05-6E8B09A5A8D1}" dt="2023-05-01T08:23:00.430" v="1256"/>
        <pc:sldMkLst>
          <pc:docMk/>
          <pc:sldMk cId="3105767616" sldId="331"/>
        </pc:sldMkLst>
      </pc:sldChg>
      <pc:sldChg chg="addSp delSp modSp add mod ord">
        <pc:chgData name="이 대은" userId="1ba6ee5b3b796c7a" providerId="LiveId" clId="{C276FB03-2843-4F63-8F05-6E8B09A5A8D1}" dt="2023-05-01T13:02:16.973" v="1995"/>
        <pc:sldMkLst>
          <pc:docMk/>
          <pc:sldMk cId="1051508394" sldId="332"/>
        </pc:sldMkLst>
        <pc:spChg chg="add del mod">
          <ac:chgData name="이 대은" userId="1ba6ee5b3b796c7a" providerId="LiveId" clId="{C276FB03-2843-4F63-8F05-6E8B09A5A8D1}" dt="2023-05-01T11:27:19.206" v="1826" actId="478"/>
          <ac:spMkLst>
            <pc:docMk/>
            <pc:sldMk cId="1051508394" sldId="332"/>
            <ac:spMk id="2" creationId="{13860AD0-ADDA-FF4E-F9A5-AA084E71660A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1:26:12.094" v="1809" actId="21"/>
          <ac:spMkLst>
            <pc:docMk/>
            <pc:sldMk cId="1051508394" sldId="332"/>
            <ac:spMk id="11" creationId="{332B4CCA-0AD0-801C-F2AA-FF4B4B683FD5}"/>
          </ac:spMkLst>
        </pc:spChg>
        <pc:spChg chg="add del mod">
          <ac:chgData name="이 대은" userId="1ba6ee5b3b796c7a" providerId="LiveId" clId="{C276FB03-2843-4F63-8F05-6E8B09A5A8D1}" dt="2023-05-01T11:26:21.395" v="1811" actId="21"/>
          <ac:spMkLst>
            <pc:docMk/>
            <pc:sldMk cId="1051508394" sldId="332"/>
            <ac:spMk id="13" creationId="{D27B9620-4795-349B-973F-BA6F698454D6}"/>
          </ac:spMkLst>
        </pc:spChg>
        <pc:spChg chg="add del mod">
          <ac:chgData name="이 대은" userId="1ba6ee5b3b796c7a" providerId="LiveId" clId="{C276FB03-2843-4F63-8F05-6E8B09A5A8D1}" dt="2023-05-01T11:26:23.434" v="1813"/>
          <ac:spMkLst>
            <pc:docMk/>
            <pc:sldMk cId="1051508394" sldId="332"/>
            <ac:spMk id="14" creationId="{6EF98C7A-76D4-6C43-95E9-034A9703B1CA}"/>
          </ac:spMkLst>
        </pc:spChg>
        <pc:spChg chg="add del mod">
          <ac:chgData name="이 대은" userId="1ba6ee5b3b796c7a" providerId="LiveId" clId="{C276FB03-2843-4F63-8F05-6E8B09A5A8D1}" dt="2023-05-01T11:26:17.635" v="1810" actId="21"/>
          <ac:spMkLst>
            <pc:docMk/>
            <pc:sldMk cId="1051508394" sldId="332"/>
            <ac:spMk id="15" creationId="{F9A8BC2A-B237-4126-3EEB-75BB2BA51702}"/>
          </ac:spMkLst>
        </pc:spChg>
        <pc:spChg chg="add del mod">
          <ac:chgData name="이 대은" userId="1ba6ee5b3b796c7a" providerId="LiveId" clId="{C276FB03-2843-4F63-8F05-6E8B09A5A8D1}" dt="2023-05-01T11:28:06.110" v="1836" actId="478"/>
          <ac:spMkLst>
            <pc:docMk/>
            <pc:sldMk cId="1051508394" sldId="332"/>
            <ac:spMk id="18" creationId="{0E5FE83D-172A-9D2B-A965-90DAC5A96AC4}"/>
          </ac:spMkLst>
        </pc:spChg>
        <pc:spChg chg="add mod">
          <ac:chgData name="이 대은" userId="1ba6ee5b3b796c7a" providerId="LiveId" clId="{C276FB03-2843-4F63-8F05-6E8B09A5A8D1}" dt="2023-05-01T13:02:14.036" v="1993" actId="20577"/>
          <ac:spMkLst>
            <pc:docMk/>
            <pc:sldMk cId="1051508394" sldId="332"/>
            <ac:spMk id="25" creationId="{4F70DA5A-F220-49AA-A5BB-C2AC23F7452D}"/>
          </ac:spMkLst>
        </pc:spChg>
        <pc:picChg chg="del">
          <ac:chgData name="이 대은" userId="1ba6ee5b3b796c7a" providerId="LiveId" clId="{C276FB03-2843-4F63-8F05-6E8B09A5A8D1}" dt="2023-05-01T11:20:35.761" v="1785" actId="478"/>
          <ac:picMkLst>
            <pc:docMk/>
            <pc:sldMk cId="1051508394" sldId="332"/>
            <ac:picMk id="5" creationId="{54DDC38B-0FD9-1D68-666A-A5ECB46EB5C8}"/>
          </ac:picMkLst>
        </pc:picChg>
        <pc:picChg chg="add mod">
          <ac:chgData name="이 대은" userId="1ba6ee5b3b796c7a" providerId="LiveId" clId="{C276FB03-2843-4F63-8F05-6E8B09A5A8D1}" dt="2023-05-01T11:27:40.866" v="1831" actId="1076"/>
          <ac:picMkLst>
            <pc:docMk/>
            <pc:sldMk cId="1051508394" sldId="332"/>
            <ac:picMk id="17" creationId="{2DFAB2DD-125E-7115-EA1B-493CE775E4E5}"/>
          </ac:picMkLst>
        </pc:picChg>
        <pc:picChg chg="add del mod">
          <ac:chgData name="이 대은" userId="1ba6ee5b3b796c7a" providerId="LiveId" clId="{C276FB03-2843-4F63-8F05-6E8B09A5A8D1}" dt="2023-05-01T11:21:26.872" v="1790"/>
          <ac:picMkLst>
            <pc:docMk/>
            <pc:sldMk cId="1051508394" sldId="332"/>
            <ac:picMk id="2050" creationId="{483FF40F-A76D-A09C-F3EC-5032F80CAFF4}"/>
          </ac:picMkLst>
        </pc:picChg>
        <pc:picChg chg="add mod">
          <ac:chgData name="이 대은" userId="1ba6ee5b3b796c7a" providerId="LiveId" clId="{C276FB03-2843-4F63-8F05-6E8B09A5A8D1}" dt="2023-05-01T11:22:30.896" v="1799" actId="1076"/>
          <ac:picMkLst>
            <pc:docMk/>
            <pc:sldMk cId="1051508394" sldId="332"/>
            <ac:picMk id="2052" creationId="{EF918A07-F61F-7713-3A97-F1BAE514F048}"/>
          </ac:picMkLst>
        </pc:picChg>
        <pc:cxnChg chg="add del">
          <ac:chgData name="이 대은" userId="1ba6ee5b3b796c7a" providerId="LiveId" clId="{C276FB03-2843-4F63-8F05-6E8B09A5A8D1}" dt="2023-05-01T11:28:18.256" v="1838" actId="11529"/>
          <ac:cxnSpMkLst>
            <pc:docMk/>
            <pc:sldMk cId="1051508394" sldId="332"/>
            <ac:cxnSpMk id="20" creationId="{60074BD4-A2DE-DE51-65AB-33950458F4AA}"/>
          </ac:cxnSpMkLst>
        </pc:cxnChg>
        <pc:cxnChg chg="add mod">
          <ac:chgData name="이 대은" userId="1ba6ee5b3b796c7a" providerId="LiveId" clId="{C276FB03-2843-4F63-8F05-6E8B09A5A8D1}" dt="2023-05-01T11:28:54.751" v="1849" actId="14100"/>
          <ac:cxnSpMkLst>
            <pc:docMk/>
            <pc:sldMk cId="1051508394" sldId="332"/>
            <ac:cxnSpMk id="22" creationId="{A071C37B-2504-67B8-C6D3-D605F8D090B9}"/>
          </ac:cxnSpMkLst>
        </pc:cxnChg>
      </pc:sldChg>
      <pc:sldChg chg="addSp delSp modSp add mod">
        <pc:chgData name="이 대은" userId="1ba6ee5b3b796c7a" providerId="LiveId" clId="{C276FB03-2843-4F63-8F05-6E8B09A5A8D1}" dt="2023-05-01T13:12:12.685" v="2215"/>
        <pc:sldMkLst>
          <pc:docMk/>
          <pc:sldMk cId="4004381730" sldId="333"/>
        </pc:sldMkLst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3:10:40.639" v="2065" actId="478"/>
          <ac:spMkLst>
            <pc:docMk/>
            <pc:sldMk cId="4004381730" sldId="333"/>
            <ac:spMk id="10" creationId="{DC5635E6-E576-A2CC-71AF-F1B2BFCA6251}"/>
          </ac:spMkLst>
        </pc:spChg>
        <pc:spChg chg="add mod">
          <ac:chgData name="이 대은" userId="1ba6ee5b3b796c7a" providerId="LiveId" clId="{C276FB03-2843-4F63-8F05-6E8B09A5A8D1}" dt="2023-05-01T13:12:12.685" v="2215"/>
          <ac:spMkLst>
            <pc:docMk/>
            <pc:sldMk cId="4004381730" sldId="333"/>
            <ac:spMk id="11" creationId="{C022A48D-DCB4-CEEC-0684-40A8544C0063}"/>
          </ac:spMkLst>
        </pc:spChg>
        <pc:spChg chg="del mod">
          <ac:chgData name="이 대은" userId="1ba6ee5b3b796c7a" providerId="LiveId" clId="{C276FB03-2843-4F63-8F05-6E8B09A5A8D1}" dt="2023-05-01T13:10:37.818" v="2064" actId="478"/>
          <ac:spMkLst>
            <pc:docMk/>
            <pc:sldMk cId="4004381730" sldId="333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3:09:21.939" v="2059"/>
          <ac:spMkLst>
            <pc:docMk/>
            <pc:sldMk cId="4004381730" sldId="333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3:09:26.077" v="2061" actId="478"/>
          <ac:picMkLst>
            <pc:docMk/>
            <pc:sldMk cId="4004381730" sldId="333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1T13:19:30.362" v="2519" actId="20577"/>
        <pc:sldMkLst>
          <pc:docMk/>
          <pc:sldMk cId="2628051601" sldId="334"/>
        </pc:sldMkLst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4" creationId="{20D76381-A47E-979E-F338-EA03D2CD87E8}"/>
          </ac:spMkLst>
        </pc:spChg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5" creationId="{1729F16E-2588-9917-2435-D01AF6D77E5D}"/>
          </ac:spMkLst>
        </pc:spChg>
        <pc:spChg chg="add mod">
          <ac:chgData name="이 대은" userId="1ba6ee5b3b796c7a" providerId="LiveId" clId="{C276FB03-2843-4F63-8F05-6E8B09A5A8D1}" dt="2023-05-01T13:19:30.362" v="2519" actId="20577"/>
          <ac:spMkLst>
            <pc:docMk/>
            <pc:sldMk cId="2628051601" sldId="334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12:41.133" v="2222"/>
          <ac:spMkLst>
            <pc:docMk/>
            <pc:sldMk cId="2628051601" sldId="334"/>
            <ac:spMk id="11" creationId="{C022A48D-DCB4-CEEC-0684-40A8544C0063}"/>
          </ac:spMkLst>
        </pc:spChg>
        <pc:graphicFrameChg chg="add del mod">
          <ac:chgData name="이 대은" userId="1ba6ee5b3b796c7a" providerId="LiveId" clId="{C276FB03-2843-4F63-8F05-6E8B09A5A8D1}" dt="2023-05-01T13:12:53.146" v="2226" actId="3680"/>
          <ac:graphicFrameMkLst>
            <pc:docMk/>
            <pc:sldMk cId="2628051601" sldId="334"/>
            <ac:graphicFrameMk id="2" creationId="{810CB193-D13C-8FEF-5581-6B9C3C2B1493}"/>
          </ac:graphicFrameMkLst>
        </pc:graphicFrameChg>
        <pc:graphicFrameChg chg="add del mod">
          <ac:chgData name="이 대은" userId="1ba6ee5b3b796c7a" providerId="LiveId" clId="{C276FB03-2843-4F63-8F05-6E8B09A5A8D1}" dt="2023-05-01T13:13:32.948" v="2229" actId="478"/>
          <ac:graphicFrameMkLst>
            <pc:docMk/>
            <pc:sldMk cId="2628051601" sldId="334"/>
            <ac:graphicFrameMk id="3" creationId="{9BBB2FB5-557C-378D-7358-FA381D9F5E8B}"/>
          </ac:graphicFrameMkLst>
        </pc:graphicFrameChg>
      </pc:sldChg>
      <pc:sldChg chg="delSp modSp add mod">
        <pc:chgData name="이 대은" userId="1ba6ee5b3b796c7a" providerId="LiveId" clId="{C276FB03-2843-4F63-8F05-6E8B09A5A8D1}" dt="2023-05-01T13:21:56.682" v="2593" actId="1076"/>
        <pc:sldMkLst>
          <pc:docMk/>
          <pc:sldMk cId="1661631072" sldId="335"/>
        </pc:sldMkLst>
        <pc:spChg chg="mod">
          <ac:chgData name="이 대은" userId="1ba6ee5b3b796c7a" providerId="LiveId" clId="{C276FB03-2843-4F63-8F05-6E8B09A5A8D1}" dt="2023-05-01T13:21:10.111" v="2592" actId="20577"/>
          <ac:spMkLst>
            <pc:docMk/>
            <pc:sldMk cId="1661631072" sldId="335"/>
            <ac:spMk id="4" creationId="{20D76381-A47E-979E-F338-EA03D2CD87E8}"/>
          </ac:spMkLst>
        </pc:spChg>
        <pc:spChg chg="mod">
          <ac:chgData name="이 대은" userId="1ba6ee5b3b796c7a" providerId="LiveId" clId="{C276FB03-2843-4F63-8F05-6E8B09A5A8D1}" dt="2023-05-01T13:21:56.682" v="2593" actId="1076"/>
          <ac:spMkLst>
            <pc:docMk/>
            <pc:sldMk cId="1661631072" sldId="335"/>
            <ac:spMk id="5" creationId="{1729F16E-2588-9917-2435-D01AF6D77E5D}"/>
          </ac:spMkLst>
        </pc:spChg>
        <pc:spChg chg="del mod">
          <ac:chgData name="이 대은" userId="1ba6ee5b3b796c7a" providerId="LiveId" clId="{C276FB03-2843-4F63-8F05-6E8B09A5A8D1}" dt="2023-05-01T13:20:23.680" v="2523" actId="478"/>
          <ac:spMkLst>
            <pc:docMk/>
            <pc:sldMk cId="1661631072" sldId="335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20:16.871" v="2521"/>
          <ac:spMkLst>
            <pc:docMk/>
            <pc:sldMk cId="1661631072" sldId="335"/>
            <ac:spMk id="11" creationId="{C022A48D-DCB4-CEEC-0684-40A8544C0063}"/>
          </ac:spMkLst>
        </pc:spChg>
      </pc:sldChg>
      <pc:sldChg chg="addSp delSp modSp add mod ord">
        <pc:chgData name="이 대은" userId="1ba6ee5b3b796c7a" providerId="LiveId" clId="{C276FB03-2843-4F63-8F05-6E8B09A5A8D1}" dt="2023-05-03T16:25:08.894" v="4102"/>
        <pc:sldMkLst>
          <pc:docMk/>
          <pc:sldMk cId="2670198983" sldId="336"/>
        </pc:sldMkLst>
        <pc:spChg chg="del">
          <ac:chgData name="이 대은" userId="1ba6ee5b3b796c7a" providerId="LiveId" clId="{C276FB03-2843-4F63-8F05-6E8B09A5A8D1}" dt="2023-05-01T13:24:29.826" v="2595" actId="478"/>
          <ac:spMkLst>
            <pc:docMk/>
            <pc:sldMk cId="2670198983" sldId="336"/>
            <ac:spMk id="4" creationId="{20D76381-A47E-979E-F338-EA03D2CD87E8}"/>
          </ac:spMkLst>
        </pc:spChg>
        <pc:spChg chg="del">
          <ac:chgData name="이 대은" userId="1ba6ee5b3b796c7a" providerId="LiveId" clId="{C276FB03-2843-4F63-8F05-6E8B09A5A8D1}" dt="2023-05-01T13:24:31.915" v="2596" actId="478"/>
          <ac:spMkLst>
            <pc:docMk/>
            <pc:sldMk cId="2670198983" sldId="336"/>
            <ac:spMk id="5" creationId="{1729F16E-2588-9917-2435-D01AF6D77E5D}"/>
          </ac:spMkLst>
        </pc:spChg>
        <pc:spChg chg="add del mod">
          <ac:chgData name="이 대은" userId="1ba6ee5b3b796c7a" providerId="LiveId" clId="{C276FB03-2843-4F63-8F05-6E8B09A5A8D1}" dt="2023-05-01T13:24:51.088" v="2602" actId="478"/>
          <ac:spMkLst>
            <pc:docMk/>
            <pc:sldMk cId="2670198983" sldId="336"/>
            <ac:spMk id="6" creationId="{D5B45F8B-0ECD-5231-E074-12E1CCDAA413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9" creationId="{B77C2D69-112A-62A3-C378-96763AC3FB72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10" creationId="{68A396AE-3A30-6064-6FDF-B22CD6F8E058}"/>
          </ac:spMkLst>
        </pc:spChg>
        <pc:spChg chg="del mod">
          <ac:chgData name="이 대은" userId="1ba6ee5b3b796c7a" providerId="LiveId" clId="{C276FB03-2843-4F63-8F05-6E8B09A5A8D1}" dt="2023-05-01T13:24:48.457" v="2601" actId="478"/>
          <ac:spMkLst>
            <pc:docMk/>
            <pc:sldMk cId="2670198983" sldId="336"/>
            <ac:spMk id="11" creationId="{C022A48D-DCB4-CEEC-0684-40A8544C0063}"/>
          </ac:spMkLst>
        </pc:sp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2" creationId="{1FBF8D54-462D-98B0-BDB2-4B2B2E6716E0}"/>
          </ac:picMkLst>
        </pc:pic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8" creationId="{976EC68F-5CE7-1237-2135-512DEA86EC44}"/>
          </ac:picMkLst>
        </pc:picChg>
      </pc:sldChg>
      <pc:sldChg chg="addSp delSp modSp add mod">
        <pc:chgData name="이 대은" userId="1ba6ee5b3b796c7a" providerId="LiveId" clId="{C276FB03-2843-4F63-8F05-6E8B09A5A8D1}" dt="2023-05-01T14:08:19.744" v="2894" actId="403"/>
        <pc:sldMkLst>
          <pc:docMk/>
          <pc:sldMk cId="4189942597" sldId="337"/>
        </pc:sldMkLst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4:05:10.110" v="2741" actId="478"/>
          <ac:spMkLst>
            <pc:docMk/>
            <pc:sldMk cId="4189942597" sldId="337"/>
            <ac:spMk id="10" creationId="{DEB05129-9940-E6F7-CC12-A2AEEA5E84F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4:05:02.812" v="2737"/>
          <ac:spMkLst>
            <pc:docMk/>
            <pc:sldMk cId="4189942597" sldId="337"/>
            <ac:spMk id="876" creationId="{00000000-0000-0000-0000-000000000000}"/>
          </ac:spMkLst>
        </pc:spChg>
        <pc:graphicFrameChg chg="add del mod modGraphic">
          <ac:chgData name="이 대은" userId="1ba6ee5b3b796c7a" providerId="LiveId" clId="{C276FB03-2843-4F63-8F05-6E8B09A5A8D1}" dt="2023-05-01T14:05:33.888" v="2749" actId="3680"/>
          <ac:graphicFrameMkLst>
            <pc:docMk/>
            <pc:sldMk cId="4189942597" sldId="337"/>
            <ac:graphicFrameMk id="11" creationId="{D363E468-CC41-7B34-5966-6C64F534F1D0}"/>
          </ac:graphicFrameMkLst>
        </pc:graphicFrameChg>
        <pc:graphicFrameChg chg="add mod modGraphic">
          <ac:chgData name="이 대은" userId="1ba6ee5b3b796c7a" providerId="LiveId" clId="{C276FB03-2843-4F63-8F05-6E8B09A5A8D1}" dt="2023-05-01T14:08:19.744" v="2894" actId="403"/>
          <ac:graphicFrameMkLst>
            <pc:docMk/>
            <pc:sldMk cId="4189942597" sldId="337"/>
            <ac:graphicFrameMk id="12" creationId="{E34D4BAF-06D3-546E-B3EB-72411E08DF2F}"/>
          </ac:graphicFrameMkLst>
        </pc:graphicFrameChg>
        <pc:picChg chg="del mod">
          <ac:chgData name="이 대은" userId="1ba6ee5b3b796c7a" providerId="LiveId" clId="{C276FB03-2843-4F63-8F05-6E8B09A5A8D1}" dt="2023-05-01T14:05:03.909" v="2739" actId="478"/>
          <ac:picMkLst>
            <pc:docMk/>
            <pc:sldMk cId="4189942597" sldId="337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6T12:26:53.338" v="4105" actId="20577"/>
        <pc:sldMkLst>
          <pc:docMk/>
          <pc:sldMk cId="1283119119" sldId="338"/>
        </pc:sldMkLst>
        <pc:spChg chg="add mod">
          <ac:chgData name="이 대은" userId="1ba6ee5b3b796c7a" providerId="LiveId" clId="{C276FB03-2843-4F63-8F05-6E8B09A5A8D1}" dt="2023-05-06T12:26:53.338" v="4105" actId="20577"/>
          <ac:spMkLst>
            <pc:docMk/>
            <pc:sldMk cId="1283119119" sldId="338"/>
            <ac:spMk id="4" creationId="{0D673A62-E7A7-91A5-39D4-B789977F9FF1}"/>
          </ac:spMkLst>
        </pc:spChg>
        <pc:spChg chg="add del">
          <ac:chgData name="이 대은" userId="1ba6ee5b3b796c7a" providerId="LiveId" clId="{C276FB03-2843-4F63-8F05-6E8B09A5A8D1}" dt="2023-05-01T14:14:59.591" v="3041"/>
          <ac:spMkLst>
            <pc:docMk/>
            <pc:sldMk cId="1283119119" sldId="338"/>
            <ac:spMk id="5" creationId="{C660CC82-1A9A-981E-A380-B0AA9F760163}"/>
          </ac:spMkLst>
        </pc:spChg>
        <pc:spChg chg="mod">
          <ac:chgData name="이 대은" userId="1ba6ee5b3b796c7a" providerId="LiveId" clId="{C276FB03-2843-4F63-8F05-6E8B09A5A8D1}" dt="2023-05-01T14:09:39.199" v="2922" actId="20577"/>
          <ac:spMkLst>
            <pc:docMk/>
            <pc:sldMk cId="1283119119" sldId="338"/>
            <ac:spMk id="876" creationId="{00000000-0000-0000-0000-000000000000}"/>
          </ac:spMkLst>
        </pc:spChg>
        <pc:graphicFrameChg chg="del">
          <ac:chgData name="이 대은" userId="1ba6ee5b3b796c7a" providerId="LiveId" clId="{C276FB03-2843-4F63-8F05-6E8B09A5A8D1}" dt="2023-05-01T14:12:09.727" v="2923" actId="478"/>
          <ac:graphicFrameMkLst>
            <pc:docMk/>
            <pc:sldMk cId="1283119119" sldId="338"/>
            <ac:graphicFrameMk id="12" creationId="{E34D4BAF-06D3-546E-B3EB-72411E08DF2F}"/>
          </ac:graphicFrameMkLst>
        </pc:graphicFrameChg>
        <pc:picChg chg="add mod">
          <ac:chgData name="이 대은" userId="1ba6ee5b3b796c7a" providerId="LiveId" clId="{C276FB03-2843-4F63-8F05-6E8B09A5A8D1}" dt="2023-05-01T14:12:49.095" v="2930" actId="1076"/>
          <ac:picMkLst>
            <pc:docMk/>
            <pc:sldMk cId="1283119119" sldId="338"/>
            <ac:picMk id="3" creationId="{9E38F88A-ED10-3994-DAC9-FD91ABF11A4E}"/>
          </ac:picMkLst>
        </pc:picChg>
      </pc:sldChg>
      <pc:sldChg chg="addSp delSp modSp add mod">
        <pc:chgData name="이 대은" userId="1ba6ee5b3b796c7a" providerId="LiveId" clId="{C276FB03-2843-4F63-8F05-6E8B09A5A8D1}" dt="2023-05-01T14:34:32.129" v="3129" actId="14100"/>
        <pc:sldMkLst>
          <pc:docMk/>
          <pc:sldMk cId="1220872303" sldId="339"/>
        </pc:sldMkLst>
        <pc:spChg chg="add del">
          <ac:chgData name="이 대은" userId="1ba6ee5b3b796c7a" providerId="LiveId" clId="{C276FB03-2843-4F63-8F05-6E8B09A5A8D1}" dt="2023-05-01T14:33:32.188" v="3119"/>
          <ac:spMkLst>
            <pc:docMk/>
            <pc:sldMk cId="1220872303" sldId="339"/>
            <ac:spMk id="2" creationId="{6A23E802-EC8A-6825-4134-4AC2C064338B}"/>
          </ac:spMkLst>
        </pc:spChg>
        <pc:spChg chg="mod">
          <ac:chgData name="이 대은" userId="1ba6ee5b3b796c7a" providerId="LiveId" clId="{C276FB03-2843-4F63-8F05-6E8B09A5A8D1}" dt="2023-05-01T14:33:41.559" v="3122" actId="20577"/>
          <ac:spMkLst>
            <pc:docMk/>
            <pc:sldMk cId="1220872303" sldId="339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1:34.582" v="3059" actId="20577"/>
          <ac:spMkLst>
            <pc:docMk/>
            <pc:sldMk cId="1220872303" sldId="339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4:34:18.477" v="3123" actId="478"/>
          <ac:picMkLst>
            <pc:docMk/>
            <pc:sldMk cId="1220872303" sldId="339"/>
            <ac:picMk id="3" creationId="{9E38F88A-ED10-3994-DAC9-FD91ABF11A4E}"/>
          </ac:picMkLst>
        </pc:picChg>
        <pc:picChg chg="add mod">
          <ac:chgData name="이 대은" userId="1ba6ee5b3b796c7a" providerId="LiveId" clId="{C276FB03-2843-4F63-8F05-6E8B09A5A8D1}" dt="2023-05-01T14:34:32.129" v="3129" actId="14100"/>
          <ac:picMkLst>
            <pc:docMk/>
            <pc:sldMk cId="1220872303" sldId="339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1T14:38:02.105" v="3172" actId="1076"/>
        <pc:sldMkLst>
          <pc:docMk/>
          <pc:sldMk cId="1337314082" sldId="340"/>
        </pc:sldMkLst>
        <pc:spChg chg="add del">
          <ac:chgData name="이 대은" userId="1ba6ee5b3b796c7a" providerId="LiveId" clId="{C276FB03-2843-4F63-8F05-6E8B09A5A8D1}" dt="2023-05-01T14:37:08.500" v="3160"/>
          <ac:spMkLst>
            <pc:docMk/>
            <pc:sldMk cId="1337314082" sldId="340"/>
            <ac:spMk id="2" creationId="{9D17079F-AB0F-8B1A-6AF6-271AEAB91338}"/>
          </ac:spMkLst>
        </pc:spChg>
        <pc:spChg chg="mod">
          <ac:chgData name="이 대은" userId="1ba6ee5b3b796c7a" providerId="LiveId" clId="{C276FB03-2843-4F63-8F05-6E8B09A5A8D1}" dt="2023-05-01T14:37:37.268" v="3166" actId="1076"/>
          <ac:spMkLst>
            <pc:docMk/>
            <pc:sldMk cId="1337314082" sldId="340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5:54.523" v="3134" actId="20577"/>
          <ac:spMkLst>
            <pc:docMk/>
            <pc:sldMk cId="1337314082" sldId="340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4:38:02.105" v="3172" actId="1076"/>
          <ac:picMkLst>
            <pc:docMk/>
            <pc:sldMk cId="1337314082" sldId="340"/>
            <ac:picMk id="5" creationId="{3706F3D0-3214-A13C-3D3A-9E7650B16481}"/>
          </ac:picMkLst>
        </pc:picChg>
        <pc:picChg chg="del">
          <ac:chgData name="이 대은" userId="1ba6ee5b3b796c7a" providerId="LiveId" clId="{C276FB03-2843-4F63-8F05-6E8B09A5A8D1}" dt="2023-05-01T14:37:54.082" v="3167" actId="478"/>
          <ac:picMkLst>
            <pc:docMk/>
            <pc:sldMk cId="1337314082" sldId="340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6T12:29:07.409" v="4116" actId="1076"/>
        <pc:sldMkLst>
          <pc:docMk/>
          <pc:sldMk cId="4019891173" sldId="341"/>
        </pc:sldMkLst>
        <pc:spChg chg="add del">
          <ac:chgData name="이 대은" userId="1ba6ee5b3b796c7a" providerId="LiveId" clId="{C276FB03-2843-4F63-8F05-6E8B09A5A8D1}" dt="2023-05-01T15:31:55.544" v="3194"/>
          <ac:spMkLst>
            <pc:docMk/>
            <pc:sldMk cId="4019891173" sldId="341"/>
            <ac:spMk id="2" creationId="{BCEFA88A-B73F-93FC-90B0-AC8B3AC0C304}"/>
          </ac:spMkLst>
        </pc:spChg>
        <pc:spChg chg="mod">
          <ac:chgData name="이 대은" userId="1ba6ee5b3b796c7a" providerId="LiveId" clId="{C276FB03-2843-4F63-8F05-6E8B09A5A8D1}" dt="2023-05-01T15:32:08.458" v="3199" actId="20577"/>
          <ac:spMkLst>
            <pc:docMk/>
            <pc:sldMk cId="4019891173" sldId="341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5:30:31.569" v="3177" actId="20577"/>
          <ac:spMkLst>
            <pc:docMk/>
            <pc:sldMk cId="4019891173" sldId="341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6T12:29:07.409" v="4116" actId="1076"/>
          <ac:picMkLst>
            <pc:docMk/>
            <pc:sldMk cId="4019891173" sldId="341"/>
            <ac:picMk id="3" creationId="{6114FD6B-8D80-B440-5F8B-FEEFA0B2AEEA}"/>
          </ac:picMkLst>
        </pc:picChg>
        <pc:picChg chg="del">
          <ac:chgData name="이 대은" userId="1ba6ee5b3b796c7a" providerId="LiveId" clId="{C276FB03-2843-4F63-8F05-6E8B09A5A8D1}" dt="2023-05-06T12:28:41.963" v="4106" actId="478"/>
          <ac:picMkLst>
            <pc:docMk/>
            <pc:sldMk cId="4019891173" sldId="341"/>
            <ac:picMk id="5" creationId="{3706F3D0-3214-A13C-3D3A-9E7650B16481}"/>
          </ac:picMkLst>
        </pc:picChg>
      </pc:sldChg>
      <pc:sldChg chg="addSp delSp modSp add mod">
        <pc:chgData name="이 대은" userId="1ba6ee5b3b796c7a" providerId="LiveId" clId="{C276FB03-2843-4F63-8F05-6E8B09A5A8D1}" dt="2023-05-01T16:05:19.236" v="3919" actId="1076"/>
        <pc:sldMkLst>
          <pc:docMk/>
          <pc:sldMk cId="1511874703" sldId="342"/>
        </pc:sldMkLst>
        <pc:spChg chg="mod">
          <ac:chgData name="이 대은" userId="1ba6ee5b3b796c7a" providerId="LiveId" clId="{C276FB03-2843-4F63-8F05-6E8B09A5A8D1}" dt="2023-05-01T15:49:08.075" v="3662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15:55:21.157" v="3691" actId="478"/>
          <ac:spMkLst>
            <pc:docMk/>
            <pc:sldMk cId="1511874703" sldId="342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57:58.490" v="3763" actId="1076"/>
          <ac:spMkLst>
            <pc:docMk/>
            <pc:sldMk cId="1511874703" sldId="342"/>
            <ac:spMk id="9" creationId="{E89A48E4-B3B2-AF93-C8DC-D6253AF479DE}"/>
          </ac:spMkLst>
        </pc:spChg>
        <pc:spChg chg="add mod">
          <ac:chgData name="이 대은" userId="1ba6ee5b3b796c7a" providerId="LiveId" clId="{C276FB03-2843-4F63-8F05-6E8B09A5A8D1}" dt="2023-05-01T15:58:00.823" v="3764" actId="1076"/>
          <ac:spMkLst>
            <pc:docMk/>
            <pc:sldMk cId="1511874703" sldId="342"/>
            <ac:spMk id="10" creationId="{176F0E0D-820E-4842-C7A3-BD62E5A22AA4}"/>
          </ac:spMkLst>
        </pc:spChg>
        <pc:spChg chg="add mod">
          <ac:chgData name="이 대은" userId="1ba6ee5b3b796c7a" providerId="LiveId" clId="{C276FB03-2843-4F63-8F05-6E8B09A5A8D1}" dt="2023-05-01T15:58:04.184" v="3765" actId="1076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C276FB03-2843-4F63-8F05-6E8B09A5A8D1}" dt="2023-05-01T16:05:19.236" v="3919" actId="1076"/>
          <ac:spMkLst>
            <pc:docMk/>
            <pc:sldMk cId="1511874703" sldId="342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5:55:19.623" v="3690" actId="478"/>
          <ac:picMkLst>
            <pc:docMk/>
            <pc:sldMk cId="1511874703" sldId="342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5-01T15:55:03.397" v="3685" actId="478"/>
          <ac:picMkLst>
            <pc:docMk/>
            <pc:sldMk cId="1511874703" sldId="342"/>
            <ac:picMk id="5" creationId="{0CDCD5E9-070E-995F-9B84-8067DD2C2B0C}"/>
          </ac:picMkLst>
        </pc:picChg>
        <pc:picChg chg="add mod modCrop">
          <ac:chgData name="이 대은" userId="1ba6ee5b3b796c7a" providerId="LiveId" clId="{C276FB03-2843-4F63-8F05-6E8B09A5A8D1}" dt="2023-05-01T15:57:43.981" v="3755" actId="1076"/>
          <ac:picMkLst>
            <pc:docMk/>
            <pc:sldMk cId="1511874703" sldId="342"/>
            <ac:picMk id="8" creationId="{7838ABD2-5EA7-E862-1D45-96B54F285D4D}"/>
          </ac:picMkLst>
        </pc:picChg>
        <pc:picChg chg="del">
          <ac:chgData name="이 대은" userId="1ba6ee5b3b796c7a" providerId="LiveId" clId="{C276FB03-2843-4F63-8F05-6E8B09A5A8D1}" dt="2023-05-01T15:51:07.338" v="3668" actId="478"/>
          <ac:picMkLst>
            <pc:docMk/>
            <pc:sldMk cId="1511874703" sldId="342"/>
            <ac:picMk id="1028" creationId="{FB34FAAA-4C04-B808-B043-2FDB926EB6CE}"/>
          </ac:picMkLst>
        </pc:picChg>
        <pc:picChg chg="add del mod">
          <ac:chgData name="이 대은" userId="1ba6ee5b3b796c7a" providerId="LiveId" clId="{C276FB03-2843-4F63-8F05-6E8B09A5A8D1}" dt="2023-05-01T15:56:49.750" v="3693" actId="478"/>
          <ac:picMkLst>
            <pc:docMk/>
            <pc:sldMk cId="1511874703" sldId="342"/>
            <ac:picMk id="3074" creationId="{4F16BAEA-2376-2A08-048E-13691A544FD8}"/>
          </ac:picMkLst>
        </pc:picChg>
      </pc:sldChg>
      <pc:sldChg chg="addSp delSp modSp add mod">
        <pc:chgData name="이 대은" userId="1ba6ee5b3b796c7a" providerId="LiveId" clId="{C276FB03-2843-4F63-8F05-6E8B09A5A8D1}" dt="2023-05-01T16:00:09.762" v="3906" actId="20577"/>
        <pc:sldMkLst>
          <pc:docMk/>
          <pc:sldMk cId="1850371060" sldId="343"/>
        </pc:sldMkLst>
        <pc:spChg chg="mod">
          <ac:chgData name="이 대은" userId="1ba6ee5b3b796c7a" providerId="LiveId" clId="{C276FB03-2843-4F63-8F05-6E8B09A5A8D1}" dt="2023-05-01T16:00:09.762" v="3906" actId="20577"/>
          <ac:spMkLst>
            <pc:docMk/>
            <pc:sldMk cId="1850371060" sldId="343"/>
            <ac:spMk id="2" creationId="{5BA822E1-1B3F-0410-7A86-61AB9566BA0B}"/>
          </ac:spMkLst>
        </pc:spChg>
        <pc:picChg chg="add mod">
          <ac:chgData name="이 대은" userId="1ba6ee5b3b796c7a" providerId="LiveId" clId="{C276FB03-2843-4F63-8F05-6E8B09A5A8D1}" dt="2023-05-01T15:59:08.086" v="3773" actId="1076"/>
          <ac:picMkLst>
            <pc:docMk/>
            <pc:sldMk cId="1850371060" sldId="343"/>
            <ac:picMk id="4" creationId="{5FB2F7ED-C90A-9F3F-1E8E-063B7DEB2780}"/>
          </ac:picMkLst>
        </pc:picChg>
        <pc:picChg chg="del">
          <ac:chgData name="이 대은" userId="1ba6ee5b3b796c7a" providerId="LiveId" clId="{C276FB03-2843-4F63-8F05-6E8B09A5A8D1}" dt="2023-05-01T15:58:56.936" v="3766" actId="478"/>
          <ac:picMkLst>
            <pc:docMk/>
            <pc:sldMk cId="1850371060" sldId="343"/>
            <ac:picMk id="3074" creationId="{4F16BAEA-2376-2A08-048E-13691A544FD8}"/>
          </ac:picMkLst>
        </pc:picChg>
      </pc:sldChg>
      <pc:sldChg chg="add del">
        <pc:chgData name="이 대은" userId="1ba6ee5b3b796c7a" providerId="LiveId" clId="{C276FB03-2843-4F63-8F05-6E8B09A5A8D1}" dt="2023-05-01T16:11:18.876" v="4088" actId="47"/>
        <pc:sldMkLst>
          <pc:docMk/>
          <pc:sldMk cId="2742034319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1154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06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62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63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206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909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051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4039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375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55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0425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30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9480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737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1935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5928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1533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44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9897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0823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9144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840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98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8</a:t>
            </a:r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주차 </a:t>
            </a:r>
            <a:r>
              <a:rPr lang="ko-KR" altLang="en-US" sz="4400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튜터링</a:t>
            </a:r>
            <a:endParaRPr sz="44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일반 변수와 배열의 차이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30D3E2-CCDB-C5D8-E5D6-6BB5A7127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7" b="61647"/>
          <a:stretch/>
        </p:blipFill>
        <p:spPr>
          <a:xfrm>
            <a:off x="1753552" y="2347330"/>
            <a:ext cx="5636895" cy="11475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BBE8BE-A77C-1514-1BBB-5CFAA52700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488" b="-1"/>
          <a:stretch/>
        </p:blipFill>
        <p:spPr>
          <a:xfrm>
            <a:off x="1819276" y="3847732"/>
            <a:ext cx="5636896" cy="1204368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98F7410-0419-9CAA-DBA9-9A7290041B19}"/>
              </a:ext>
            </a:extLst>
          </p:cNvPr>
          <p:cNvSpPr/>
          <p:nvPr/>
        </p:nvSpPr>
        <p:spPr>
          <a:xfrm rot="5400000">
            <a:off x="4385785" y="3535144"/>
            <a:ext cx="372428" cy="291918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F728A893-8CC0-1D6A-1017-257F93940315}"/>
              </a:ext>
            </a:extLst>
          </p:cNvPr>
          <p:cNvSpPr txBox="1">
            <a:spLocks/>
          </p:cNvSpPr>
          <p:nvPr/>
        </p:nvSpPr>
        <p:spPr>
          <a:xfrm>
            <a:off x="510540" y="1478280"/>
            <a:ext cx="500634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배열의 선언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914400" lvl="2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int </a:t>
            </a:r>
            <a:r>
              <a:rPr lang="en-US" altLang="ko-KR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arr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[5] = {1, 33, 47, 102, 155}</a:t>
            </a: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88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일반 변수와 배열의 차이</a:t>
            </a:r>
          </a:p>
        </p:txBody>
      </p:sp>
      <p:sp>
        <p:nvSpPr>
          <p:cNvPr id="9" name="오른쪽 화살표 16">
            <a:extLst>
              <a:ext uri="{FF2B5EF4-FFF2-40B4-BE49-F238E27FC236}">
                <a16:creationId xmlns:a16="http://schemas.microsoft.com/office/drawing/2014/main" id="{51AEB9EE-F30C-EBDC-4AC8-2AC69DBCE4E4}"/>
              </a:ext>
            </a:extLst>
          </p:cNvPr>
          <p:cNvSpPr/>
          <p:nvPr/>
        </p:nvSpPr>
        <p:spPr>
          <a:xfrm rot="5400000">
            <a:off x="1046186" y="2060911"/>
            <a:ext cx="389882" cy="2914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DB34D1-39B9-6E9C-47B5-2333B9CCF471}"/>
              </a:ext>
            </a:extLst>
          </p:cNvPr>
          <p:cNvSpPr txBox="1"/>
          <p:nvPr/>
        </p:nvSpPr>
        <p:spPr>
          <a:xfrm>
            <a:off x="342483" y="1517727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데이터 타입</a:t>
            </a:r>
          </a:p>
        </p:txBody>
      </p:sp>
      <p:sp>
        <p:nvSpPr>
          <p:cNvPr id="11" name="오른쪽 화살표 16">
            <a:extLst>
              <a:ext uri="{FF2B5EF4-FFF2-40B4-BE49-F238E27FC236}">
                <a16:creationId xmlns:a16="http://schemas.microsoft.com/office/drawing/2014/main" id="{D39E7793-1D75-1FD4-C70F-5FC37FCDB64F}"/>
              </a:ext>
            </a:extLst>
          </p:cNvPr>
          <p:cNvSpPr/>
          <p:nvPr/>
        </p:nvSpPr>
        <p:spPr>
          <a:xfrm rot="16200000" flipV="1">
            <a:off x="1944828" y="3221931"/>
            <a:ext cx="389882" cy="2914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4D31A-8B0B-9151-8B79-88EF75531DFB}"/>
              </a:ext>
            </a:extLst>
          </p:cNvPr>
          <p:cNvSpPr txBox="1"/>
          <p:nvPr/>
        </p:nvSpPr>
        <p:spPr>
          <a:xfrm>
            <a:off x="1241126" y="3617645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배열의 이름</a:t>
            </a:r>
          </a:p>
        </p:txBody>
      </p:sp>
      <p:pic>
        <p:nvPicPr>
          <p:cNvPr id="13" name="그림 12" descr="텍스트, 스크린샷, 멀티미디어, 전자 기기이(가) 표시된 사진&#10;&#10;자동 생성된 설명">
            <a:extLst>
              <a:ext uri="{FF2B5EF4-FFF2-40B4-BE49-F238E27FC236}">
                <a16:creationId xmlns:a16="http://schemas.microsoft.com/office/drawing/2014/main" id="{6F570E9E-EB3C-15BC-1850-88A34AC3C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51" t="37475" r="9121" b="55585"/>
          <a:stretch/>
        </p:blipFill>
        <p:spPr>
          <a:xfrm>
            <a:off x="791646" y="2478085"/>
            <a:ext cx="7323237" cy="594160"/>
          </a:xfrm>
          <a:prstGeom prst="rect">
            <a:avLst/>
          </a:prstGeom>
        </p:spPr>
      </p:pic>
      <p:sp>
        <p:nvSpPr>
          <p:cNvPr id="14" name="오른쪽 화살표 16">
            <a:extLst>
              <a:ext uri="{FF2B5EF4-FFF2-40B4-BE49-F238E27FC236}">
                <a16:creationId xmlns:a16="http://schemas.microsoft.com/office/drawing/2014/main" id="{0B2B63CF-D7D1-7304-8D11-05BC1241079D}"/>
              </a:ext>
            </a:extLst>
          </p:cNvPr>
          <p:cNvSpPr/>
          <p:nvPr/>
        </p:nvSpPr>
        <p:spPr>
          <a:xfrm rot="5400000">
            <a:off x="2478746" y="2090155"/>
            <a:ext cx="389882" cy="29142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4C9067-95E9-885A-2CC1-88835F322D7E}"/>
              </a:ext>
            </a:extLst>
          </p:cNvPr>
          <p:cNvSpPr txBox="1"/>
          <p:nvPr/>
        </p:nvSpPr>
        <p:spPr>
          <a:xfrm>
            <a:off x="2238194" y="15128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크기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9B60D4-9229-D85E-CB72-C7535E5B3D5E}"/>
              </a:ext>
            </a:extLst>
          </p:cNvPr>
          <p:cNvCxnSpPr>
            <a:cxnSpLocks/>
          </p:cNvCxnSpPr>
          <p:nvPr/>
        </p:nvCxnSpPr>
        <p:spPr>
          <a:xfrm flipH="1">
            <a:off x="3888758" y="1932685"/>
            <a:ext cx="564506" cy="44494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24B854B-7EBA-46CF-8E9F-A3C5CC566B97}"/>
              </a:ext>
            </a:extLst>
          </p:cNvPr>
          <p:cNvCxnSpPr>
            <a:cxnSpLocks/>
          </p:cNvCxnSpPr>
          <p:nvPr/>
        </p:nvCxnSpPr>
        <p:spPr>
          <a:xfrm>
            <a:off x="6822458" y="1932684"/>
            <a:ext cx="564506" cy="44494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B00693-A634-71DA-FDE4-2CCF865F4467}"/>
              </a:ext>
            </a:extLst>
          </p:cNvPr>
          <p:cNvCxnSpPr>
            <a:cxnSpLocks/>
          </p:cNvCxnSpPr>
          <p:nvPr/>
        </p:nvCxnSpPr>
        <p:spPr>
          <a:xfrm>
            <a:off x="6105589" y="1974553"/>
            <a:ext cx="219013" cy="40307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B3C2EC-B0EF-A697-AF31-FB5B4DBF6EDA}"/>
              </a:ext>
            </a:extLst>
          </p:cNvPr>
          <p:cNvCxnSpPr>
            <a:cxnSpLocks/>
          </p:cNvCxnSpPr>
          <p:nvPr/>
        </p:nvCxnSpPr>
        <p:spPr>
          <a:xfrm flipH="1">
            <a:off x="4758148" y="1974553"/>
            <a:ext cx="219013" cy="40307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DBE727F-EDAC-F0BF-9875-BC6075CA0702}"/>
              </a:ext>
            </a:extLst>
          </p:cNvPr>
          <p:cNvCxnSpPr>
            <a:cxnSpLocks/>
          </p:cNvCxnSpPr>
          <p:nvPr/>
        </p:nvCxnSpPr>
        <p:spPr>
          <a:xfrm flipH="1">
            <a:off x="5513516" y="1978943"/>
            <a:ext cx="9106" cy="39284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DFD278-B1A5-DB5B-4027-BD726D201C25}"/>
              </a:ext>
            </a:extLst>
          </p:cNvPr>
          <p:cNvSpPr txBox="1"/>
          <p:nvPr/>
        </p:nvSpPr>
        <p:spPr>
          <a:xfrm>
            <a:off x="4690738" y="1548453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배열의 요소</a:t>
            </a:r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3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배열의 선언 방식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10" name="Google Shape;877;p44">
            <a:extLst>
              <a:ext uri="{FF2B5EF4-FFF2-40B4-BE49-F238E27FC236}">
                <a16:creationId xmlns:a16="http://schemas.microsoft.com/office/drawing/2014/main" id="{33D69432-2860-E859-E18C-C105150FD3E2}"/>
              </a:ext>
            </a:extLst>
          </p:cNvPr>
          <p:cNvSpPr txBox="1">
            <a:spLocks/>
          </p:cNvSpPr>
          <p:nvPr/>
        </p:nvSpPr>
        <p:spPr>
          <a:xfrm>
            <a:off x="685800" y="1478280"/>
            <a:ext cx="7994073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배열의 선언 방식에는 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크게 세 가지가 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방법 </a:t>
            </a:r>
            <a:r>
              <a:rPr lang="en-US" altLang="ko-KR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1. </a:t>
            </a: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그냥 선언하기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방법 </a:t>
            </a:r>
            <a:r>
              <a:rPr lang="en-US" altLang="ko-KR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2. </a:t>
            </a: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선언과 동시에 초기화하기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방법 </a:t>
            </a:r>
            <a:r>
              <a:rPr lang="en-US" altLang="ko-KR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3. </a:t>
            </a: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배열을 선언할 때 크기 생략하기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4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방법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1. 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그냥 선언하기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3" name="그림 2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A717247A-54AB-1997-ADC2-9F97CCA8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338" y="1269443"/>
            <a:ext cx="4247324" cy="34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88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멀티미디어, 디스플레이이(가) 표시된 사진&#10;&#10;자동 생성된 설명">
            <a:extLst>
              <a:ext uri="{FF2B5EF4-FFF2-40B4-BE49-F238E27FC236}">
                <a16:creationId xmlns:a16="http://schemas.microsoft.com/office/drawing/2014/main" id="{043E9CA1-1E25-3178-1661-0873A54BE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4" t="6952" r="25957" b="9759"/>
          <a:stretch/>
        </p:blipFill>
        <p:spPr>
          <a:xfrm>
            <a:off x="2109600" y="1180274"/>
            <a:ext cx="4924800" cy="3145627"/>
          </a:xfrm>
          <a:prstGeom prst="rect">
            <a:avLst/>
          </a:prstGeom>
        </p:spPr>
      </p:pic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방법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2. 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선언과 동시에 초기화하기</a:t>
            </a:r>
          </a:p>
        </p:txBody>
      </p:sp>
      <p:pic>
        <p:nvPicPr>
          <p:cNvPr id="2" name="그림 1" descr="텍스트, 스크린샷, 멀티미디어, 디스플레이이(가) 표시된 사진&#10;&#10;자동 생성된 설명">
            <a:extLst>
              <a:ext uri="{FF2B5EF4-FFF2-40B4-BE49-F238E27FC236}">
                <a16:creationId xmlns:a16="http://schemas.microsoft.com/office/drawing/2014/main" id="{3533B626-CEFE-5C05-1ED6-CB540265EB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84" t="55910" r="19477" b="35784"/>
          <a:stretch/>
        </p:blipFill>
        <p:spPr>
          <a:xfrm>
            <a:off x="2462400" y="3055620"/>
            <a:ext cx="4572000" cy="2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0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방법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3. 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배열을 선언할 때 크기 생략하기</a:t>
            </a:r>
          </a:p>
        </p:txBody>
      </p:sp>
      <p:pic>
        <p:nvPicPr>
          <p:cNvPr id="4" name="그림 3" descr="텍스트, 스크린샷, 멀티미디어, 디스플레이이(가) 표시된 사진&#10;&#10;자동 생성된 설명">
            <a:extLst>
              <a:ext uri="{FF2B5EF4-FFF2-40B4-BE49-F238E27FC236}">
                <a16:creationId xmlns:a16="http://schemas.microsoft.com/office/drawing/2014/main" id="{BDE179B1-87A9-F116-092A-CB4D875EB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4" t="6952" r="25957" b="9759"/>
          <a:stretch/>
        </p:blipFill>
        <p:spPr>
          <a:xfrm>
            <a:off x="2109600" y="1180274"/>
            <a:ext cx="4924800" cy="3145627"/>
          </a:xfrm>
          <a:prstGeom prst="rect">
            <a:avLst/>
          </a:prstGeom>
        </p:spPr>
      </p:pic>
      <p:sp>
        <p:nvSpPr>
          <p:cNvPr id="5" name="Google Shape;877;p44">
            <a:extLst>
              <a:ext uri="{FF2B5EF4-FFF2-40B4-BE49-F238E27FC236}">
                <a16:creationId xmlns:a16="http://schemas.microsoft.com/office/drawing/2014/main" id="{09F3821E-00BE-898B-F40F-17CBA74BA86C}"/>
              </a:ext>
            </a:extLst>
          </p:cNvPr>
          <p:cNvSpPr txBox="1">
            <a:spLocks/>
          </p:cNvSpPr>
          <p:nvPr/>
        </p:nvSpPr>
        <p:spPr>
          <a:xfrm>
            <a:off x="685800" y="4405106"/>
            <a:ext cx="7994073" cy="67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배열을 선언할 때 값을 초기화한다면 </a:t>
            </a: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배열의 크기 생략이 가능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하다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초기화를 하지 않을 때는 생략할 수 없다</a:t>
            </a:r>
            <a:r>
              <a:rPr lang="en-US" altLang="ko-KR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endParaRPr lang="ko-KR" altLang="en-US" sz="2000" b="1" dirty="0">
              <a:solidFill>
                <a:srgbClr val="121212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68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쓰레기 값</a:t>
            </a:r>
            <a:r>
              <a:rPr lang="en-US" altLang="ko-KR" sz="14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(garbage value)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0600" y="1478280"/>
            <a:ext cx="383286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Clr>
                <a:schemeClr val="dk1"/>
              </a:buClr>
              <a:buSzPts val="1100"/>
              <a:buNone/>
            </a:pP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메모리에 변수가 할당되기 전에는 </a:t>
            </a:r>
            <a:r>
              <a:rPr lang="ko-KR" altLang="en-US" sz="20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우리가 모르는 이상한 값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 들어가 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이런 값을 쓰레기 값 이라고 한다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BF403B-82B1-9EFF-7270-42362D0D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13" y="1178103"/>
            <a:ext cx="4191507" cy="352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77;p44">
            <a:extLst>
              <a:ext uri="{FF2B5EF4-FFF2-40B4-BE49-F238E27FC236}">
                <a16:creationId xmlns:a16="http://schemas.microsoft.com/office/drawing/2014/main" id="{16DAB031-CE15-F02C-01A6-7EE0DE42FAAC}"/>
              </a:ext>
            </a:extLst>
          </p:cNvPr>
          <p:cNvSpPr txBox="1">
            <a:spLocks/>
          </p:cNvSpPr>
          <p:nvPr/>
        </p:nvSpPr>
        <p:spPr>
          <a:xfrm>
            <a:off x="685800" y="1478280"/>
            <a:ext cx="7994073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앞의 슬라이드에서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보았다시피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배열을 선언한 뒤 </a:t>
            </a: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초기화를 안 하면 쓰레기 값이 들어간다</a:t>
            </a:r>
            <a:r>
              <a:rPr lang="en-US" altLang="ko-KR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br>
              <a:rPr lang="en-US" altLang="ko-KR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endParaRPr lang="en-US" altLang="ko-KR" sz="2000" b="1" dirty="0">
              <a:solidFill>
                <a:srgbClr val="121212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쓰레기 값이 들어있으면 프로그래머가 값을 넣는 과정에서 </a:t>
            </a: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실수가 일어날 수 있다</a:t>
            </a:r>
            <a:r>
              <a:rPr lang="en-US" altLang="ko-KR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br>
              <a:rPr lang="en-US" altLang="ko-KR" sz="18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endParaRPr lang="en-US" altLang="ko-KR" sz="1800" b="1" dirty="0">
              <a:solidFill>
                <a:srgbClr val="121212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실수를 안 하기 위해서 애초에 </a:t>
            </a: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선언과 동시에 </a:t>
            </a:r>
            <a:r>
              <a:rPr lang="en-US" altLang="ko-KR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</a:t>
            </a: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으로 초기화하는 습관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을 들이면 좋다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4" name="Google Shape;876;p44">
            <a:extLst>
              <a:ext uri="{FF2B5EF4-FFF2-40B4-BE49-F238E27FC236}">
                <a16:creationId xmlns:a16="http://schemas.microsoft.com/office/drawing/2014/main" id="{20A9C8DD-5B57-FAC4-A0FA-6D2DD16317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쓰레기 값</a:t>
            </a:r>
            <a:r>
              <a:rPr lang="en-US" altLang="ko-KR" sz="14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(garbage value)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350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배열을 초기화 하는 방식</a:t>
            </a:r>
          </a:p>
        </p:txBody>
      </p:sp>
      <p:sp>
        <p:nvSpPr>
          <p:cNvPr id="6" name="Google Shape;877;p44">
            <a:extLst>
              <a:ext uri="{FF2B5EF4-FFF2-40B4-BE49-F238E27FC236}">
                <a16:creationId xmlns:a16="http://schemas.microsoft.com/office/drawing/2014/main" id="{16DAB031-CE15-F02C-01A6-7EE0DE42FAAC}"/>
              </a:ext>
            </a:extLst>
          </p:cNvPr>
          <p:cNvSpPr txBox="1">
            <a:spLocks/>
          </p:cNvSpPr>
          <p:nvPr/>
        </p:nvSpPr>
        <p:spPr>
          <a:xfrm>
            <a:off x="685800" y="1478280"/>
            <a:ext cx="7994073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배열을 초기화 하는 방식에는 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b="1" dirty="0">
              <a:solidFill>
                <a:srgbClr val="121212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방법</a:t>
            </a:r>
            <a:r>
              <a:rPr lang="en-US" altLang="ko-KR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1. </a:t>
            </a: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중괄호 안에 각 배열의 요소의 초기값을 콤마로 </a:t>
            </a:r>
            <a:r>
              <a:rPr lang="en-US" altLang="ko-KR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	           </a:t>
            </a: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구분하여 지정하기 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방법 </a:t>
            </a:r>
            <a:r>
              <a:rPr lang="en-US" altLang="ko-KR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2. </a:t>
            </a: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배열 요소의 첨자에 각각 값을 대입하여 초기화 하기</a:t>
            </a:r>
            <a:endParaRPr lang="en-US" altLang="ko-KR" sz="2000" b="1" dirty="0">
              <a:solidFill>
                <a:srgbClr val="121212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2000" b="1" dirty="0">
              <a:solidFill>
                <a:srgbClr val="121212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2000" b="1" dirty="0">
              <a:solidFill>
                <a:srgbClr val="121212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2000" b="1" dirty="0">
              <a:solidFill>
                <a:srgbClr val="121212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...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752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멀티미디어, 디스플레이이(가) 표시된 사진&#10;&#10;자동 생성된 설명">
            <a:extLst>
              <a:ext uri="{FF2B5EF4-FFF2-40B4-BE49-F238E27FC236}">
                <a16:creationId xmlns:a16="http://schemas.microsoft.com/office/drawing/2014/main" id="{043E9CA1-1E25-3178-1661-0873A54BE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4" t="6952" r="25957" b="9759"/>
          <a:stretch/>
        </p:blipFill>
        <p:spPr>
          <a:xfrm>
            <a:off x="2109600" y="1180274"/>
            <a:ext cx="4924800" cy="3145627"/>
          </a:xfrm>
          <a:prstGeom prst="rect">
            <a:avLst/>
          </a:prstGeom>
        </p:spPr>
      </p:pic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방법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1. 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중괄호 안에 </a:t>
            </a:r>
            <a:r>
              <a:rPr lang="en-US" altLang="ko-KR" sz="14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(</a:t>
            </a:r>
            <a:r>
              <a:rPr lang="ko-KR" altLang="en-US" sz="1400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이하생략</a:t>
            </a:r>
            <a:r>
              <a:rPr lang="en-US" altLang="ko-KR" sz="14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)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지정하기 </a:t>
            </a:r>
          </a:p>
        </p:txBody>
      </p:sp>
      <p:pic>
        <p:nvPicPr>
          <p:cNvPr id="2" name="그림 1" descr="텍스트, 스크린샷, 멀티미디어, 디스플레이이(가) 표시된 사진&#10;&#10;자동 생성된 설명">
            <a:extLst>
              <a:ext uri="{FF2B5EF4-FFF2-40B4-BE49-F238E27FC236}">
                <a16:creationId xmlns:a16="http://schemas.microsoft.com/office/drawing/2014/main" id="{3533B626-CEFE-5C05-1ED6-CB540265EB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84" t="55910" r="19477" b="35784"/>
          <a:stretch/>
        </p:blipFill>
        <p:spPr>
          <a:xfrm>
            <a:off x="2462400" y="3055620"/>
            <a:ext cx="4572000" cy="2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2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01 </a:t>
            </a:r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배열</a:t>
            </a:r>
            <a:r>
              <a:rPr lang="en-US" altLang="ko-KR" sz="440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1</a:t>
            </a:r>
            <a:endParaRPr lang="ko-KR" altLang="en-US" sz="44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248ED40-D494-C03B-C88A-A5E6F8F51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방법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2. </a:t>
            </a:r>
            <a:r>
              <a:rPr lang="en-US" altLang="ko-KR" sz="14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(</a:t>
            </a:r>
            <a:r>
              <a:rPr lang="ko-KR" altLang="en-US" sz="1400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이하생략</a:t>
            </a:r>
            <a:r>
              <a:rPr lang="en-US" altLang="ko-KR" sz="14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)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각각 값을 대입하여 초기화</a:t>
            </a:r>
          </a:p>
        </p:txBody>
      </p:sp>
      <p:pic>
        <p:nvPicPr>
          <p:cNvPr id="7" name="그림 6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89CDF43B-47E5-929D-25AA-71B9383E9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102" y="1249942"/>
            <a:ext cx="3403795" cy="373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31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배열을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0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으로 초기화 하는 방식</a:t>
            </a:r>
          </a:p>
        </p:txBody>
      </p:sp>
      <p:sp>
        <p:nvSpPr>
          <p:cNvPr id="6" name="Google Shape;877;p44">
            <a:extLst>
              <a:ext uri="{FF2B5EF4-FFF2-40B4-BE49-F238E27FC236}">
                <a16:creationId xmlns:a16="http://schemas.microsoft.com/office/drawing/2014/main" id="{16DAB031-CE15-F02C-01A6-7EE0DE42FAAC}"/>
              </a:ext>
            </a:extLst>
          </p:cNvPr>
          <p:cNvSpPr txBox="1">
            <a:spLocks/>
          </p:cNvSpPr>
          <p:nvPr/>
        </p:nvSpPr>
        <p:spPr>
          <a:xfrm>
            <a:off x="685800" y="1478280"/>
            <a:ext cx="7994073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배열을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으로 초기화 하는 방식에는 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b="1" dirty="0">
              <a:solidFill>
                <a:srgbClr val="121212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방법 </a:t>
            </a:r>
            <a:r>
              <a:rPr lang="en-US" altLang="ko-KR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1. </a:t>
            </a:r>
            <a:r>
              <a:rPr lang="ko-KR" altLang="en-US" sz="2000" b="1" dirty="0" err="1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반복문</a:t>
            </a: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사용</a:t>
            </a:r>
            <a:endParaRPr lang="en-US" altLang="ko-KR" sz="2000" b="1" dirty="0">
              <a:solidFill>
                <a:srgbClr val="121212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2000" b="1" dirty="0">
              <a:solidFill>
                <a:srgbClr val="121212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방법 </a:t>
            </a:r>
            <a:r>
              <a:rPr lang="en-US" altLang="ko-KR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2. </a:t>
            </a: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쉼표 사용</a:t>
            </a: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방법 </a:t>
            </a:r>
            <a:r>
              <a:rPr lang="en-US" altLang="ko-KR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2-1. </a:t>
            </a: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쉼표를 노가다로 찍기</a:t>
            </a: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방법 </a:t>
            </a:r>
            <a:r>
              <a:rPr lang="en-US" altLang="ko-KR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2-2. {0,}</a:t>
            </a: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2000" b="1" dirty="0">
              <a:solidFill>
                <a:srgbClr val="121212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2000" b="1" dirty="0">
              <a:solidFill>
                <a:srgbClr val="121212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... </a:t>
            </a:r>
            <a:r>
              <a:rPr lang="ko-KR" altLang="en-US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있다</a:t>
            </a:r>
            <a:r>
              <a:rPr lang="en-US" altLang="ko-KR" sz="20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sz="2000" b="1" dirty="0">
              <a:solidFill>
                <a:srgbClr val="121212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31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방법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1. </a:t>
            </a:r>
            <a:r>
              <a:rPr lang="ko-KR" altLang="en-US" sz="3600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반복문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 사용</a:t>
            </a:r>
          </a:p>
        </p:txBody>
      </p:sp>
      <p:pic>
        <p:nvPicPr>
          <p:cNvPr id="5" name="그림 4" descr="텍스트, 스크린샷, 멀티미디어, 디스플레이이(가) 표시된 사진&#10;&#10;자동 생성된 설명">
            <a:extLst>
              <a:ext uri="{FF2B5EF4-FFF2-40B4-BE49-F238E27FC236}">
                <a16:creationId xmlns:a16="http://schemas.microsoft.com/office/drawing/2014/main" id="{624039B1-1CB3-5C24-7294-7725D1634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017" y="1237212"/>
            <a:ext cx="3641966" cy="377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62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방법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2-1. 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쉼표를 노가다로 찍기</a:t>
            </a:r>
          </a:p>
        </p:txBody>
      </p:sp>
      <p:pic>
        <p:nvPicPr>
          <p:cNvPr id="3" name="그림 2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5EA10604-93F4-4EE0-C74F-F68EDCC53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226" y="1277154"/>
            <a:ext cx="4033548" cy="371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13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방법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2-2. {0,}</a:t>
            </a:r>
            <a:endParaRPr lang="ko-KR" altLang="en-US"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6" name="그림 5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2F44F387-7730-E5E8-422B-958EDEFC6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612" y="1313631"/>
            <a:ext cx="4794776" cy="358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11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방법 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2-2. {0,}</a:t>
            </a:r>
            <a:endParaRPr lang="ko-KR" altLang="en-US"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5" name="그림 4" descr="텍스트, 스크린샷, 멀티미디어, 전자 기기이(가) 표시된 사진&#10;&#10;자동 생성된 설명">
            <a:extLst>
              <a:ext uri="{FF2B5EF4-FFF2-40B4-BE49-F238E27FC236}">
                <a16:creationId xmlns:a16="http://schemas.microsoft.com/office/drawing/2014/main" id="{88BD32B3-D3B5-1ABB-AF25-24E7A4358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40" y="1237129"/>
            <a:ext cx="4638719" cy="37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62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77;p44">
            <a:extLst>
              <a:ext uri="{FF2B5EF4-FFF2-40B4-BE49-F238E27FC236}">
                <a16:creationId xmlns:a16="http://schemas.microsoft.com/office/drawing/2014/main" id="{16DAB031-CE15-F02C-01A6-7EE0DE42FAAC}"/>
              </a:ext>
            </a:extLst>
          </p:cNvPr>
          <p:cNvSpPr txBox="1">
            <a:spLocks/>
          </p:cNvSpPr>
          <p:nvPr/>
        </p:nvSpPr>
        <p:spPr>
          <a:xfrm>
            <a:off x="685800" y="1478280"/>
            <a:ext cx="7994073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배열의 첨자는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‘1’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 아닌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‘0’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부터 시작한다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배열명은 그 자체가 배열의 시작 주소를 가리킨다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배열의 선언과 함께 초기화할 경우에는 배열의 크기를 생략한다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문자열을 표한 할 경우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1257300" lvl="2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NULL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문자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('\0＇)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를 포함해서 배열의 크기를 선언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1257300" lvl="2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scanf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()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함수에서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앰퍼센트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(&amp;)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를 선언하지 않음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800100" lvl="1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배열의 크기와 초기값의 관계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1257300" lvl="2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"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초기값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&gt;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배열의 크기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"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일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경우에는 에러 발생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1257300" lvl="2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"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초기값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&lt;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배열의 크기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"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일 경우에는 나머지는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0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으로 초기화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4" name="Google Shape;876;p44">
            <a:extLst>
              <a:ext uri="{FF2B5EF4-FFF2-40B4-BE49-F238E27FC236}">
                <a16:creationId xmlns:a16="http://schemas.microsoft.com/office/drawing/2014/main" id="{20A9C8DD-5B57-FAC4-A0FA-6D2DD16317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배열을 사용할 때의 주의해야 할 점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506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1389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accent3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목차</a:t>
            </a:r>
            <a:endParaRPr sz="3600" dirty="0">
              <a:solidFill>
                <a:schemeClr val="accent3"/>
              </a:solidFill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19877" y="472295"/>
            <a:ext cx="7330659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배열이란</a:t>
            </a: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?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일반 변수와 배열의 차이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배열의 정의 다시 보기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배열의 선언 방식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방법 </a:t>
            </a: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1. 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그냥 선언하기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방법 </a:t>
            </a: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2. 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선언과 동시에 초기화하기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방법 </a:t>
            </a: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3. 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배열을 선언할 때 크기 </a:t>
            </a:r>
            <a:r>
              <a:rPr lang="ko-KR" altLang="en-US" dirty="0" err="1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생략하기쓰레기값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배열을 초기화 </a:t>
            </a:r>
            <a:r>
              <a:rPr lang="ko-KR" altLang="en-US" dirty="0" err="1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하는방식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방법 </a:t>
            </a: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1. 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중괄호 안에 각 배열의 요소의 초기값을 콤마로 구분하여 지정하기 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방법 </a:t>
            </a: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2. 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배열 요소의 첨자에 각각 값을 대입하여 초기화 하기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배열을 </a:t>
            </a: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0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으로 초기화 하는 방식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방법 </a:t>
            </a: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1. </a:t>
            </a:r>
            <a:r>
              <a:rPr lang="ko-KR" altLang="en-US" dirty="0" err="1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반복문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 사용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방법 </a:t>
            </a: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2. 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쉼표 사용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lvl="2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방법 </a:t>
            </a: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2-1. 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쉼표를 노가다로 찍기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lvl="2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방법 </a:t>
            </a: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2-2. {0,}</a:t>
            </a: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배열을 사용할 때의 주의해야 할 점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배열이란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?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10" name="Google Shape;877;p44">
            <a:extLst>
              <a:ext uri="{FF2B5EF4-FFF2-40B4-BE49-F238E27FC236}">
                <a16:creationId xmlns:a16="http://schemas.microsoft.com/office/drawing/2014/main" id="{DD80CE8C-0C14-847A-18F8-E86AE313863B}"/>
              </a:ext>
            </a:extLst>
          </p:cNvPr>
          <p:cNvSpPr txBox="1">
            <a:spLocks/>
          </p:cNvSpPr>
          <p:nvPr/>
        </p:nvSpPr>
        <p:spPr>
          <a:xfrm>
            <a:off x="685799" y="1478279"/>
            <a:ext cx="7994073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배열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(array)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은 </a:t>
            </a:r>
            <a:r>
              <a:rPr lang="ko-KR" altLang="en-US" sz="2000" b="1" dirty="0">
                <a:solidFill>
                  <a:srgbClr val="121212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연속적인 같은 타입의 변수들의 집합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선언 방법은 다음과 같다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3943350" lvl="8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타입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배열 요소로 들어가는 </a:t>
            </a:r>
            <a:r>
              <a:rPr lang="ko-KR" altLang="en-US" sz="1800" b="1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변수의 타입을 명시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합니다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3943350" lvl="8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6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3943350" lvl="8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배열이름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말 그대로 배열의 이름입니다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3943350" lvl="8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6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3943350" lvl="8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배열크기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해당 배열이 </a:t>
            </a:r>
            <a:r>
              <a:rPr lang="ko-KR" altLang="en-US" sz="1800" b="1" dirty="0">
                <a:solidFill>
                  <a:srgbClr val="000000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몇 개의 배열 요소를 가지게 되는지 명시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합니다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3943350" lvl="8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C70D450-EF17-CB04-30A8-20AD2D1722C9}"/>
              </a:ext>
            </a:extLst>
          </p:cNvPr>
          <p:cNvSpPr/>
          <p:nvPr/>
        </p:nvSpPr>
        <p:spPr>
          <a:xfrm>
            <a:off x="1178859" y="2655114"/>
            <a:ext cx="3095879" cy="1833354"/>
          </a:xfrm>
          <a:prstGeom prst="round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53B0A3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+mn-cs"/>
                <a:sym typeface="Arial"/>
              </a:rPr>
              <a:t>타입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53B0A3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+mn-cs"/>
                <a:sym typeface="Arial"/>
              </a:rPr>
              <a:t> 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ADAFB0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+mn-cs"/>
                <a:sym typeface="Arial"/>
              </a:rPr>
              <a:t>배열이름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AA56C2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+mn-cs"/>
                <a:sym typeface="Arial"/>
              </a:rPr>
              <a:t>[</a:t>
            </a:r>
            <a:r>
              <a:rPr kumimoji="0" lang="ko-KR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AA56C2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+mn-cs"/>
                <a:sym typeface="Arial"/>
              </a:rPr>
              <a:t>배열크기</a:t>
            </a:r>
            <a:r>
              <a:rPr kumimoji="0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AA56C2"/>
                </a:solidFill>
                <a:effectLst/>
                <a:uLnTx/>
                <a:uFillTx/>
                <a:latin typeface="강한공군체 Medium" panose="020B0600000101010101" pitchFamily="50" charset="-127"/>
                <a:ea typeface="강한공군체 Medium" panose="020B0600000101010101" pitchFamily="50" charset="-127"/>
                <a:cs typeface="+mn-cs"/>
                <a:sym typeface="Arial"/>
              </a:rPr>
              <a:t>];</a:t>
            </a:r>
            <a:endParaRPr kumimoji="0" lang="ko-KR" altLang="en-US" sz="1900" b="1" i="0" u="none" strike="noStrike" kern="0" cap="none" spc="0" normalizeH="0" baseline="0" noProof="0" dirty="0">
              <a:ln>
                <a:noFill/>
              </a:ln>
              <a:solidFill>
                <a:srgbClr val="53B0A3"/>
              </a:solidFill>
              <a:effectLst/>
              <a:uLnTx/>
              <a:uFillTx/>
              <a:latin typeface="강한공군체 Medium" panose="020B0600000101010101" pitchFamily="50" charset="-127"/>
              <a:ea typeface="강한공군체 Medium" panose="020B0600000101010101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배열이란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?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15" name="Google Shape;877;p44">
            <a:extLst>
              <a:ext uri="{FF2B5EF4-FFF2-40B4-BE49-F238E27FC236}">
                <a16:creationId xmlns:a16="http://schemas.microsoft.com/office/drawing/2014/main" id="{150E13A7-0705-2746-7FF9-95D15E782E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1693" y="1478280"/>
            <a:ext cx="4801415" cy="3665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한 번 따라 입력해 보세요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~</a:t>
            </a:r>
            <a:endParaRPr lang="ko-KR" altLang="en-US" sz="16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5" name="그림 4" descr="텍스트, 스크린샷, 멀티미디어, 전자 기기이(가) 표시된 사진&#10;&#10;자동 생성된 설명">
            <a:extLst>
              <a:ext uri="{FF2B5EF4-FFF2-40B4-BE49-F238E27FC236}">
                <a16:creationId xmlns:a16="http://schemas.microsoft.com/office/drawing/2014/main" id="{B80FDA97-5C2E-1D84-7888-547FD69C5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" y="1257108"/>
            <a:ext cx="3588434" cy="34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3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일반 변수와 배열의 차이</a:t>
            </a:r>
          </a:p>
        </p:txBody>
      </p:sp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F728A893-8CC0-1D6A-1017-257F93940315}"/>
              </a:ext>
            </a:extLst>
          </p:cNvPr>
          <p:cNvSpPr txBox="1">
            <a:spLocks/>
          </p:cNvSpPr>
          <p:nvPr/>
        </p:nvSpPr>
        <p:spPr>
          <a:xfrm>
            <a:off x="510540" y="1478280"/>
            <a:ext cx="38328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일반 변수의 선언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914400" lvl="2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int a = 5;</a:t>
            </a:r>
          </a:p>
          <a:p>
            <a:pPr marL="914400" lvl="2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914400" lvl="2" indent="0">
              <a:buClr>
                <a:schemeClr val="dk1"/>
              </a:buClr>
              <a:buSzPts val="1100"/>
              <a:buNone/>
            </a:pP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57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일반 변수와 배열의 차이</a:t>
            </a:r>
          </a:p>
        </p:txBody>
      </p:sp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F728A893-8CC0-1D6A-1017-257F93940315}"/>
              </a:ext>
            </a:extLst>
          </p:cNvPr>
          <p:cNvSpPr txBox="1">
            <a:spLocks/>
          </p:cNvSpPr>
          <p:nvPr/>
        </p:nvSpPr>
        <p:spPr>
          <a:xfrm>
            <a:off x="510540" y="1478280"/>
            <a:ext cx="38328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일반 변수의 선언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914400" lvl="2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int a = 5;</a:t>
            </a:r>
          </a:p>
          <a:p>
            <a:pPr marL="914400" lvl="2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914400" lvl="2" indent="0">
              <a:buClr>
                <a:schemeClr val="dk1"/>
              </a:buClr>
              <a:buSzPts val="1100"/>
              <a:buNone/>
            </a:pP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79B6EF-F11F-2F9C-E4FF-6D4350FDE5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77" b="4584"/>
          <a:stretch/>
        </p:blipFill>
        <p:spPr>
          <a:xfrm>
            <a:off x="457200" y="2459084"/>
            <a:ext cx="8229600" cy="18335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8690A-CF59-1203-6F63-BF14F23E8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308" y="2459084"/>
            <a:ext cx="2717478" cy="20316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C082F3-156F-B4F5-24F8-062A136A1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847" y="2571750"/>
            <a:ext cx="2717478" cy="203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3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일반 변수와 배열의 차이</a:t>
            </a:r>
          </a:p>
        </p:txBody>
      </p:sp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F728A893-8CC0-1D6A-1017-257F93940315}"/>
              </a:ext>
            </a:extLst>
          </p:cNvPr>
          <p:cNvSpPr txBox="1">
            <a:spLocks/>
          </p:cNvSpPr>
          <p:nvPr/>
        </p:nvSpPr>
        <p:spPr>
          <a:xfrm>
            <a:off x="510540" y="1478280"/>
            <a:ext cx="38328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일반 변수의 선언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914400" lvl="2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int a = 5;</a:t>
            </a:r>
          </a:p>
          <a:p>
            <a:pPr marL="914400" lvl="2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914400" lvl="2" indent="0">
              <a:buClr>
                <a:schemeClr val="dk1"/>
              </a:buClr>
              <a:buSzPts val="1100"/>
              <a:buNone/>
            </a:pP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79B6EF-F11F-2F9C-E4FF-6D4350FDE5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77" b="4584"/>
          <a:stretch/>
        </p:blipFill>
        <p:spPr>
          <a:xfrm>
            <a:off x="457200" y="2459084"/>
            <a:ext cx="8229600" cy="18335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8690A-CF59-1203-6F63-BF14F23E8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982" y="2360035"/>
            <a:ext cx="2717478" cy="2031604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8075411-E890-EE85-4C8D-ACD2412E5B73}"/>
              </a:ext>
            </a:extLst>
          </p:cNvPr>
          <p:cNvSpPr/>
          <p:nvPr/>
        </p:nvSpPr>
        <p:spPr>
          <a:xfrm>
            <a:off x="2874645" y="3366312"/>
            <a:ext cx="516255" cy="291918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2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일반 변수와 배열의 차이</a:t>
            </a:r>
          </a:p>
        </p:txBody>
      </p:sp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F728A893-8CC0-1D6A-1017-257F93940315}"/>
              </a:ext>
            </a:extLst>
          </p:cNvPr>
          <p:cNvSpPr txBox="1">
            <a:spLocks/>
          </p:cNvSpPr>
          <p:nvPr/>
        </p:nvSpPr>
        <p:spPr>
          <a:xfrm>
            <a:off x="510540" y="1478280"/>
            <a:ext cx="38328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일반 변수의 선언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914400" lvl="2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int a = 5;</a:t>
            </a:r>
          </a:p>
          <a:p>
            <a:pPr marL="914400" lvl="2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914400" lvl="2" indent="0">
              <a:buClr>
                <a:schemeClr val="dk1"/>
              </a:buClr>
              <a:buSzPts val="1100"/>
              <a:buNone/>
            </a:pPr>
            <a:endParaRPr lang="ko-KR" altLang="en-US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79B6EF-F11F-2F9C-E4FF-6D4350FDE5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77" b="4584"/>
          <a:stretch/>
        </p:blipFill>
        <p:spPr>
          <a:xfrm>
            <a:off x="457200" y="2459084"/>
            <a:ext cx="8229600" cy="1833506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EF7094A-E3DE-02FA-17CD-26D5E34647C7}"/>
              </a:ext>
            </a:extLst>
          </p:cNvPr>
          <p:cNvSpPr/>
          <p:nvPr/>
        </p:nvSpPr>
        <p:spPr>
          <a:xfrm>
            <a:off x="2874645" y="3366312"/>
            <a:ext cx="516255" cy="291918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98F7410-0419-9CAA-DBA9-9A7290041B19}"/>
              </a:ext>
            </a:extLst>
          </p:cNvPr>
          <p:cNvSpPr/>
          <p:nvPr/>
        </p:nvSpPr>
        <p:spPr>
          <a:xfrm>
            <a:off x="5764530" y="3366312"/>
            <a:ext cx="516255" cy="291918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69400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577</Words>
  <Application>Microsoft Office PowerPoint</Application>
  <PresentationFormat>화면 슬라이드 쇼(16:9)</PresentationFormat>
  <Paragraphs>116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바른공군체 Medium</vt:lpstr>
      <vt:lpstr>강한공군체 Bold</vt:lpstr>
      <vt:lpstr>Fredoka One</vt:lpstr>
      <vt:lpstr>강한공군체 Medium</vt:lpstr>
      <vt:lpstr>Arial</vt:lpstr>
      <vt:lpstr>Raleway</vt:lpstr>
      <vt:lpstr>Wingdings</vt:lpstr>
      <vt:lpstr>Retato Slideshow by Slidesgo</vt:lpstr>
      <vt:lpstr>8주차 튜터링</vt:lpstr>
      <vt:lpstr>01 배열1</vt:lpstr>
      <vt:lpstr>목차</vt:lpstr>
      <vt:lpstr>배열이란?</vt:lpstr>
      <vt:lpstr>배열이란?</vt:lpstr>
      <vt:lpstr>일반 변수와 배열의 차이</vt:lpstr>
      <vt:lpstr>일반 변수와 배열의 차이</vt:lpstr>
      <vt:lpstr>일반 변수와 배열의 차이</vt:lpstr>
      <vt:lpstr>일반 변수와 배열의 차이</vt:lpstr>
      <vt:lpstr>일반 변수와 배열의 차이</vt:lpstr>
      <vt:lpstr>일반 변수와 배열의 차이</vt:lpstr>
      <vt:lpstr>배열의 선언 방식</vt:lpstr>
      <vt:lpstr>방법 1. 그냥 선언하기</vt:lpstr>
      <vt:lpstr>방법 2. 선언과 동시에 초기화하기</vt:lpstr>
      <vt:lpstr>방법 3. 배열을 선언할 때 크기 생략하기</vt:lpstr>
      <vt:lpstr>쓰레기 값(garbage value)</vt:lpstr>
      <vt:lpstr>쓰레기 값(garbage value)</vt:lpstr>
      <vt:lpstr>배열을 초기화 하는 방식</vt:lpstr>
      <vt:lpstr>방법 1. 중괄호 안에 (이하생략)지정하기 </vt:lpstr>
      <vt:lpstr>방법 2. (이하생략)각각 값을 대입하여 초기화</vt:lpstr>
      <vt:lpstr>배열을 0으로 초기화 하는 방식</vt:lpstr>
      <vt:lpstr>방법 1. 반복문 사용</vt:lpstr>
      <vt:lpstr>방법 2-1. 쉼표를 노가다로 찍기</vt:lpstr>
      <vt:lpstr>방법 2-2. {0,}</vt:lpstr>
      <vt:lpstr>방법 2-2. {0,}</vt:lpstr>
      <vt:lpstr>배열을 사용할 때의 주의해야 할 점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 대은</cp:lastModifiedBy>
  <cp:revision>30</cp:revision>
  <dcterms:modified xsi:type="dcterms:W3CDTF">2023-05-17T16:06:35Z</dcterms:modified>
</cp:coreProperties>
</file>