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310" r:id="rId3"/>
    <p:sldId id="290" r:id="rId4"/>
    <p:sldId id="316" r:id="rId5"/>
    <p:sldId id="318" r:id="rId6"/>
    <p:sldId id="319" r:id="rId7"/>
    <p:sldId id="258" r:id="rId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FFFFFF"/>
    <a:srgbClr val="000000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36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4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void </a:t>
            </a:r>
            <a:r>
              <a:rPr lang="ko-KR" altLang="en-US" sz="4400" b="1" dirty="0"/>
              <a:t>포인터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3587;p77">
            <a:extLst>
              <a:ext uri="{FF2B5EF4-FFF2-40B4-BE49-F238E27FC236}">
                <a16:creationId xmlns:a16="http://schemas.microsoft.com/office/drawing/2014/main" id="{F212C3BB-36F7-BF34-7B15-DE66C83BDC3C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 복습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관리하는 방법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단순히 변수만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사용하기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정의와 선언하기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</a:t>
            </a:r>
            <a:r>
              <a:rPr lang="en-US" altLang="ko-KR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</a:t>
            </a: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구조체의 사용하기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배열처럼 초기화하기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변수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배열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포인터 사용하기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멤버 정렬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7926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복습</a:t>
            </a:r>
            <a:endParaRPr sz="3600" b="1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485BCB6-7458-44E8-5C5D-EB81BF2F3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60"/>
          <a:stretch/>
        </p:blipFill>
        <p:spPr>
          <a:xfrm>
            <a:off x="1194828" y="904110"/>
            <a:ext cx="2891183" cy="35305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D5391B-4E40-7FFE-366A-7A072B2402FC}"/>
              </a:ext>
            </a:extLst>
          </p:cNvPr>
          <p:cNvSpPr/>
          <p:nvPr/>
        </p:nvSpPr>
        <p:spPr>
          <a:xfrm>
            <a:off x="7028766" y="1262815"/>
            <a:ext cx="1043809" cy="113633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5308580-69FC-5D75-A6A9-37BDAD21DF42}"/>
              </a:ext>
            </a:extLst>
          </p:cNvPr>
          <p:cNvSpPr/>
          <p:nvPr/>
        </p:nvSpPr>
        <p:spPr>
          <a:xfrm>
            <a:off x="4711844" y="1394460"/>
            <a:ext cx="1020991" cy="975360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&amp;a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833-0DC4-E3A2-0355-DCFE99314C3E}"/>
              </a:ext>
            </a:extLst>
          </p:cNvPr>
          <p:cNvSpPr txBox="1"/>
          <p:nvPr/>
        </p:nvSpPr>
        <p:spPr>
          <a:xfrm>
            <a:off x="4913600" y="817900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p1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F9E45-4C3A-BD72-2280-402E36439D1A}"/>
              </a:ext>
            </a:extLst>
          </p:cNvPr>
          <p:cNvSpPr txBox="1"/>
          <p:nvPr/>
        </p:nvSpPr>
        <p:spPr>
          <a:xfrm>
            <a:off x="7241931" y="739595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a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21B1A9D-6CD1-BC54-2D0B-8CFF688F7AF6}"/>
              </a:ext>
            </a:extLst>
          </p:cNvPr>
          <p:cNvSpPr/>
          <p:nvPr/>
        </p:nvSpPr>
        <p:spPr>
          <a:xfrm>
            <a:off x="6352731" y="1265176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CC2C5-E565-DDC1-6414-8E324F753559}"/>
              </a:ext>
            </a:extLst>
          </p:cNvPr>
          <p:cNvSpPr txBox="1"/>
          <p:nvPr/>
        </p:nvSpPr>
        <p:spPr>
          <a:xfrm>
            <a:off x="6555403" y="1181170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오른쪽 화살표 2">
            <a:extLst>
              <a:ext uri="{FF2B5EF4-FFF2-40B4-BE49-F238E27FC236}">
                <a16:creationId xmlns:a16="http://schemas.microsoft.com/office/drawing/2014/main" id="{20F47594-1551-E837-44C9-21B3881278EF}"/>
              </a:ext>
            </a:extLst>
          </p:cNvPr>
          <p:cNvSpPr/>
          <p:nvPr/>
        </p:nvSpPr>
        <p:spPr>
          <a:xfrm>
            <a:off x="6352731" y="1560832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CD5A8-DE22-A1A6-A4C6-18EB7489F5AB}"/>
              </a:ext>
            </a:extLst>
          </p:cNvPr>
          <p:cNvSpPr txBox="1"/>
          <p:nvPr/>
        </p:nvSpPr>
        <p:spPr>
          <a:xfrm>
            <a:off x="6555403" y="1476826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오른쪽 화살표 2">
            <a:extLst>
              <a:ext uri="{FF2B5EF4-FFF2-40B4-BE49-F238E27FC236}">
                <a16:creationId xmlns:a16="http://schemas.microsoft.com/office/drawing/2014/main" id="{918FB4A1-BFBC-83E6-8D0E-53C7CB1BB55F}"/>
              </a:ext>
            </a:extLst>
          </p:cNvPr>
          <p:cNvSpPr/>
          <p:nvPr/>
        </p:nvSpPr>
        <p:spPr>
          <a:xfrm>
            <a:off x="6356714" y="1856488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3AA53-5417-90D0-7647-8D9D51EFD7CF}"/>
              </a:ext>
            </a:extLst>
          </p:cNvPr>
          <p:cNvSpPr txBox="1"/>
          <p:nvPr/>
        </p:nvSpPr>
        <p:spPr>
          <a:xfrm>
            <a:off x="6559386" y="1772482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오른쪽 화살표 2">
            <a:extLst>
              <a:ext uri="{FF2B5EF4-FFF2-40B4-BE49-F238E27FC236}">
                <a16:creationId xmlns:a16="http://schemas.microsoft.com/office/drawing/2014/main" id="{2B80E4AE-BD16-9A5A-9D78-B2DE2E9CE082}"/>
              </a:ext>
            </a:extLst>
          </p:cNvPr>
          <p:cNvSpPr/>
          <p:nvPr/>
        </p:nvSpPr>
        <p:spPr>
          <a:xfrm>
            <a:off x="6347189" y="2152144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E4AEF-0ABE-D74B-8D6E-E17DAC87F33C}"/>
              </a:ext>
            </a:extLst>
          </p:cNvPr>
          <p:cNvSpPr txBox="1"/>
          <p:nvPr/>
        </p:nvSpPr>
        <p:spPr>
          <a:xfrm>
            <a:off x="6549861" y="2068136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7BE6394C-085E-ED30-A616-D689D8E9756B}"/>
              </a:ext>
            </a:extLst>
          </p:cNvPr>
          <p:cNvSpPr/>
          <p:nvPr/>
        </p:nvSpPr>
        <p:spPr>
          <a:xfrm rot="19577116">
            <a:off x="5410614" y="1489614"/>
            <a:ext cx="889441" cy="1969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1D2BB9-42EB-3B3D-64EC-5ADA0312E79C}"/>
              </a:ext>
            </a:extLst>
          </p:cNvPr>
          <p:cNvSpPr/>
          <p:nvPr/>
        </p:nvSpPr>
        <p:spPr>
          <a:xfrm>
            <a:off x="7028766" y="2826063"/>
            <a:ext cx="1043809" cy="2199879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3.5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170222C-2236-14A5-5C9A-150F3C27A30D}"/>
              </a:ext>
            </a:extLst>
          </p:cNvPr>
          <p:cNvSpPr/>
          <p:nvPr/>
        </p:nvSpPr>
        <p:spPr>
          <a:xfrm>
            <a:off x="4711844" y="2957708"/>
            <a:ext cx="1020991" cy="975360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&amp;b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230BAA-6020-17D1-D459-54AEE6B4883F}"/>
              </a:ext>
            </a:extLst>
          </p:cNvPr>
          <p:cNvSpPr txBox="1"/>
          <p:nvPr/>
        </p:nvSpPr>
        <p:spPr>
          <a:xfrm>
            <a:off x="4913600" y="2381148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p2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14FA7-B0C5-4272-B9FB-1A0601A85D45}"/>
              </a:ext>
            </a:extLst>
          </p:cNvPr>
          <p:cNvSpPr txBox="1"/>
          <p:nvPr/>
        </p:nvSpPr>
        <p:spPr>
          <a:xfrm>
            <a:off x="7241931" y="2302843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b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40" name="오른쪽 화살표 2">
            <a:extLst>
              <a:ext uri="{FF2B5EF4-FFF2-40B4-BE49-F238E27FC236}">
                <a16:creationId xmlns:a16="http://schemas.microsoft.com/office/drawing/2014/main" id="{DFC9FD43-E0C1-5982-2C9E-256334971600}"/>
              </a:ext>
            </a:extLst>
          </p:cNvPr>
          <p:cNvSpPr/>
          <p:nvPr/>
        </p:nvSpPr>
        <p:spPr>
          <a:xfrm>
            <a:off x="6352731" y="2828424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755FE-D5C2-6B08-3D43-026AF7F8566D}"/>
              </a:ext>
            </a:extLst>
          </p:cNvPr>
          <p:cNvSpPr txBox="1"/>
          <p:nvPr/>
        </p:nvSpPr>
        <p:spPr>
          <a:xfrm>
            <a:off x="6555403" y="2744418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오른쪽 화살표 2">
            <a:extLst>
              <a:ext uri="{FF2B5EF4-FFF2-40B4-BE49-F238E27FC236}">
                <a16:creationId xmlns:a16="http://schemas.microsoft.com/office/drawing/2014/main" id="{A6B6CFF3-9BDB-FFFC-247F-64280DF231A1}"/>
              </a:ext>
            </a:extLst>
          </p:cNvPr>
          <p:cNvSpPr/>
          <p:nvPr/>
        </p:nvSpPr>
        <p:spPr>
          <a:xfrm>
            <a:off x="6352731" y="3124080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C5D049-A023-8B7B-A9D8-C6DC2225A8F7}"/>
              </a:ext>
            </a:extLst>
          </p:cNvPr>
          <p:cNvSpPr txBox="1"/>
          <p:nvPr/>
        </p:nvSpPr>
        <p:spPr>
          <a:xfrm>
            <a:off x="6555403" y="3040074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4" name="오른쪽 화살표 2">
            <a:extLst>
              <a:ext uri="{FF2B5EF4-FFF2-40B4-BE49-F238E27FC236}">
                <a16:creationId xmlns:a16="http://schemas.microsoft.com/office/drawing/2014/main" id="{B9638F57-BB5A-5AD4-1608-52A5AF41A681}"/>
              </a:ext>
            </a:extLst>
          </p:cNvPr>
          <p:cNvSpPr/>
          <p:nvPr/>
        </p:nvSpPr>
        <p:spPr>
          <a:xfrm>
            <a:off x="6356714" y="3419736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8DA73C-5FB4-3546-9CA4-4F9077A710BC}"/>
              </a:ext>
            </a:extLst>
          </p:cNvPr>
          <p:cNvSpPr txBox="1"/>
          <p:nvPr/>
        </p:nvSpPr>
        <p:spPr>
          <a:xfrm>
            <a:off x="6559386" y="3335730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6" name="오른쪽 화살표 2">
            <a:extLst>
              <a:ext uri="{FF2B5EF4-FFF2-40B4-BE49-F238E27FC236}">
                <a16:creationId xmlns:a16="http://schemas.microsoft.com/office/drawing/2014/main" id="{96158F84-D484-95E7-24D1-91A0F7A95D6C}"/>
              </a:ext>
            </a:extLst>
          </p:cNvPr>
          <p:cNvSpPr/>
          <p:nvPr/>
        </p:nvSpPr>
        <p:spPr>
          <a:xfrm>
            <a:off x="6347189" y="3715392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BDD56D-B2DC-4353-BE89-CDA9882E6273}"/>
              </a:ext>
            </a:extLst>
          </p:cNvPr>
          <p:cNvSpPr txBox="1"/>
          <p:nvPr/>
        </p:nvSpPr>
        <p:spPr>
          <a:xfrm>
            <a:off x="6549861" y="3631384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9" name="오른쪽 화살표 2">
            <a:extLst>
              <a:ext uri="{FF2B5EF4-FFF2-40B4-BE49-F238E27FC236}">
                <a16:creationId xmlns:a16="http://schemas.microsoft.com/office/drawing/2014/main" id="{B98D0DB7-D1DF-C4B2-CAD2-D8C3DCDDD4C9}"/>
              </a:ext>
            </a:extLst>
          </p:cNvPr>
          <p:cNvSpPr/>
          <p:nvPr/>
        </p:nvSpPr>
        <p:spPr>
          <a:xfrm>
            <a:off x="6348240" y="3983337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B15577-C1F0-F7DA-5588-0C67CBA3FE09}"/>
              </a:ext>
            </a:extLst>
          </p:cNvPr>
          <p:cNvSpPr txBox="1"/>
          <p:nvPr/>
        </p:nvSpPr>
        <p:spPr>
          <a:xfrm>
            <a:off x="6550912" y="3899331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1" name="오른쪽 화살표 2">
            <a:extLst>
              <a:ext uri="{FF2B5EF4-FFF2-40B4-BE49-F238E27FC236}">
                <a16:creationId xmlns:a16="http://schemas.microsoft.com/office/drawing/2014/main" id="{F43889E8-7370-FDDA-C228-F6553A99F48B}"/>
              </a:ext>
            </a:extLst>
          </p:cNvPr>
          <p:cNvSpPr/>
          <p:nvPr/>
        </p:nvSpPr>
        <p:spPr>
          <a:xfrm>
            <a:off x="6348240" y="4278993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4E9333-8905-D803-FB13-7FBE3269917F}"/>
              </a:ext>
            </a:extLst>
          </p:cNvPr>
          <p:cNvSpPr txBox="1"/>
          <p:nvPr/>
        </p:nvSpPr>
        <p:spPr>
          <a:xfrm>
            <a:off x="6550912" y="4194987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3" name="오른쪽 화살표 2">
            <a:extLst>
              <a:ext uri="{FF2B5EF4-FFF2-40B4-BE49-F238E27FC236}">
                <a16:creationId xmlns:a16="http://schemas.microsoft.com/office/drawing/2014/main" id="{0DC898A2-275F-C197-9A68-3B3409F14F79}"/>
              </a:ext>
            </a:extLst>
          </p:cNvPr>
          <p:cNvSpPr/>
          <p:nvPr/>
        </p:nvSpPr>
        <p:spPr>
          <a:xfrm>
            <a:off x="6352223" y="4574649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9FD013-314D-5B9E-9A82-72B2B9159AE8}"/>
              </a:ext>
            </a:extLst>
          </p:cNvPr>
          <p:cNvSpPr txBox="1"/>
          <p:nvPr/>
        </p:nvSpPr>
        <p:spPr>
          <a:xfrm>
            <a:off x="6554895" y="4490643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" name="오른쪽 화살표 2">
            <a:extLst>
              <a:ext uri="{FF2B5EF4-FFF2-40B4-BE49-F238E27FC236}">
                <a16:creationId xmlns:a16="http://schemas.microsoft.com/office/drawing/2014/main" id="{7D58D5C0-C52A-5DC4-133C-58376A61D0C5}"/>
              </a:ext>
            </a:extLst>
          </p:cNvPr>
          <p:cNvSpPr/>
          <p:nvPr/>
        </p:nvSpPr>
        <p:spPr>
          <a:xfrm>
            <a:off x="6342698" y="4870305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8D01F5-C37E-4E67-D105-7E375BA13218}"/>
              </a:ext>
            </a:extLst>
          </p:cNvPr>
          <p:cNvSpPr txBox="1"/>
          <p:nvPr/>
        </p:nvSpPr>
        <p:spPr>
          <a:xfrm>
            <a:off x="6545370" y="4786297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207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9" name="오른쪽 화살표 2">
            <a:extLst>
              <a:ext uri="{FF2B5EF4-FFF2-40B4-BE49-F238E27FC236}">
                <a16:creationId xmlns:a16="http://schemas.microsoft.com/office/drawing/2014/main" id="{06DF5BE4-ACCB-8A1A-12A0-B1F91365FF7C}"/>
              </a:ext>
            </a:extLst>
          </p:cNvPr>
          <p:cNvSpPr/>
          <p:nvPr/>
        </p:nvSpPr>
        <p:spPr>
          <a:xfrm rot="19577116">
            <a:off x="5446644" y="3064172"/>
            <a:ext cx="889441" cy="1969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7926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복습</a:t>
            </a:r>
            <a:endParaRPr sz="3600" b="1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485BCB6-7458-44E8-5C5D-EB81BF2F3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60"/>
          <a:stretch/>
        </p:blipFill>
        <p:spPr>
          <a:xfrm>
            <a:off x="1194828" y="904110"/>
            <a:ext cx="2891183" cy="35305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D5391B-4E40-7FFE-366A-7A072B2402FC}"/>
              </a:ext>
            </a:extLst>
          </p:cNvPr>
          <p:cNvSpPr/>
          <p:nvPr/>
        </p:nvSpPr>
        <p:spPr>
          <a:xfrm>
            <a:off x="7028766" y="1262815"/>
            <a:ext cx="1043809" cy="113633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5308580-69FC-5D75-A6A9-37BDAD21DF42}"/>
              </a:ext>
            </a:extLst>
          </p:cNvPr>
          <p:cNvSpPr/>
          <p:nvPr/>
        </p:nvSpPr>
        <p:spPr>
          <a:xfrm>
            <a:off x="4711844" y="1394460"/>
            <a:ext cx="1020991" cy="975360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&amp;a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833-0DC4-E3A2-0355-DCFE99314C3E}"/>
              </a:ext>
            </a:extLst>
          </p:cNvPr>
          <p:cNvSpPr txBox="1"/>
          <p:nvPr/>
        </p:nvSpPr>
        <p:spPr>
          <a:xfrm>
            <a:off x="4913600" y="817900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p1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F9E45-4C3A-BD72-2280-402E36439D1A}"/>
              </a:ext>
            </a:extLst>
          </p:cNvPr>
          <p:cNvSpPr txBox="1"/>
          <p:nvPr/>
        </p:nvSpPr>
        <p:spPr>
          <a:xfrm>
            <a:off x="7241931" y="739595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a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21B1A9D-6CD1-BC54-2D0B-8CFF688F7AF6}"/>
              </a:ext>
            </a:extLst>
          </p:cNvPr>
          <p:cNvSpPr/>
          <p:nvPr/>
        </p:nvSpPr>
        <p:spPr>
          <a:xfrm>
            <a:off x="6352731" y="1265176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CC2C5-E565-DDC1-6414-8E324F753559}"/>
              </a:ext>
            </a:extLst>
          </p:cNvPr>
          <p:cNvSpPr txBox="1"/>
          <p:nvPr/>
        </p:nvSpPr>
        <p:spPr>
          <a:xfrm>
            <a:off x="6555403" y="1181170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오른쪽 화살표 2">
            <a:extLst>
              <a:ext uri="{FF2B5EF4-FFF2-40B4-BE49-F238E27FC236}">
                <a16:creationId xmlns:a16="http://schemas.microsoft.com/office/drawing/2014/main" id="{20F47594-1551-E837-44C9-21B3881278EF}"/>
              </a:ext>
            </a:extLst>
          </p:cNvPr>
          <p:cNvSpPr/>
          <p:nvPr/>
        </p:nvSpPr>
        <p:spPr>
          <a:xfrm>
            <a:off x="6352731" y="1560832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CD5A8-DE22-A1A6-A4C6-18EB7489F5AB}"/>
              </a:ext>
            </a:extLst>
          </p:cNvPr>
          <p:cNvSpPr txBox="1"/>
          <p:nvPr/>
        </p:nvSpPr>
        <p:spPr>
          <a:xfrm>
            <a:off x="6555403" y="1476826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오른쪽 화살표 2">
            <a:extLst>
              <a:ext uri="{FF2B5EF4-FFF2-40B4-BE49-F238E27FC236}">
                <a16:creationId xmlns:a16="http://schemas.microsoft.com/office/drawing/2014/main" id="{918FB4A1-BFBC-83E6-8D0E-53C7CB1BB55F}"/>
              </a:ext>
            </a:extLst>
          </p:cNvPr>
          <p:cNvSpPr/>
          <p:nvPr/>
        </p:nvSpPr>
        <p:spPr>
          <a:xfrm>
            <a:off x="6356714" y="1856488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3AA53-5417-90D0-7647-8D9D51EFD7CF}"/>
              </a:ext>
            </a:extLst>
          </p:cNvPr>
          <p:cNvSpPr txBox="1"/>
          <p:nvPr/>
        </p:nvSpPr>
        <p:spPr>
          <a:xfrm>
            <a:off x="6559386" y="1772482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오른쪽 화살표 2">
            <a:extLst>
              <a:ext uri="{FF2B5EF4-FFF2-40B4-BE49-F238E27FC236}">
                <a16:creationId xmlns:a16="http://schemas.microsoft.com/office/drawing/2014/main" id="{2B80E4AE-BD16-9A5A-9D78-B2DE2E9CE082}"/>
              </a:ext>
            </a:extLst>
          </p:cNvPr>
          <p:cNvSpPr/>
          <p:nvPr/>
        </p:nvSpPr>
        <p:spPr>
          <a:xfrm>
            <a:off x="6347189" y="2152144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E4AEF-0ABE-D74B-8D6E-E17DAC87F33C}"/>
              </a:ext>
            </a:extLst>
          </p:cNvPr>
          <p:cNvSpPr txBox="1"/>
          <p:nvPr/>
        </p:nvSpPr>
        <p:spPr>
          <a:xfrm>
            <a:off x="6549861" y="2068136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7BE6394C-085E-ED30-A616-D689D8E9756B}"/>
              </a:ext>
            </a:extLst>
          </p:cNvPr>
          <p:cNvSpPr/>
          <p:nvPr/>
        </p:nvSpPr>
        <p:spPr>
          <a:xfrm rot="19577116">
            <a:off x="5433678" y="1580015"/>
            <a:ext cx="889441" cy="108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1D2BB9-42EB-3B3D-64EC-5ADA0312E79C}"/>
              </a:ext>
            </a:extLst>
          </p:cNvPr>
          <p:cNvSpPr/>
          <p:nvPr/>
        </p:nvSpPr>
        <p:spPr>
          <a:xfrm>
            <a:off x="7028766" y="2826063"/>
            <a:ext cx="1043809" cy="2199879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3.5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170222C-2236-14A5-5C9A-150F3C27A30D}"/>
              </a:ext>
            </a:extLst>
          </p:cNvPr>
          <p:cNvSpPr/>
          <p:nvPr/>
        </p:nvSpPr>
        <p:spPr>
          <a:xfrm>
            <a:off x="4711844" y="2957708"/>
            <a:ext cx="1020991" cy="975360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&amp;b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230BAA-6020-17D1-D459-54AEE6B4883F}"/>
              </a:ext>
            </a:extLst>
          </p:cNvPr>
          <p:cNvSpPr txBox="1"/>
          <p:nvPr/>
        </p:nvSpPr>
        <p:spPr>
          <a:xfrm>
            <a:off x="4913600" y="2381148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p2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14FA7-B0C5-4272-B9FB-1A0601A85D45}"/>
              </a:ext>
            </a:extLst>
          </p:cNvPr>
          <p:cNvSpPr txBox="1"/>
          <p:nvPr/>
        </p:nvSpPr>
        <p:spPr>
          <a:xfrm>
            <a:off x="7241931" y="2302843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b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40" name="오른쪽 화살표 2">
            <a:extLst>
              <a:ext uri="{FF2B5EF4-FFF2-40B4-BE49-F238E27FC236}">
                <a16:creationId xmlns:a16="http://schemas.microsoft.com/office/drawing/2014/main" id="{DFC9FD43-E0C1-5982-2C9E-256334971600}"/>
              </a:ext>
            </a:extLst>
          </p:cNvPr>
          <p:cNvSpPr/>
          <p:nvPr/>
        </p:nvSpPr>
        <p:spPr>
          <a:xfrm>
            <a:off x="6352731" y="2828424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755FE-D5C2-6B08-3D43-026AF7F8566D}"/>
              </a:ext>
            </a:extLst>
          </p:cNvPr>
          <p:cNvSpPr txBox="1"/>
          <p:nvPr/>
        </p:nvSpPr>
        <p:spPr>
          <a:xfrm>
            <a:off x="6555403" y="2744418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오른쪽 화살표 2">
            <a:extLst>
              <a:ext uri="{FF2B5EF4-FFF2-40B4-BE49-F238E27FC236}">
                <a16:creationId xmlns:a16="http://schemas.microsoft.com/office/drawing/2014/main" id="{A6B6CFF3-9BDB-FFFC-247F-64280DF231A1}"/>
              </a:ext>
            </a:extLst>
          </p:cNvPr>
          <p:cNvSpPr/>
          <p:nvPr/>
        </p:nvSpPr>
        <p:spPr>
          <a:xfrm>
            <a:off x="6352731" y="3124080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C5D049-A023-8B7B-A9D8-C6DC2225A8F7}"/>
              </a:ext>
            </a:extLst>
          </p:cNvPr>
          <p:cNvSpPr txBox="1"/>
          <p:nvPr/>
        </p:nvSpPr>
        <p:spPr>
          <a:xfrm>
            <a:off x="6555403" y="3040074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4" name="오른쪽 화살표 2">
            <a:extLst>
              <a:ext uri="{FF2B5EF4-FFF2-40B4-BE49-F238E27FC236}">
                <a16:creationId xmlns:a16="http://schemas.microsoft.com/office/drawing/2014/main" id="{B9638F57-BB5A-5AD4-1608-52A5AF41A681}"/>
              </a:ext>
            </a:extLst>
          </p:cNvPr>
          <p:cNvSpPr/>
          <p:nvPr/>
        </p:nvSpPr>
        <p:spPr>
          <a:xfrm>
            <a:off x="6356714" y="3419736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8DA73C-5FB4-3546-9CA4-4F9077A710BC}"/>
              </a:ext>
            </a:extLst>
          </p:cNvPr>
          <p:cNvSpPr txBox="1"/>
          <p:nvPr/>
        </p:nvSpPr>
        <p:spPr>
          <a:xfrm>
            <a:off x="6559386" y="3335730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6" name="오른쪽 화살표 2">
            <a:extLst>
              <a:ext uri="{FF2B5EF4-FFF2-40B4-BE49-F238E27FC236}">
                <a16:creationId xmlns:a16="http://schemas.microsoft.com/office/drawing/2014/main" id="{96158F84-D484-95E7-24D1-91A0F7A95D6C}"/>
              </a:ext>
            </a:extLst>
          </p:cNvPr>
          <p:cNvSpPr/>
          <p:nvPr/>
        </p:nvSpPr>
        <p:spPr>
          <a:xfrm>
            <a:off x="6347189" y="3715392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BDD56D-B2DC-4353-BE89-CDA9882E6273}"/>
              </a:ext>
            </a:extLst>
          </p:cNvPr>
          <p:cNvSpPr txBox="1"/>
          <p:nvPr/>
        </p:nvSpPr>
        <p:spPr>
          <a:xfrm>
            <a:off x="6549861" y="3631384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오른쪽 화살표 2">
            <a:extLst>
              <a:ext uri="{FF2B5EF4-FFF2-40B4-BE49-F238E27FC236}">
                <a16:creationId xmlns:a16="http://schemas.microsoft.com/office/drawing/2014/main" id="{9F9DD41B-E13C-F390-93E5-FD693C663AA4}"/>
              </a:ext>
            </a:extLst>
          </p:cNvPr>
          <p:cNvSpPr/>
          <p:nvPr/>
        </p:nvSpPr>
        <p:spPr>
          <a:xfrm rot="19577116">
            <a:off x="5433678" y="3143263"/>
            <a:ext cx="889441" cy="108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2">
            <a:extLst>
              <a:ext uri="{FF2B5EF4-FFF2-40B4-BE49-F238E27FC236}">
                <a16:creationId xmlns:a16="http://schemas.microsoft.com/office/drawing/2014/main" id="{B98D0DB7-D1DF-C4B2-CAD2-D8C3DCDDD4C9}"/>
              </a:ext>
            </a:extLst>
          </p:cNvPr>
          <p:cNvSpPr/>
          <p:nvPr/>
        </p:nvSpPr>
        <p:spPr>
          <a:xfrm>
            <a:off x="6348240" y="3983337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B15577-C1F0-F7DA-5588-0C67CBA3FE09}"/>
              </a:ext>
            </a:extLst>
          </p:cNvPr>
          <p:cNvSpPr txBox="1"/>
          <p:nvPr/>
        </p:nvSpPr>
        <p:spPr>
          <a:xfrm>
            <a:off x="6550912" y="3899331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204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1" name="오른쪽 화살표 2">
            <a:extLst>
              <a:ext uri="{FF2B5EF4-FFF2-40B4-BE49-F238E27FC236}">
                <a16:creationId xmlns:a16="http://schemas.microsoft.com/office/drawing/2014/main" id="{F43889E8-7370-FDDA-C228-F6553A99F48B}"/>
              </a:ext>
            </a:extLst>
          </p:cNvPr>
          <p:cNvSpPr/>
          <p:nvPr/>
        </p:nvSpPr>
        <p:spPr>
          <a:xfrm>
            <a:off x="6348240" y="4278993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4E9333-8905-D803-FB13-7FBE3269917F}"/>
              </a:ext>
            </a:extLst>
          </p:cNvPr>
          <p:cNvSpPr txBox="1"/>
          <p:nvPr/>
        </p:nvSpPr>
        <p:spPr>
          <a:xfrm>
            <a:off x="6550912" y="4194987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3" name="오른쪽 화살표 2">
            <a:extLst>
              <a:ext uri="{FF2B5EF4-FFF2-40B4-BE49-F238E27FC236}">
                <a16:creationId xmlns:a16="http://schemas.microsoft.com/office/drawing/2014/main" id="{0DC898A2-275F-C197-9A68-3B3409F14F79}"/>
              </a:ext>
            </a:extLst>
          </p:cNvPr>
          <p:cNvSpPr/>
          <p:nvPr/>
        </p:nvSpPr>
        <p:spPr>
          <a:xfrm>
            <a:off x="6352223" y="4574649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9FD013-314D-5B9E-9A82-72B2B9159AE8}"/>
              </a:ext>
            </a:extLst>
          </p:cNvPr>
          <p:cNvSpPr txBox="1"/>
          <p:nvPr/>
        </p:nvSpPr>
        <p:spPr>
          <a:xfrm>
            <a:off x="6554895" y="4490643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" name="오른쪽 화살표 2">
            <a:extLst>
              <a:ext uri="{FF2B5EF4-FFF2-40B4-BE49-F238E27FC236}">
                <a16:creationId xmlns:a16="http://schemas.microsoft.com/office/drawing/2014/main" id="{7D58D5C0-C52A-5DC4-133C-58376A61D0C5}"/>
              </a:ext>
            </a:extLst>
          </p:cNvPr>
          <p:cNvSpPr/>
          <p:nvPr/>
        </p:nvSpPr>
        <p:spPr>
          <a:xfrm>
            <a:off x="6342698" y="4870305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8D01F5-C37E-4E67-D105-7E375BA13218}"/>
              </a:ext>
            </a:extLst>
          </p:cNvPr>
          <p:cNvSpPr txBox="1"/>
          <p:nvPr/>
        </p:nvSpPr>
        <p:spPr>
          <a:xfrm>
            <a:off x="6545370" y="4786297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207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Picture 2" descr="https://blog.kakaocdn.net/dn/CvY6E/btrnrkO9atQ/p7tJa8edv93fJ3WvPLRPWK/img.jpg">
            <a:extLst>
              <a:ext uri="{FF2B5EF4-FFF2-40B4-BE49-F238E27FC236}">
                <a16:creationId xmlns:a16="http://schemas.microsoft.com/office/drawing/2014/main" id="{39787265-01F1-6FB6-25AA-49137071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57" y="1048767"/>
            <a:ext cx="3199611" cy="37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형 설명선 5">
            <a:extLst>
              <a:ext uri="{FF2B5EF4-FFF2-40B4-BE49-F238E27FC236}">
                <a16:creationId xmlns:a16="http://schemas.microsoft.com/office/drawing/2014/main" id="{5211F9E1-D1F3-4756-CA3F-1DD8BEACA4DB}"/>
              </a:ext>
            </a:extLst>
          </p:cNvPr>
          <p:cNvSpPr/>
          <p:nvPr/>
        </p:nvSpPr>
        <p:spPr>
          <a:xfrm>
            <a:off x="4244340" y="652767"/>
            <a:ext cx="4899659" cy="2289481"/>
          </a:xfrm>
          <a:prstGeom prst="wedgeEllipseCallout">
            <a:avLst>
              <a:gd name="adj1" fmla="val -57875"/>
              <a:gd name="adj2" fmla="val 53497"/>
            </a:avLst>
          </a:prstGeom>
          <a:solidFill>
            <a:srgbClr val="305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b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 크기가 같으면</a:t>
            </a:r>
            <a:b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주소까지 읽어야 하는지 알 수 있기에</a:t>
            </a:r>
            <a:b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역참조가 가능하구나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0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7926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void </a:t>
            </a:r>
            <a:r>
              <a:rPr lang="ko-KR" altLang="en-US" sz="3600" b="1" dirty="0"/>
              <a:t>포인터</a:t>
            </a:r>
            <a:endParaRPr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D5391B-4E40-7FFE-366A-7A072B2402FC}"/>
              </a:ext>
            </a:extLst>
          </p:cNvPr>
          <p:cNvSpPr/>
          <p:nvPr/>
        </p:nvSpPr>
        <p:spPr>
          <a:xfrm>
            <a:off x="7028766" y="1262815"/>
            <a:ext cx="1043809" cy="113633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F9E45-4C3A-BD72-2280-402E36439D1A}"/>
              </a:ext>
            </a:extLst>
          </p:cNvPr>
          <p:cNvSpPr txBox="1"/>
          <p:nvPr/>
        </p:nvSpPr>
        <p:spPr>
          <a:xfrm>
            <a:off x="7241931" y="739595"/>
            <a:ext cx="617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a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오른쪽 화살표 2">
            <a:extLst>
              <a:ext uri="{FF2B5EF4-FFF2-40B4-BE49-F238E27FC236}">
                <a16:creationId xmlns:a16="http://schemas.microsoft.com/office/drawing/2014/main" id="{B21B1A9D-6CD1-BC54-2D0B-8CFF688F7AF6}"/>
              </a:ext>
            </a:extLst>
          </p:cNvPr>
          <p:cNvSpPr/>
          <p:nvPr/>
        </p:nvSpPr>
        <p:spPr>
          <a:xfrm>
            <a:off x="6352731" y="1265176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CC2C5-E565-DDC1-6414-8E324F753559}"/>
              </a:ext>
            </a:extLst>
          </p:cNvPr>
          <p:cNvSpPr txBox="1"/>
          <p:nvPr/>
        </p:nvSpPr>
        <p:spPr>
          <a:xfrm>
            <a:off x="6555403" y="1181170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오른쪽 화살표 2">
            <a:extLst>
              <a:ext uri="{FF2B5EF4-FFF2-40B4-BE49-F238E27FC236}">
                <a16:creationId xmlns:a16="http://schemas.microsoft.com/office/drawing/2014/main" id="{20F47594-1551-E837-44C9-21B3881278EF}"/>
              </a:ext>
            </a:extLst>
          </p:cNvPr>
          <p:cNvSpPr/>
          <p:nvPr/>
        </p:nvSpPr>
        <p:spPr>
          <a:xfrm>
            <a:off x="6352731" y="1560832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CD5A8-DE22-A1A6-A4C6-18EB7489F5AB}"/>
              </a:ext>
            </a:extLst>
          </p:cNvPr>
          <p:cNvSpPr txBox="1"/>
          <p:nvPr/>
        </p:nvSpPr>
        <p:spPr>
          <a:xfrm>
            <a:off x="6555403" y="1476826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오른쪽 화살표 2">
            <a:extLst>
              <a:ext uri="{FF2B5EF4-FFF2-40B4-BE49-F238E27FC236}">
                <a16:creationId xmlns:a16="http://schemas.microsoft.com/office/drawing/2014/main" id="{918FB4A1-BFBC-83E6-8D0E-53C7CB1BB55F}"/>
              </a:ext>
            </a:extLst>
          </p:cNvPr>
          <p:cNvSpPr/>
          <p:nvPr/>
        </p:nvSpPr>
        <p:spPr>
          <a:xfrm>
            <a:off x="6356714" y="1856488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3AA53-5417-90D0-7647-8D9D51EFD7CF}"/>
              </a:ext>
            </a:extLst>
          </p:cNvPr>
          <p:cNvSpPr txBox="1"/>
          <p:nvPr/>
        </p:nvSpPr>
        <p:spPr>
          <a:xfrm>
            <a:off x="6559386" y="1772482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오른쪽 화살표 2">
            <a:extLst>
              <a:ext uri="{FF2B5EF4-FFF2-40B4-BE49-F238E27FC236}">
                <a16:creationId xmlns:a16="http://schemas.microsoft.com/office/drawing/2014/main" id="{2B80E4AE-BD16-9A5A-9D78-B2DE2E9CE082}"/>
              </a:ext>
            </a:extLst>
          </p:cNvPr>
          <p:cNvSpPr/>
          <p:nvPr/>
        </p:nvSpPr>
        <p:spPr>
          <a:xfrm>
            <a:off x="6347189" y="2152144"/>
            <a:ext cx="318959" cy="15563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E4AEF-0ABE-D74B-8D6E-E17DAC87F33C}"/>
              </a:ext>
            </a:extLst>
          </p:cNvPr>
          <p:cNvSpPr txBox="1"/>
          <p:nvPr/>
        </p:nvSpPr>
        <p:spPr>
          <a:xfrm>
            <a:off x="6549861" y="2068136"/>
            <a:ext cx="52653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103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D80F3-14FB-A7D6-6B8B-0AC0E206C902}"/>
              </a:ext>
            </a:extLst>
          </p:cNvPr>
          <p:cNvSpPr/>
          <p:nvPr/>
        </p:nvSpPr>
        <p:spPr>
          <a:xfrm>
            <a:off x="4711844" y="1394460"/>
            <a:ext cx="1020991" cy="975360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  <a:ea typeface="+mj-ea"/>
              </a:rPr>
              <a:t>&amp;a</a:t>
            </a:r>
            <a:endParaRPr lang="ko-KR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BF35D-D05F-3A73-2309-FD967CF0BF7E}"/>
              </a:ext>
            </a:extLst>
          </p:cNvPr>
          <p:cNvSpPr txBox="1"/>
          <p:nvPr/>
        </p:nvSpPr>
        <p:spPr>
          <a:xfrm>
            <a:off x="4881315" y="822334"/>
            <a:ext cx="6834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n-ea"/>
                <a:ea typeface="+mn-ea"/>
              </a:rPr>
              <a:t>ptr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7" name="오른쪽 화살표 2">
            <a:extLst>
              <a:ext uri="{FF2B5EF4-FFF2-40B4-BE49-F238E27FC236}">
                <a16:creationId xmlns:a16="http://schemas.microsoft.com/office/drawing/2014/main" id="{743EF7E5-DD21-9C0C-C134-9E4D9CCE317A}"/>
              </a:ext>
            </a:extLst>
          </p:cNvPr>
          <p:cNvSpPr/>
          <p:nvPr/>
        </p:nvSpPr>
        <p:spPr>
          <a:xfrm rot="19577116">
            <a:off x="5410614" y="1489614"/>
            <a:ext cx="889441" cy="1969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31295F-52B4-CBA3-1410-127A02FDB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78"/>
          <a:stretch/>
        </p:blipFill>
        <p:spPr>
          <a:xfrm>
            <a:off x="900570" y="1394460"/>
            <a:ext cx="3651185" cy="28356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D676C7-36E3-78D2-2B3F-71C56BD1AEE1}"/>
              </a:ext>
            </a:extLst>
          </p:cNvPr>
          <p:cNvSpPr txBox="1"/>
          <p:nvPr/>
        </p:nvSpPr>
        <p:spPr>
          <a:xfrm>
            <a:off x="4592247" y="2568021"/>
            <a:ext cx="437791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printf</a:t>
            </a:r>
            <a:r>
              <a:rPr lang="en-US" altLang="ko-KR" sz="2000" dirty="0">
                <a:latin typeface="+mj-ea"/>
                <a:ea typeface="+mj-ea"/>
              </a:rPr>
              <a:t>("%d\n", *</a:t>
            </a:r>
            <a:r>
              <a:rPr lang="en-US" altLang="ko-KR" sz="2000" dirty="0" err="1">
                <a:latin typeface="+mj-ea"/>
                <a:ea typeface="+mj-ea"/>
              </a:rPr>
              <a:t>ptr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로는 역참조가 불가능하다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역참조가 불가능한 이유는 자료형을 모르기 때문이다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하지만 *</a:t>
            </a:r>
            <a:r>
              <a:rPr lang="en-US" altLang="ko-KR" sz="2000" dirty="0">
                <a:latin typeface="+mj-ea"/>
                <a:ea typeface="+mj-ea"/>
              </a:rPr>
              <a:t>(int *)</a:t>
            </a:r>
            <a:r>
              <a:rPr lang="en-US" altLang="ko-KR" sz="2000" dirty="0" err="1">
                <a:latin typeface="+mj-ea"/>
                <a:ea typeface="+mj-ea"/>
              </a:rPr>
              <a:t>ptr</a:t>
            </a:r>
            <a:r>
              <a:rPr lang="ko-KR" altLang="en-US" sz="2000" dirty="0">
                <a:latin typeface="+mj-ea"/>
                <a:ea typeface="+mj-ea"/>
              </a:rPr>
              <a:t>로 형변환을 하면 어느 주소까지 읽어야 할지 알 수 있기 때문에 역참조가 가능하다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13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158</Words>
  <Application>Microsoft Office PowerPoint</Application>
  <PresentationFormat>화면 슬라이드 쇼(16:9)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Fredoka One</vt:lpstr>
      <vt:lpstr>Wingdings</vt:lpstr>
      <vt:lpstr>Raleway</vt:lpstr>
      <vt:lpstr>Arial</vt:lpstr>
      <vt:lpstr>Retato Slideshow by Slidesgo</vt:lpstr>
      <vt:lpstr>C언어 튜터링</vt:lpstr>
      <vt:lpstr>void 포인터</vt:lpstr>
      <vt:lpstr>목차</vt:lpstr>
      <vt:lpstr>포인터 복습</vt:lpstr>
      <vt:lpstr>포인터 복습</vt:lpstr>
      <vt:lpstr>void 포인터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124</cp:revision>
  <dcterms:modified xsi:type="dcterms:W3CDTF">2023-10-01T09:17:20Z</dcterms:modified>
</cp:coreProperties>
</file>