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310" r:id="rId3"/>
    <p:sldId id="290" r:id="rId4"/>
    <p:sldId id="346" r:id="rId5"/>
    <p:sldId id="347" r:id="rId6"/>
    <p:sldId id="350" r:id="rId7"/>
    <p:sldId id="351" r:id="rId8"/>
    <p:sldId id="352" r:id="rId9"/>
    <p:sldId id="353" r:id="rId10"/>
    <p:sldId id="354" r:id="rId11"/>
    <p:sldId id="344" r:id="rId12"/>
    <p:sldId id="356" r:id="rId13"/>
    <p:sldId id="357" r:id="rId14"/>
    <p:sldId id="258" r:id="rId15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강한공군체 Bold" panose="020B0800000101010101" pitchFamily="50" charset="-127"/>
      <p:bold r:id="rId22"/>
    </p:embeddedFont>
    <p:embeddedFont>
      <p:font typeface="강한공군체 Medium" panose="020B0600000101010101" pitchFamily="50" charset="-127"/>
      <p:regular r:id="rId23"/>
    </p:embeddedFont>
    <p:embeddedFont>
      <p:font typeface="바른공군체 Medium" panose="020B0600000101010101" pitchFamily="50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263238"/>
    <a:srgbClr val="FF5050"/>
    <a:srgbClr val="CCFFCC"/>
    <a:srgbClr val="FFCCCC"/>
    <a:srgbClr val="000000"/>
    <a:srgbClr val="FFCF98"/>
    <a:srgbClr val="232F35"/>
    <a:srgbClr val="3F666A"/>
    <a:srgbClr val="25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4620D-C7AF-491E-8719-16D6D823C125}" v="194" dt="2023-05-03T11:24:32.716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1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69F4620D-C7AF-491E-8719-16D6D823C125}"/>
    <pc:docChg chg="undo custSel addSld delSld modSld">
      <pc:chgData name="이 대은" userId="1ba6ee5b3b796c7a" providerId="LiveId" clId="{69F4620D-C7AF-491E-8719-16D6D823C125}" dt="2023-05-03T16:34:36.711" v="2538"/>
      <pc:docMkLst>
        <pc:docMk/>
      </pc:docMkLst>
      <pc:sldChg chg="modSp mod">
        <pc:chgData name="이 대은" userId="1ba6ee5b3b796c7a" providerId="LiveId" clId="{69F4620D-C7AF-491E-8719-16D6D823C125}" dt="2023-05-03T16:27:03.617" v="2106" actId="5793"/>
        <pc:sldMkLst>
          <pc:docMk/>
          <pc:sldMk cId="0" sldId="290"/>
        </pc:sldMkLst>
        <pc:spChg chg="mod">
          <ac:chgData name="이 대은" userId="1ba6ee5b3b796c7a" providerId="LiveId" clId="{69F4620D-C7AF-491E-8719-16D6D823C125}" dt="2023-05-03T16:27:03.617" v="2106" actId="5793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69F4620D-C7AF-491E-8719-16D6D823C125}" dt="2023-05-02T22:04:36.642" v="1" actId="20577"/>
        <pc:sldMkLst>
          <pc:docMk/>
          <pc:sldMk cId="1155596885" sldId="310"/>
        </pc:sldMkLst>
        <pc:spChg chg="mod">
          <ac:chgData name="이 대은" userId="1ba6ee5b3b796c7a" providerId="LiveId" clId="{69F4620D-C7AF-491E-8719-16D6D823C125}" dt="2023-05-02T22:04:36.642" v="1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add mod">
        <pc:chgData name="이 대은" userId="1ba6ee5b3b796c7a" providerId="LiveId" clId="{69F4620D-C7AF-491E-8719-16D6D823C125}" dt="2023-05-03T16:29:41.072" v="2291" actId="20577"/>
        <pc:sldMkLst>
          <pc:docMk/>
          <pc:sldMk cId="3287547981" sldId="344"/>
        </pc:sldMkLst>
        <pc:spChg chg="add del mod">
          <ac:chgData name="이 대은" userId="1ba6ee5b3b796c7a" providerId="LiveId" clId="{69F4620D-C7AF-491E-8719-16D6D823C125}" dt="2023-05-02T22:19:41.109" v="320" actId="478"/>
          <ac:spMkLst>
            <pc:docMk/>
            <pc:sldMk cId="3287547981" sldId="344"/>
            <ac:spMk id="2" creationId="{83838CEE-9023-0E71-EF43-BD223D4F730E}"/>
          </ac:spMkLst>
        </pc:spChg>
        <pc:spChg chg="add mod">
          <ac:chgData name="이 대은" userId="1ba6ee5b3b796c7a" providerId="LiveId" clId="{69F4620D-C7AF-491E-8719-16D6D823C125}" dt="2023-05-02T22:25:37.600" v="378" actId="14100"/>
          <ac:spMkLst>
            <pc:docMk/>
            <pc:sldMk cId="3287547981" sldId="344"/>
            <ac:spMk id="3" creationId="{94C977CC-F578-F3B2-F166-A8B5FDFCDC67}"/>
          </ac:spMkLst>
        </pc:spChg>
        <pc:spChg chg="add mod">
          <ac:chgData name="이 대은" userId="1ba6ee5b3b796c7a" providerId="LiveId" clId="{69F4620D-C7AF-491E-8719-16D6D823C125}" dt="2023-05-02T22:21:48.151" v="348" actId="14100"/>
          <ac:spMkLst>
            <pc:docMk/>
            <pc:sldMk cId="3287547981" sldId="344"/>
            <ac:spMk id="4" creationId="{AC6C7A91-A791-0520-9B1C-1FA0E9B69659}"/>
          </ac:spMkLst>
        </pc:spChg>
        <pc:spChg chg="mod">
          <ac:chgData name="이 대은" userId="1ba6ee5b3b796c7a" providerId="LiveId" clId="{69F4620D-C7AF-491E-8719-16D6D823C125}" dt="2023-05-03T16:29:41.072" v="2291" actId="20577"/>
          <ac:spMkLst>
            <pc:docMk/>
            <pc:sldMk cId="3287547981" sldId="344"/>
            <ac:spMk id="11" creationId="{C022A48D-DCB4-CEEC-0684-40A8544C0063}"/>
          </ac:spMkLst>
        </pc:spChg>
        <pc:spChg chg="mod">
          <ac:chgData name="이 대은" userId="1ba6ee5b3b796c7a" providerId="LiveId" clId="{69F4620D-C7AF-491E-8719-16D6D823C125}" dt="2023-05-02T22:22:10.879" v="350" actId="20577"/>
          <ac:spMkLst>
            <pc:docMk/>
            <pc:sldMk cId="3287547981" sldId="344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9F4620D-C7AF-491E-8719-16D6D823C125}" dt="2023-05-02T22:45:00.756" v="653"/>
        <pc:sldMkLst>
          <pc:docMk/>
          <pc:sldMk cId="181835980" sldId="345"/>
        </pc:sldMkLst>
        <pc:spChg chg="mod">
          <ac:chgData name="이 대은" userId="1ba6ee5b3b796c7a" providerId="LiveId" clId="{69F4620D-C7AF-491E-8719-16D6D823C125}" dt="2023-05-02T22:44:36.929" v="640" actId="20577"/>
          <ac:spMkLst>
            <pc:docMk/>
            <pc:sldMk cId="181835980" sldId="345"/>
            <ac:spMk id="2" creationId="{5BA822E1-1B3F-0410-7A86-61AB9566BA0B}"/>
          </ac:spMkLst>
        </pc:spChg>
        <pc:spChg chg="add mod">
          <ac:chgData name="이 대은" userId="1ba6ee5b3b796c7a" providerId="LiveId" clId="{69F4620D-C7AF-491E-8719-16D6D823C125}" dt="2023-05-02T22:43:01.825" v="527" actId="1076"/>
          <ac:spMkLst>
            <pc:docMk/>
            <pc:sldMk cId="181835980" sldId="345"/>
            <ac:spMk id="5" creationId="{2E1C0DE1-1693-A4CE-7F2B-4569E4A7CFCB}"/>
          </ac:spMkLst>
        </pc:spChg>
        <pc:spChg chg="mod">
          <ac:chgData name="이 대은" userId="1ba6ee5b3b796c7a" providerId="LiveId" clId="{69F4620D-C7AF-491E-8719-16D6D823C125}" dt="2023-05-02T22:45:00.756" v="653"/>
          <ac:spMkLst>
            <pc:docMk/>
            <pc:sldMk cId="181835980" sldId="345"/>
            <ac:spMk id="876" creationId="{00000000-0000-0000-0000-000000000000}"/>
          </ac:spMkLst>
        </pc:spChg>
        <pc:picChg chg="add mod">
          <ac:chgData name="이 대은" userId="1ba6ee5b3b796c7a" providerId="LiveId" clId="{69F4620D-C7AF-491E-8719-16D6D823C125}" dt="2023-05-02T22:44:57.885" v="651" actId="1076"/>
          <ac:picMkLst>
            <pc:docMk/>
            <pc:sldMk cId="181835980" sldId="345"/>
            <ac:picMk id="3" creationId="{731422EF-E458-2690-24B5-F2323011C65F}"/>
          </ac:picMkLst>
        </pc:picChg>
        <pc:picChg chg="del">
          <ac:chgData name="이 대은" userId="1ba6ee5b3b796c7a" providerId="LiveId" clId="{69F4620D-C7AF-491E-8719-16D6D823C125}" dt="2023-05-02T22:40:41.828" v="440" actId="478"/>
          <ac:picMkLst>
            <pc:docMk/>
            <pc:sldMk cId="181835980" sldId="345"/>
            <ac:picMk id="4" creationId="{5FB2F7ED-C90A-9F3F-1E8E-063B7DEB2780}"/>
          </ac:picMkLst>
        </pc:picChg>
        <pc:cxnChg chg="add mod">
          <ac:chgData name="이 대은" userId="1ba6ee5b3b796c7a" providerId="LiveId" clId="{69F4620D-C7AF-491E-8719-16D6D823C125}" dt="2023-05-02T22:43:34.079" v="541" actId="14100"/>
          <ac:cxnSpMkLst>
            <pc:docMk/>
            <pc:sldMk cId="181835980" sldId="345"/>
            <ac:cxnSpMk id="7" creationId="{6D89A1E9-6C91-40FD-E4F0-01C6482CB1A4}"/>
          </ac:cxnSpMkLst>
        </pc:cxnChg>
        <pc:cxnChg chg="add mod">
          <ac:chgData name="이 대은" userId="1ba6ee5b3b796c7a" providerId="LiveId" clId="{69F4620D-C7AF-491E-8719-16D6D823C125}" dt="2023-05-02T22:43:44.427" v="544" actId="14100"/>
          <ac:cxnSpMkLst>
            <pc:docMk/>
            <pc:sldMk cId="181835980" sldId="345"/>
            <ac:cxnSpMk id="10" creationId="{924DBBF6-94A1-EAA4-B6D4-2E724C5E937F}"/>
          </ac:cxnSpMkLst>
        </pc:cxnChg>
      </pc:sldChg>
      <pc:sldChg chg="addSp delSp modSp add mod">
        <pc:chgData name="이 대은" userId="1ba6ee5b3b796c7a" providerId="LiveId" clId="{69F4620D-C7AF-491E-8719-16D6D823C125}" dt="2023-05-03T10:57:37.069" v="917" actId="20577"/>
        <pc:sldMkLst>
          <pc:docMk/>
          <pc:sldMk cId="1053007996" sldId="346"/>
        </pc:sldMkLst>
        <pc:spChg chg="mod">
          <ac:chgData name="이 대은" userId="1ba6ee5b3b796c7a" providerId="LiveId" clId="{69F4620D-C7AF-491E-8719-16D6D823C125}" dt="2023-05-03T10:57:37.069" v="917" actId="20577"/>
          <ac:spMkLst>
            <pc:docMk/>
            <pc:sldMk cId="1053007996" sldId="346"/>
            <ac:spMk id="2" creationId="{5BA822E1-1B3F-0410-7A86-61AB9566BA0B}"/>
          </ac:spMkLst>
        </pc:spChg>
        <pc:spChg chg="del">
          <ac:chgData name="이 대은" userId="1ba6ee5b3b796c7a" providerId="LiveId" clId="{69F4620D-C7AF-491E-8719-16D6D823C125}" dt="2023-05-02T23:07:02.273" v="668" actId="478"/>
          <ac:spMkLst>
            <pc:docMk/>
            <pc:sldMk cId="1053007996" sldId="346"/>
            <ac:spMk id="5" creationId="{2E1C0DE1-1693-A4CE-7F2B-4569E4A7CFCB}"/>
          </ac:spMkLst>
        </pc:spChg>
        <pc:spChg chg="mod">
          <ac:chgData name="이 대은" userId="1ba6ee5b3b796c7a" providerId="LiveId" clId="{69F4620D-C7AF-491E-8719-16D6D823C125}" dt="2023-05-02T23:09:21.336" v="736"/>
          <ac:spMkLst>
            <pc:docMk/>
            <pc:sldMk cId="1053007996" sldId="346"/>
            <ac:spMk id="876" creationId="{00000000-0000-0000-0000-000000000000}"/>
          </ac:spMkLst>
        </pc:spChg>
        <pc:picChg chg="del">
          <ac:chgData name="이 대은" userId="1ba6ee5b3b796c7a" providerId="LiveId" clId="{69F4620D-C7AF-491E-8719-16D6D823C125}" dt="2023-05-02T23:06:59.421" v="667" actId="478"/>
          <ac:picMkLst>
            <pc:docMk/>
            <pc:sldMk cId="1053007996" sldId="346"/>
            <ac:picMk id="3" creationId="{731422EF-E458-2690-24B5-F2323011C65F}"/>
          </ac:picMkLst>
        </pc:picChg>
        <pc:picChg chg="add mod">
          <ac:chgData name="이 대은" userId="1ba6ee5b3b796c7a" providerId="LiveId" clId="{69F4620D-C7AF-491E-8719-16D6D823C125}" dt="2023-05-02T23:07:20.718" v="675" actId="1076"/>
          <ac:picMkLst>
            <pc:docMk/>
            <pc:sldMk cId="1053007996" sldId="346"/>
            <ac:picMk id="6" creationId="{F12C51CA-F2CF-2FD4-54F3-9D25091B61BA}"/>
          </ac:picMkLst>
        </pc:picChg>
        <pc:cxnChg chg="del">
          <ac:chgData name="이 대은" userId="1ba6ee5b3b796c7a" providerId="LiveId" clId="{69F4620D-C7AF-491E-8719-16D6D823C125}" dt="2023-05-02T23:07:02.273" v="668" actId="478"/>
          <ac:cxnSpMkLst>
            <pc:docMk/>
            <pc:sldMk cId="1053007996" sldId="346"/>
            <ac:cxnSpMk id="7" creationId="{6D89A1E9-6C91-40FD-E4F0-01C6482CB1A4}"/>
          </ac:cxnSpMkLst>
        </pc:cxnChg>
        <pc:cxnChg chg="del">
          <ac:chgData name="이 대은" userId="1ba6ee5b3b796c7a" providerId="LiveId" clId="{69F4620D-C7AF-491E-8719-16D6D823C125}" dt="2023-05-02T23:07:02.273" v="668" actId="478"/>
          <ac:cxnSpMkLst>
            <pc:docMk/>
            <pc:sldMk cId="1053007996" sldId="346"/>
            <ac:cxnSpMk id="10" creationId="{924DBBF6-94A1-EAA4-B6D4-2E724C5E937F}"/>
          </ac:cxnSpMkLst>
        </pc:cxnChg>
      </pc:sldChg>
      <pc:sldChg chg="addSp delSp modSp add mod">
        <pc:chgData name="이 대은" userId="1ba6ee5b3b796c7a" providerId="LiveId" clId="{69F4620D-C7AF-491E-8719-16D6D823C125}" dt="2023-05-03T16:27:22.378" v="2109" actId="20577"/>
        <pc:sldMkLst>
          <pc:docMk/>
          <pc:sldMk cId="1490629451" sldId="347"/>
        </pc:sldMkLst>
        <pc:spChg chg="mod">
          <ac:chgData name="이 대은" userId="1ba6ee5b3b796c7a" providerId="LiveId" clId="{69F4620D-C7AF-491E-8719-16D6D823C125}" dt="2023-05-03T10:57:57.958" v="1001" actId="20577"/>
          <ac:spMkLst>
            <pc:docMk/>
            <pc:sldMk cId="1490629451" sldId="347"/>
            <ac:spMk id="2" creationId="{5BA822E1-1B3F-0410-7A86-61AB9566BA0B}"/>
          </ac:spMkLst>
        </pc:spChg>
        <pc:spChg chg="add mod">
          <ac:chgData name="이 대은" userId="1ba6ee5b3b796c7a" providerId="LiveId" clId="{69F4620D-C7AF-491E-8719-16D6D823C125}" dt="2023-05-03T16:27:22.378" v="2109" actId="20577"/>
          <ac:spMkLst>
            <pc:docMk/>
            <pc:sldMk cId="1490629451" sldId="347"/>
            <ac:spMk id="5" creationId="{C65CD3F7-5243-3CBF-2EAD-290565049230}"/>
          </ac:spMkLst>
        </pc:spChg>
        <pc:picChg chg="add mod">
          <ac:chgData name="이 대은" userId="1ba6ee5b3b796c7a" providerId="LiveId" clId="{69F4620D-C7AF-491E-8719-16D6D823C125}" dt="2023-05-03T10:58:11.346" v="1008" actId="1076"/>
          <ac:picMkLst>
            <pc:docMk/>
            <pc:sldMk cId="1490629451" sldId="347"/>
            <ac:picMk id="4" creationId="{E5E97533-74ED-486F-000C-102254C339A7}"/>
          </ac:picMkLst>
        </pc:picChg>
        <pc:picChg chg="del">
          <ac:chgData name="이 대은" userId="1ba6ee5b3b796c7a" providerId="LiveId" clId="{69F4620D-C7AF-491E-8719-16D6D823C125}" dt="2023-05-03T10:57:11.386" v="819" actId="478"/>
          <ac:picMkLst>
            <pc:docMk/>
            <pc:sldMk cId="1490629451" sldId="347"/>
            <ac:picMk id="6" creationId="{F12C51CA-F2CF-2FD4-54F3-9D25091B61BA}"/>
          </ac:picMkLst>
        </pc:picChg>
        <pc:picChg chg="add mod">
          <ac:chgData name="이 대은" userId="1ba6ee5b3b796c7a" providerId="LiveId" clId="{69F4620D-C7AF-491E-8719-16D6D823C125}" dt="2023-05-03T10:59:08.040" v="1012" actId="1076"/>
          <ac:picMkLst>
            <pc:docMk/>
            <pc:sldMk cId="1490629451" sldId="347"/>
            <ac:picMk id="1026" creationId="{93BD3249-417D-3D8B-2B9E-A7354C879A4B}"/>
          </ac:picMkLst>
        </pc:picChg>
      </pc:sldChg>
      <pc:sldChg chg="add del">
        <pc:chgData name="이 대은" userId="1ba6ee5b3b796c7a" providerId="LiveId" clId="{69F4620D-C7AF-491E-8719-16D6D823C125}" dt="2023-05-02T23:07:04.058" v="670"/>
        <pc:sldMkLst>
          <pc:docMk/>
          <pc:sldMk cId="2258093560" sldId="347"/>
        </pc:sldMkLst>
      </pc:sldChg>
      <pc:sldChg chg="add del">
        <pc:chgData name="이 대은" userId="1ba6ee5b3b796c7a" providerId="LiveId" clId="{69F4620D-C7AF-491E-8719-16D6D823C125}" dt="2023-05-03T10:57:59.386" v="1003"/>
        <pc:sldMkLst>
          <pc:docMk/>
          <pc:sldMk cId="3911345552" sldId="348"/>
        </pc:sldMkLst>
      </pc:sldChg>
      <pc:sldChg chg="add del">
        <pc:chgData name="이 대은" userId="1ba6ee5b3b796c7a" providerId="LiveId" clId="{69F4620D-C7AF-491E-8719-16D6D823C125}" dt="2023-05-03T11:07:48.002" v="1646" actId="47"/>
        <pc:sldMkLst>
          <pc:docMk/>
          <pc:sldMk cId="4001964673" sldId="348"/>
        </pc:sldMkLst>
      </pc:sldChg>
      <pc:sldChg chg="add del">
        <pc:chgData name="이 대은" userId="1ba6ee5b3b796c7a" providerId="LiveId" clId="{69F4620D-C7AF-491E-8719-16D6D823C125}" dt="2023-05-03T11:07:48.002" v="1646" actId="47"/>
        <pc:sldMkLst>
          <pc:docMk/>
          <pc:sldMk cId="2064911910" sldId="349"/>
        </pc:sldMkLst>
      </pc:sldChg>
      <pc:sldChg chg="addSp delSp modSp add mod">
        <pc:chgData name="이 대은" userId="1ba6ee5b3b796c7a" providerId="LiveId" clId="{69F4620D-C7AF-491E-8719-16D6D823C125}" dt="2023-05-03T16:27:38.639" v="2111" actId="20577"/>
        <pc:sldMkLst>
          <pc:docMk/>
          <pc:sldMk cId="2584232201" sldId="350"/>
        </pc:sldMkLst>
        <pc:spChg chg="mod">
          <ac:chgData name="이 대은" userId="1ba6ee5b3b796c7a" providerId="LiveId" clId="{69F4620D-C7AF-491E-8719-16D6D823C125}" dt="2023-05-03T16:27:38.639" v="2111" actId="20577"/>
          <ac:spMkLst>
            <pc:docMk/>
            <pc:sldMk cId="2584232201" sldId="350"/>
            <ac:spMk id="2" creationId="{5BA822E1-1B3F-0410-7A86-61AB9566BA0B}"/>
          </ac:spMkLst>
        </pc:spChg>
        <pc:spChg chg="del">
          <ac:chgData name="이 대은" userId="1ba6ee5b3b796c7a" providerId="LiveId" clId="{69F4620D-C7AF-491E-8719-16D6D823C125}" dt="2023-05-03T11:05:11.854" v="1512" actId="478"/>
          <ac:spMkLst>
            <pc:docMk/>
            <pc:sldMk cId="2584232201" sldId="350"/>
            <ac:spMk id="5" creationId="{C65CD3F7-5243-3CBF-2EAD-290565049230}"/>
          </ac:spMkLst>
        </pc:spChg>
        <pc:spChg chg="mod">
          <ac:chgData name="이 대은" userId="1ba6ee5b3b796c7a" providerId="LiveId" clId="{69F4620D-C7AF-491E-8719-16D6D823C125}" dt="2023-05-03T11:08:59.486" v="1679"/>
          <ac:spMkLst>
            <pc:docMk/>
            <pc:sldMk cId="2584232201" sldId="350"/>
            <ac:spMk id="876" creationId="{00000000-0000-0000-0000-000000000000}"/>
          </ac:spMkLst>
        </pc:spChg>
        <pc:picChg chg="del">
          <ac:chgData name="이 대은" userId="1ba6ee5b3b796c7a" providerId="LiveId" clId="{69F4620D-C7AF-491E-8719-16D6D823C125}" dt="2023-05-03T11:02:38.279" v="1055" actId="478"/>
          <ac:picMkLst>
            <pc:docMk/>
            <pc:sldMk cId="2584232201" sldId="350"/>
            <ac:picMk id="4" creationId="{E5E97533-74ED-486F-000C-102254C339A7}"/>
          </ac:picMkLst>
        </pc:picChg>
        <pc:picChg chg="del">
          <ac:chgData name="이 대은" userId="1ba6ee5b3b796c7a" providerId="LiveId" clId="{69F4620D-C7AF-491E-8719-16D6D823C125}" dt="2023-05-03T11:05:10.365" v="1511" actId="478"/>
          <ac:picMkLst>
            <pc:docMk/>
            <pc:sldMk cId="2584232201" sldId="350"/>
            <ac:picMk id="1026" creationId="{93BD3249-417D-3D8B-2B9E-A7354C879A4B}"/>
          </ac:picMkLst>
        </pc:picChg>
        <pc:picChg chg="add mod">
          <ac:chgData name="이 대은" userId="1ba6ee5b3b796c7a" providerId="LiveId" clId="{69F4620D-C7AF-491E-8719-16D6D823C125}" dt="2023-05-03T11:03:22.224" v="1069" actId="1076"/>
          <ac:picMkLst>
            <pc:docMk/>
            <pc:sldMk cId="2584232201" sldId="350"/>
            <ac:picMk id="3074" creationId="{C7AAB65D-B6D3-6D45-26D5-679948A89A19}"/>
          </ac:picMkLst>
        </pc:picChg>
      </pc:sldChg>
      <pc:sldChg chg="add del">
        <pc:chgData name="이 대은" userId="1ba6ee5b3b796c7a" providerId="LiveId" clId="{69F4620D-C7AF-491E-8719-16D6D823C125}" dt="2023-05-03T11:02:39.604" v="1057"/>
        <pc:sldMkLst>
          <pc:docMk/>
          <pc:sldMk cId="312218716" sldId="351"/>
        </pc:sldMkLst>
      </pc:sldChg>
      <pc:sldChg chg="addSp delSp modSp add mod">
        <pc:chgData name="이 대은" userId="1ba6ee5b3b796c7a" providerId="LiveId" clId="{69F4620D-C7AF-491E-8719-16D6D823C125}" dt="2023-05-03T11:10:28.511" v="1838" actId="1076"/>
        <pc:sldMkLst>
          <pc:docMk/>
          <pc:sldMk cId="1123328429" sldId="351"/>
        </pc:sldMkLst>
        <pc:spChg chg="mod">
          <ac:chgData name="이 대은" userId="1ba6ee5b3b796c7a" providerId="LiveId" clId="{69F4620D-C7AF-491E-8719-16D6D823C125}" dt="2023-05-03T11:10:21.871" v="1837" actId="20577"/>
          <ac:spMkLst>
            <pc:docMk/>
            <pc:sldMk cId="1123328429" sldId="351"/>
            <ac:spMk id="2" creationId="{5BA822E1-1B3F-0410-7A86-61AB9566BA0B}"/>
          </ac:spMkLst>
        </pc:spChg>
        <pc:spChg chg="mod">
          <ac:chgData name="이 대은" userId="1ba6ee5b3b796c7a" providerId="LiveId" clId="{69F4620D-C7AF-491E-8719-16D6D823C125}" dt="2023-05-03T11:09:05.640" v="1703"/>
          <ac:spMkLst>
            <pc:docMk/>
            <pc:sldMk cId="1123328429" sldId="351"/>
            <ac:spMk id="876" creationId="{00000000-0000-0000-0000-000000000000}"/>
          </ac:spMkLst>
        </pc:spChg>
        <pc:picChg chg="add mod">
          <ac:chgData name="이 대은" userId="1ba6ee5b3b796c7a" providerId="LiveId" clId="{69F4620D-C7AF-491E-8719-16D6D823C125}" dt="2023-05-03T11:10:28.511" v="1838" actId="1076"/>
          <ac:picMkLst>
            <pc:docMk/>
            <pc:sldMk cId="1123328429" sldId="351"/>
            <ac:picMk id="3" creationId="{600B5E0C-A9BC-F7D2-42B5-C6014F6E44DE}"/>
          </ac:picMkLst>
        </pc:picChg>
        <pc:picChg chg="del">
          <ac:chgData name="이 대은" userId="1ba6ee5b3b796c7a" providerId="LiveId" clId="{69F4620D-C7AF-491E-8719-16D6D823C125}" dt="2023-05-03T11:08:00.185" v="1648" actId="478"/>
          <ac:picMkLst>
            <pc:docMk/>
            <pc:sldMk cId="1123328429" sldId="351"/>
            <ac:picMk id="3074" creationId="{C7AAB65D-B6D3-6D45-26D5-679948A89A19}"/>
          </ac:picMkLst>
        </pc:picChg>
      </pc:sldChg>
      <pc:sldChg chg="addSp delSp modSp add mod">
        <pc:chgData name="이 대은" userId="1ba6ee5b3b796c7a" providerId="LiveId" clId="{69F4620D-C7AF-491E-8719-16D6D823C125}" dt="2023-05-03T11:18:36.169" v="2072" actId="20577"/>
        <pc:sldMkLst>
          <pc:docMk/>
          <pc:sldMk cId="463652861" sldId="352"/>
        </pc:sldMkLst>
        <pc:spChg chg="mod">
          <ac:chgData name="이 대은" userId="1ba6ee5b3b796c7a" providerId="LiveId" clId="{69F4620D-C7AF-491E-8719-16D6D823C125}" dt="2023-05-03T11:18:36.169" v="2072" actId="20577"/>
          <ac:spMkLst>
            <pc:docMk/>
            <pc:sldMk cId="463652861" sldId="352"/>
            <ac:spMk id="2" creationId="{5BA822E1-1B3F-0410-7A86-61AB9566BA0B}"/>
          </ac:spMkLst>
        </pc:spChg>
        <pc:picChg chg="del">
          <ac:chgData name="이 대은" userId="1ba6ee5b3b796c7a" providerId="LiveId" clId="{69F4620D-C7AF-491E-8719-16D6D823C125}" dt="2023-05-03T11:12:26.036" v="1840" actId="478"/>
          <ac:picMkLst>
            <pc:docMk/>
            <pc:sldMk cId="463652861" sldId="352"/>
            <ac:picMk id="3" creationId="{600B5E0C-A9BC-F7D2-42B5-C6014F6E44DE}"/>
          </ac:picMkLst>
        </pc:picChg>
        <pc:picChg chg="add mod">
          <ac:chgData name="이 대은" userId="1ba6ee5b3b796c7a" providerId="LiveId" clId="{69F4620D-C7AF-491E-8719-16D6D823C125}" dt="2023-05-03T11:12:59.074" v="1844" actId="1076"/>
          <ac:picMkLst>
            <pc:docMk/>
            <pc:sldMk cId="463652861" sldId="352"/>
            <ac:picMk id="6146" creationId="{C9788F93-D4B1-431A-A1E4-197186DDC6B0}"/>
          </ac:picMkLst>
        </pc:picChg>
      </pc:sldChg>
      <pc:sldChg chg="addSp delSp modSp add mod">
        <pc:chgData name="이 대은" userId="1ba6ee5b3b796c7a" providerId="LiveId" clId="{69F4620D-C7AF-491E-8719-16D6D823C125}" dt="2023-05-03T16:28:01.555" v="2112" actId="14734"/>
        <pc:sldMkLst>
          <pc:docMk/>
          <pc:sldMk cId="2919395524" sldId="353"/>
        </pc:sldMkLst>
        <pc:spChg chg="del">
          <ac:chgData name="이 대은" userId="1ba6ee5b3b796c7a" providerId="LiveId" clId="{69F4620D-C7AF-491E-8719-16D6D823C125}" dt="2023-05-03T11:18:49.757" v="2075" actId="478"/>
          <ac:spMkLst>
            <pc:docMk/>
            <pc:sldMk cId="2919395524" sldId="353"/>
            <ac:spMk id="2" creationId="{5BA822E1-1B3F-0410-7A86-61AB9566BA0B}"/>
          </ac:spMkLst>
        </pc:spChg>
        <pc:spChg chg="add del mod">
          <ac:chgData name="이 대은" userId="1ba6ee5b3b796c7a" providerId="LiveId" clId="{69F4620D-C7AF-491E-8719-16D6D823C125}" dt="2023-05-03T11:18:52.416" v="2076" actId="478"/>
          <ac:spMkLst>
            <pc:docMk/>
            <pc:sldMk cId="2919395524" sldId="353"/>
            <ac:spMk id="4" creationId="{86078F80-18F5-3014-E6EF-25B930D04FDA}"/>
          </ac:spMkLst>
        </pc:spChg>
        <pc:graphicFrameChg chg="add mod modGraphic">
          <ac:chgData name="이 대은" userId="1ba6ee5b3b796c7a" providerId="LiveId" clId="{69F4620D-C7AF-491E-8719-16D6D823C125}" dt="2023-05-03T16:28:01.555" v="2112" actId="14734"/>
          <ac:graphicFrameMkLst>
            <pc:docMk/>
            <pc:sldMk cId="2919395524" sldId="353"/>
            <ac:graphicFrameMk id="5" creationId="{E7BEA181-49AC-ADBE-B41A-93B13609F014}"/>
          </ac:graphicFrameMkLst>
        </pc:graphicFrameChg>
        <pc:picChg chg="del">
          <ac:chgData name="이 대은" userId="1ba6ee5b3b796c7a" providerId="LiveId" clId="{69F4620D-C7AF-491E-8719-16D6D823C125}" dt="2023-05-03T11:18:46.541" v="2074" actId="478"/>
          <ac:picMkLst>
            <pc:docMk/>
            <pc:sldMk cId="2919395524" sldId="353"/>
            <ac:picMk id="6146" creationId="{C9788F93-D4B1-431A-A1E4-197186DDC6B0}"/>
          </ac:picMkLst>
        </pc:picChg>
      </pc:sldChg>
      <pc:sldChg chg="addSp delSp modSp add mod">
        <pc:chgData name="이 대은" userId="1ba6ee5b3b796c7a" providerId="LiveId" clId="{69F4620D-C7AF-491E-8719-16D6D823C125}" dt="2023-05-03T11:24:32.716" v="2101"/>
        <pc:sldMkLst>
          <pc:docMk/>
          <pc:sldMk cId="4100174226" sldId="354"/>
        </pc:sldMkLst>
        <pc:graphicFrameChg chg="del">
          <ac:chgData name="이 대은" userId="1ba6ee5b3b796c7a" providerId="LiveId" clId="{69F4620D-C7AF-491E-8719-16D6D823C125}" dt="2023-05-03T11:23:40.679" v="2089" actId="478"/>
          <ac:graphicFrameMkLst>
            <pc:docMk/>
            <pc:sldMk cId="4100174226" sldId="354"/>
            <ac:graphicFrameMk id="5" creationId="{E7BEA181-49AC-ADBE-B41A-93B13609F014}"/>
          </ac:graphicFrameMkLst>
        </pc:graphicFrameChg>
        <pc:picChg chg="add mod">
          <ac:chgData name="이 대은" userId="1ba6ee5b3b796c7a" providerId="LiveId" clId="{69F4620D-C7AF-491E-8719-16D6D823C125}" dt="2023-05-03T11:24:20.043" v="2100" actId="14100"/>
          <ac:picMkLst>
            <pc:docMk/>
            <pc:sldMk cId="4100174226" sldId="354"/>
            <ac:picMk id="3" creationId="{CD4DE6F2-1D5C-3D3C-44A7-6D234DB4E141}"/>
          </ac:picMkLst>
        </pc:picChg>
        <pc:picChg chg="add mod">
          <ac:chgData name="이 대은" userId="1ba6ee5b3b796c7a" providerId="LiveId" clId="{69F4620D-C7AF-491E-8719-16D6D823C125}" dt="2023-05-03T11:24:32.716" v="2101"/>
          <ac:picMkLst>
            <pc:docMk/>
            <pc:sldMk cId="4100174226" sldId="354"/>
            <ac:picMk id="4" creationId="{72A73034-8288-7F56-8D10-8AEDA3E2AAC1}"/>
          </ac:picMkLst>
        </pc:picChg>
      </pc:sldChg>
      <pc:sldChg chg="add del">
        <pc:chgData name="이 대은" userId="1ba6ee5b3b796c7a" providerId="LiveId" clId="{69F4620D-C7AF-491E-8719-16D6D823C125}" dt="2023-05-03T11:23:47.327" v="2093"/>
        <pc:sldMkLst>
          <pc:docMk/>
          <pc:sldMk cId="2111374249" sldId="355"/>
        </pc:sldMkLst>
      </pc:sldChg>
      <pc:sldChg chg="add del">
        <pc:chgData name="이 대은" userId="1ba6ee5b3b796c7a" providerId="LiveId" clId="{69F4620D-C7AF-491E-8719-16D6D823C125}" dt="2023-05-03T11:23:41.726" v="2091"/>
        <pc:sldMkLst>
          <pc:docMk/>
          <pc:sldMk cId="3126862258" sldId="355"/>
        </pc:sldMkLst>
      </pc:sldChg>
      <pc:sldChg chg="modSp mod">
        <pc:chgData name="이 대은" userId="1ba6ee5b3b796c7a" providerId="LiveId" clId="{69F4620D-C7AF-491E-8719-16D6D823C125}" dt="2023-05-03T16:33:05.606" v="2328" actId="20577"/>
        <pc:sldMkLst>
          <pc:docMk/>
          <pc:sldMk cId="4162930139" sldId="356"/>
        </pc:sldMkLst>
        <pc:spChg chg="mod">
          <ac:chgData name="이 대은" userId="1ba6ee5b3b796c7a" providerId="LiveId" clId="{69F4620D-C7AF-491E-8719-16D6D823C125}" dt="2023-05-03T16:33:05.606" v="2328" actId="20577"/>
          <ac:spMkLst>
            <pc:docMk/>
            <pc:sldMk cId="4162930139" sldId="356"/>
            <ac:spMk id="6" creationId="{DCA9D1F8-0C68-22FB-81D8-41ED6C102DAF}"/>
          </ac:spMkLst>
        </pc:spChg>
      </pc:sldChg>
      <pc:sldChg chg="addSp delSp modSp mod">
        <pc:chgData name="이 대은" userId="1ba6ee5b3b796c7a" providerId="LiveId" clId="{69F4620D-C7AF-491E-8719-16D6D823C125}" dt="2023-05-03T16:34:36.711" v="2538"/>
        <pc:sldMkLst>
          <pc:docMk/>
          <pc:sldMk cId="12198578" sldId="357"/>
        </pc:sldMkLst>
        <pc:spChg chg="add del">
          <ac:chgData name="이 대은" userId="1ba6ee5b3b796c7a" providerId="LiveId" clId="{69F4620D-C7AF-491E-8719-16D6D823C125}" dt="2023-05-03T16:32:13.806" v="2296" actId="22"/>
          <ac:spMkLst>
            <pc:docMk/>
            <pc:sldMk cId="12198578" sldId="357"/>
            <ac:spMk id="3" creationId="{CD388437-79CF-F3A8-269B-C08C15A9C4BB}"/>
          </ac:spMkLst>
        </pc:spChg>
        <pc:spChg chg="mod">
          <ac:chgData name="이 대은" userId="1ba6ee5b3b796c7a" providerId="LiveId" clId="{69F4620D-C7AF-491E-8719-16D6D823C125}" dt="2023-05-03T16:34:36.711" v="2538"/>
          <ac:spMkLst>
            <pc:docMk/>
            <pc:sldMk cId="12198578" sldId="357"/>
            <ac:spMk id="6" creationId="{DCA9D1F8-0C68-22FB-81D8-41ED6C102DAF}"/>
          </ac:spMkLst>
        </pc:spChg>
        <pc:picChg chg="add mod">
          <ac:chgData name="이 대은" userId="1ba6ee5b3b796c7a" providerId="LiveId" clId="{69F4620D-C7AF-491E-8719-16D6D823C125}" dt="2023-05-03T16:33:19.480" v="2329" actId="1076"/>
          <ac:picMkLst>
            <pc:docMk/>
            <pc:sldMk cId="12198578" sldId="357"/>
            <ac:picMk id="5" creationId="{9FB7A9D2-334B-AA57-9177-DF913B75DB38}"/>
          </ac:picMkLst>
        </pc:picChg>
        <pc:picChg chg="add del">
          <ac:chgData name="이 대은" userId="1ba6ee5b3b796c7a" providerId="LiveId" clId="{69F4620D-C7AF-491E-8719-16D6D823C125}" dt="2023-05-03T16:32:12.248" v="2294" actId="478"/>
          <ac:picMkLst>
            <pc:docMk/>
            <pc:sldMk cId="12198578" sldId="357"/>
            <ac:picMk id="1026" creationId="{17003FDF-553C-F239-4B43-6F82AA71FFA6}"/>
          </ac:picMkLst>
        </pc:pic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2T22:02:41.360" v="4089" actId="20577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1T16:10:08.591" v="4087" actId="1076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1T16:07:00.158" v="4002" actId="14100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1T08:35:03.642" v="1783" actId="14100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1T08:32:50.217" v="1551" actId="1076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1T08:33:20.199" v="1563" actId="1076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">
        <pc:chgData name="이 대은" userId="1ba6ee5b3b796c7a" providerId="LiveId" clId="{C276FB03-2843-4F63-8F05-6E8B09A5A8D1}" dt="2023-05-01T13:35:23.247" v="2666" actId="1038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4:31:23.931" v="3054" actId="14100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1T14:31:23.931" v="3054" actId="14100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5:32:08.458" v="3199" actId="20577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6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65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53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4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18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98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35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65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08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6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9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비트 논리 연산자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E6F2-1D5C-3D3C-44A7-6D234DB4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94" y="1676399"/>
            <a:ext cx="3657405" cy="2909455"/>
          </a:xfrm>
          <a:prstGeom prst="rect">
            <a:avLst/>
          </a:prstGeom>
        </p:spPr>
      </p:pic>
      <p:pic>
        <p:nvPicPr>
          <p:cNvPr id="4" name="그림 3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72A73034-8288-7F56-8D10-8AEDA3E2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34" y="1226664"/>
            <a:ext cx="2496066" cy="36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1806" y="1478280"/>
            <a:ext cx="7140388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Call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by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Value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b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Call by Reference 	Call by Address</a:t>
            </a:r>
            <a:b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	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	Call by Reference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94C977CC-F578-F3B2-F166-A8B5FDFCDC67}"/>
              </a:ext>
            </a:extLst>
          </p:cNvPr>
          <p:cNvSpPr/>
          <p:nvPr/>
        </p:nvSpPr>
        <p:spPr>
          <a:xfrm>
            <a:off x="4450773" y="2571750"/>
            <a:ext cx="242454" cy="656359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AC6C7A91-A791-0520-9B1C-1FA0E9B69659}"/>
              </a:ext>
            </a:extLst>
          </p:cNvPr>
          <p:cNvSpPr/>
          <p:nvPr/>
        </p:nvSpPr>
        <p:spPr>
          <a:xfrm>
            <a:off x="1250373" y="1717964"/>
            <a:ext cx="242454" cy="853786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4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그럼 이 코드도 과연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될까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19D26575-6E45-DBD9-40FB-4B598C91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2" y="1136276"/>
            <a:ext cx="2219144" cy="37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되게 하는 방법이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바로 포인터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(*)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!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포인터가 무엇인지는 다음에 기회가 된다면 설명하겠습니다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</a:t>
            </a:r>
            <a:endParaRPr lang="en-US" altLang="ko-KR" sz="1800" dirty="0">
              <a:latin typeface="+mj-lt"/>
              <a:ea typeface="바른공군체 Medium" panose="020B0600000101010101" pitchFamily="34" charset="-127"/>
            </a:endParaRPr>
          </a:p>
        </p:txBody>
      </p:sp>
      <p:pic>
        <p:nvPicPr>
          <p:cNvPr id="5" name="그림 4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9FB7A9D2-334B-AA57-9177-DF913B7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96" y="1182445"/>
            <a:ext cx="2187575" cy="3665220"/>
          </a:xfrm>
          <a:prstGeom prst="rect">
            <a:avLst/>
          </a:prstGeom>
        </p:spPr>
      </p:pic>
      <p:pic>
        <p:nvPicPr>
          <p:cNvPr id="3" name="그림 2" descr="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018CC556-F02F-5201-A55A-F983FA5D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90814" y="2885435"/>
            <a:ext cx="390355" cy="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01 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함수</a:t>
            </a: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4936064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변수들을 서로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Swap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하기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tmp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를 이용한 방법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비트 논리 연산자를 이용하는 방법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매개변수 </a:t>
            </a:r>
            <a:r>
              <a:rPr lang="ko-KR" altLang="en-US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전달 방법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변수들을 서로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Swap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하기</a:t>
            </a:r>
            <a:b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</a:b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임시 저장 공간인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tmp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만들어 변수를 서로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하는 방법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방법은 너무 유명해서 다들 알고 있죠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~^^</a:t>
            </a:r>
          </a:p>
        </p:txBody>
      </p:sp>
      <p:pic>
        <p:nvPicPr>
          <p:cNvPr id="6" name="그림 5" descr="텍스트, 스크린샷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F12C51CA-F2CF-2FD4-54F3-9D25091B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53" y="1212272"/>
            <a:ext cx="2739407" cy="3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변수들을 서로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Swap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하기</a:t>
            </a:r>
            <a:b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</a:b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비트 연산자를 이용해서 변수를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하는 방법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그림 3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E5E97533-74ED-486F-000C-102254C3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34" y="1226664"/>
            <a:ext cx="2496066" cy="3654618"/>
          </a:xfrm>
          <a:prstGeom prst="rect">
            <a:avLst/>
          </a:prstGeom>
        </p:spPr>
      </p:pic>
      <p:pic>
        <p:nvPicPr>
          <p:cNvPr id="1026" name="Picture 2" descr="짤방모음] 슬픈 개구리 화난 개구리 짤방 (feat. 페페, 커밋) : 네이버 블로그">
            <a:extLst>
              <a:ext uri="{FF2B5EF4-FFF2-40B4-BE49-F238E27FC236}">
                <a16:creationId xmlns:a16="http://schemas.microsoft.com/office/drawing/2014/main" id="{93BD3249-417D-3D8B-2B9E-A7354C87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088" y="3889746"/>
            <a:ext cx="1355912" cy="12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CD3F7-5243-3CBF-2EAD-290565049230}"/>
              </a:ext>
            </a:extLst>
          </p:cNvPr>
          <p:cNvSpPr txBox="1"/>
          <p:nvPr/>
        </p:nvSpPr>
        <p:spPr>
          <a:xfrm>
            <a:off x="5923429" y="4236429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잉</a:t>
            </a:r>
            <a:r>
              <a:rPr lang="en-US" altLang="ko-KR" dirty="0"/>
              <a:t>? ^</a:t>
            </a:r>
            <a:r>
              <a:rPr lang="ko-KR" altLang="en-US" dirty="0"/>
              <a:t>는 뭐지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62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비트 논리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사실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언어의 연산자는 우리가 저번에 배운 연산자들 말고도 나머지 두 개가 더 있음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바로 비트 논리 연산자 하고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쉬프트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연산자임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05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쉬프트</a:t>
            </a:r>
            <a:r>
              <a:rPr lang="ko-KR" altLang="en-US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연산자는 나올 기회가 있으면 설명 </a:t>
            </a:r>
            <a: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ko-KR" altLang="en-US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하겠습니다</a:t>
            </a:r>
            <a: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 </a:t>
            </a:r>
            <a:b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ko-KR" altLang="en-US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우선 비트 논리 연산자는 나올 기회가 </a:t>
            </a:r>
            <a: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ko-KR" altLang="en-US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나와서 합니다</a:t>
            </a:r>
            <a:r>
              <a:rPr lang="en-US" altLang="ko-KR" sz="105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3074" name="Picture 2" descr="C언어 논리적 사고의 시작, 연산자 : 네이버 블로그">
            <a:extLst>
              <a:ext uri="{FF2B5EF4-FFF2-40B4-BE49-F238E27FC236}">
                <a16:creationId xmlns:a16="http://schemas.microsoft.com/office/drawing/2014/main" id="{C7AAB65D-B6D3-6D45-26D5-679948A89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"/>
          <a:stretch/>
        </p:blipFill>
        <p:spPr bwMode="auto">
          <a:xfrm>
            <a:off x="685800" y="1352471"/>
            <a:ext cx="4235824" cy="30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3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비트 논리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관계 연산자 다 기억하죠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~^^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그런데 논리 연산자가 여기서 끝이 아니었습니다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더 있어요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193118-038A-120A-3A90-E0E28BCB1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7" r="5091" b="65836"/>
          <a:stretch/>
        </p:blipFill>
        <p:spPr>
          <a:xfrm>
            <a:off x="858681" y="1358152"/>
            <a:ext cx="3276290" cy="15156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B9F5DB-D5A8-6345-4AED-4D6922375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6609" r="1391"/>
          <a:stretch/>
        </p:blipFill>
        <p:spPr>
          <a:xfrm>
            <a:off x="858681" y="2858258"/>
            <a:ext cx="3404037" cy="2048339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DD394CA-A2FD-1D30-4A82-E13B262CDEAA}"/>
              </a:ext>
            </a:extLst>
          </p:cNvPr>
          <p:cNvSpPr/>
          <p:nvPr/>
        </p:nvSpPr>
        <p:spPr>
          <a:xfrm>
            <a:off x="744380" y="1180390"/>
            <a:ext cx="3901579" cy="3828639"/>
          </a:xfrm>
          <a:prstGeom prst="frame">
            <a:avLst>
              <a:gd name="adj1" fmla="val 1141"/>
            </a:avLst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2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비트 논리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^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==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xor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 이라고 부른다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xor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논리식이 서로 다르면 참을 반환한다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…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라는 뜻임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6146" name="Picture 2" descr="비트 연산자와 기타 연산자 : 네이버 블로그">
            <a:extLst>
              <a:ext uri="{FF2B5EF4-FFF2-40B4-BE49-F238E27FC236}">
                <a16:creationId xmlns:a16="http://schemas.microsoft.com/office/drawing/2014/main" id="{C9788F93-D4B1-431A-A1E4-197186DD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6" y="1356801"/>
            <a:ext cx="4518212" cy="24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비트 논리 연산자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7BEA181-49AC-ADBE-B41A-93B13609F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4103"/>
              </p:ext>
            </p:extLst>
          </p:nvPr>
        </p:nvGraphicFramePr>
        <p:xfrm>
          <a:off x="1524000" y="1984699"/>
          <a:ext cx="6096000" cy="223266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134799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2808074"/>
                    </a:ext>
                  </a:extLst>
                </a:gridCol>
                <a:gridCol w="1207111">
                  <a:extLst>
                    <a:ext uri="{9D8B030D-6E8A-4147-A177-3AD203B41FA5}">
                      <a16:colId xmlns:a16="http://schemas.microsoft.com/office/drawing/2014/main" val="3468782120"/>
                    </a:ext>
                  </a:extLst>
                </a:gridCol>
                <a:gridCol w="924995">
                  <a:extLst>
                    <a:ext uri="{9D8B030D-6E8A-4147-A177-3AD203B41FA5}">
                      <a16:colId xmlns:a16="http://schemas.microsoft.com/office/drawing/2014/main" val="1903535420"/>
                    </a:ext>
                  </a:extLst>
                </a:gridCol>
                <a:gridCol w="915894">
                  <a:extLst>
                    <a:ext uri="{9D8B030D-6E8A-4147-A177-3AD203B41FA5}">
                      <a16:colId xmlns:a16="http://schemas.microsoft.com/office/drawing/2014/main" val="38703930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6437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and B</a:t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(A &amp;&amp; B)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or B (A || B)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xor B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!A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8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969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01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7806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5658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395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269</Words>
  <Application>Microsoft Office PowerPoint</Application>
  <PresentationFormat>화면 슬라이드 쇼(16:9)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Fredoka One</vt:lpstr>
      <vt:lpstr>Wingdings</vt:lpstr>
      <vt:lpstr>바른공군체 Medium</vt:lpstr>
      <vt:lpstr>강한공군체 Bold</vt:lpstr>
      <vt:lpstr>강한공군체 Medium</vt:lpstr>
      <vt:lpstr>Raleway</vt:lpstr>
      <vt:lpstr>Retato Slideshow by Slidesgo</vt:lpstr>
      <vt:lpstr>9주차 튜터링</vt:lpstr>
      <vt:lpstr>01 함수2</vt:lpstr>
      <vt:lpstr>목차</vt:lpstr>
      <vt:lpstr>변수들을 서로 Swap하기 </vt:lpstr>
      <vt:lpstr>변수들을 서로 Swap하기 </vt:lpstr>
      <vt:lpstr>비트 논리 연산자</vt:lpstr>
      <vt:lpstr>비트 논리 연산자</vt:lpstr>
      <vt:lpstr>비트 논리 연산자</vt:lpstr>
      <vt:lpstr>비트 논리 연산자</vt:lpstr>
      <vt:lpstr>비트 논리 연산자</vt:lpstr>
      <vt:lpstr>매개변수 전달 방법</vt:lpstr>
      <vt:lpstr>매개변수 전달 방법</vt:lpstr>
      <vt:lpstr>매개변수 전달 방법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23</cp:revision>
  <dcterms:modified xsi:type="dcterms:W3CDTF">2023-05-19T10:57:13Z</dcterms:modified>
</cp:coreProperties>
</file>