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7"/>
  </p:notesMasterIdLst>
  <p:sldIdLst>
    <p:sldId id="256" r:id="rId2"/>
    <p:sldId id="352" r:id="rId3"/>
    <p:sldId id="353" r:id="rId4"/>
    <p:sldId id="345" r:id="rId5"/>
    <p:sldId id="347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258" r:id="rId26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강한공군체 Bold" panose="020B0800000101010101" pitchFamily="50" charset="-127"/>
      <p:bold r:id="rId33"/>
    </p:embeddedFont>
    <p:embeddedFont>
      <p:font typeface="강한공군체 Medium" panose="020B0600000101010101" pitchFamily="50" charset="-127"/>
      <p:regular r:id="rId34"/>
    </p:embeddedFont>
    <p:embeddedFont>
      <p:font typeface="바른공군체 Medium" panose="020B0600000101010101" pitchFamily="50" charset="-127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5DBF"/>
    <a:srgbClr val="407BFF"/>
    <a:srgbClr val="263238"/>
    <a:srgbClr val="FFCF98"/>
    <a:srgbClr val="232F35"/>
    <a:srgbClr val="3F666A"/>
    <a:srgbClr val="255072"/>
    <a:srgbClr val="BEC8C9"/>
    <a:srgbClr val="4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F56A5-3C3A-46DB-84EB-2A3646D17A92}" v="58" dt="2023-05-03T16:18:20.135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 snapToGrid="0">
      <p:cViewPr>
        <p:scale>
          <a:sx n="100" d="100"/>
          <a:sy n="100" d="100"/>
        </p:scale>
        <p:origin x="119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61AE404A-382F-4DE0-B685-D53D6E2809BE}"/>
    <pc:docChg chg="undo redo custSel addSld delSld modSld">
      <pc:chgData name="이 대은" userId="1ba6ee5b3b796c7a" providerId="LiveId" clId="{61AE404A-382F-4DE0-B685-D53D6E2809BE}" dt="2023-05-03T16:03:03.885" v="956" actId="113"/>
      <pc:docMkLst>
        <pc:docMk/>
      </pc:docMkLst>
      <pc:sldChg chg="modSp mod">
        <pc:chgData name="이 대은" userId="1ba6ee5b3b796c7a" providerId="LiveId" clId="{61AE404A-382F-4DE0-B685-D53D6E2809BE}" dt="2023-05-03T15:43:25.202" v="1" actId="20577"/>
        <pc:sldMkLst>
          <pc:docMk/>
          <pc:sldMk cId="0" sldId="256"/>
        </pc:sldMkLst>
        <pc:spChg chg="mod">
          <ac:chgData name="이 대은" userId="1ba6ee5b3b796c7a" providerId="LiveId" clId="{61AE404A-382F-4DE0-B685-D53D6E2809BE}" dt="2023-05-03T15:43:25.202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0" sldId="290"/>
        </pc:sldMkLst>
      </pc:sldChg>
      <pc:sldChg chg="addSp delSp modSp mod">
        <pc:chgData name="이 대은" userId="1ba6ee5b3b796c7a" providerId="LiveId" clId="{61AE404A-382F-4DE0-B685-D53D6E2809BE}" dt="2023-05-03T15:43:56.232" v="84"/>
        <pc:sldMkLst>
          <pc:docMk/>
          <pc:sldMk cId="1155596885" sldId="310"/>
        </pc:sldMkLst>
        <pc:spChg chg="del">
          <ac:chgData name="이 대은" userId="1ba6ee5b3b796c7a" providerId="LiveId" clId="{61AE404A-382F-4DE0-B685-D53D6E2809BE}" dt="2023-05-03T15:43:37.055" v="7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61AE404A-382F-4DE0-B685-D53D6E2809BE}" dt="2023-05-03T15:43:40.098" v="8" actId="21"/>
          <ac:spMkLst>
            <pc:docMk/>
            <pc:sldMk cId="1155596885" sldId="310"/>
            <ac:spMk id="5" creationId="{69996D80-2241-C545-2814-883173E74A14}"/>
          </ac:spMkLst>
        </pc:spChg>
        <pc:spChg chg="mod">
          <ac:chgData name="이 대은" userId="1ba6ee5b3b796c7a" providerId="LiveId" clId="{61AE404A-382F-4DE0-B685-D53D6E2809BE}" dt="2023-05-03T15:43:56.232" v="84"/>
          <ac:spMkLst>
            <pc:docMk/>
            <pc:sldMk cId="1155596885" sldId="310"/>
            <ac:spMk id="1036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553416535" sldId="31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35597074" sldId="31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749380952" sldId="325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028711170" sldId="32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990914657" sldId="32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096813634" sldId="329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216691972" sldId="330"/>
        </pc:sldMkLst>
      </pc:sldChg>
      <pc:sldChg chg="modSp mod">
        <pc:chgData name="이 대은" userId="1ba6ee5b3b796c7a" providerId="LiveId" clId="{61AE404A-382F-4DE0-B685-D53D6E2809BE}" dt="2023-05-03T15:52:09.073" v="433" actId="1076"/>
        <pc:sldMkLst>
          <pc:docMk/>
          <pc:sldMk cId="1929069110" sldId="331"/>
        </pc:sldMkLst>
        <pc:graphicFrameChg chg="mod">
          <ac:chgData name="이 대은" userId="1ba6ee5b3b796c7a" providerId="LiveId" clId="{61AE404A-382F-4DE0-B685-D53D6E2809BE}" dt="2023-05-03T15:52:09.073" v="433" actId="1076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253740707" sldId="332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2021048910" sldId="333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144657380" sldId="334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3688979887" sldId="335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441357543" sldId="336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996975182" sldId="337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593929647" sldId="338"/>
        </pc:sldMkLst>
      </pc:sldChg>
      <pc:sldChg chg="addSp delSp modSp add mod">
        <pc:chgData name="이 대은" userId="1ba6ee5b3b796c7a" providerId="LiveId" clId="{61AE404A-382F-4DE0-B685-D53D6E2809BE}" dt="2023-05-03T15:46:08.415" v="185" actId="404"/>
        <pc:sldMkLst>
          <pc:docMk/>
          <pc:sldMk cId="2509655748" sldId="339"/>
        </pc:sldMkLst>
        <pc:spChg chg="del">
          <ac:chgData name="이 대은" userId="1ba6ee5b3b796c7a" providerId="LiveId" clId="{61AE404A-382F-4DE0-B685-D53D6E2809BE}" dt="2023-05-03T15:44:47.214" v="123" actId="478"/>
          <ac:spMkLst>
            <pc:docMk/>
            <pc:sldMk cId="2509655748" sldId="339"/>
            <ac:spMk id="2" creationId="{5BA822E1-1B3F-0410-7A86-61AB9566BA0B}"/>
          </ac:spMkLst>
        </pc:spChg>
        <pc:spChg chg="add del mod">
          <ac:chgData name="이 대은" userId="1ba6ee5b3b796c7a" providerId="LiveId" clId="{61AE404A-382F-4DE0-B685-D53D6E2809BE}" dt="2023-05-03T15:44:49.284" v="124" actId="478"/>
          <ac:spMkLst>
            <pc:docMk/>
            <pc:sldMk cId="2509655748" sldId="339"/>
            <ac:spMk id="5" creationId="{23A8DB86-9FFA-F3F7-8750-19E75F816178}"/>
          </ac:spMkLst>
        </pc:spChg>
        <pc:spChg chg="add mod">
          <ac:chgData name="이 대은" userId="1ba6ee5b3b796c7a" providerId="LiveId" clId="{61AE404A-382F-4DE0-B685-D53D6E2809BE}" dt="2023-05-03T15:46:08.415" v="185" actId="404"/>
          <ac:spMkLst>
            <pc:docMk/>
            <pc:sldMk cId="2509655748" sldId="339"/>
            <ac:spMk id="7" creationId="{A2F3C3B5-459B-6F60-E7CF-A68F1ED46746}"/>
          </ac:spMkLst>
        </pc:spChg>
        <pc:spChg chg="add del mod">
          <ac:chgData name="이 대은" userId="1ba6ee5b3b796c7a" providerId="LiveId" clId="{61AE404A-382F-4DE0-B685-D53D6E2809BE}" dt="2023-05-03T15:45:39.383" v="137" actId="478"/>
          <ac:spMkLst>
            <pc:docMk/>
            <pc:sldMk cId="2509655748" sldId="339"/>
            <ac:spMk id="8" creationId="{956F92AB-C4FE-6D33-18A8-791F1A2713D9}"/>
          </ac:spMkLst>
        </pc:spChg>
        <pc:spChg chg="mod">
          <ac:chgData name="이 대은" userId="1ba6ee5b3b796c7a" providerId="LiveId" clId="{61AE404A-382F-4DE0-B685-D53D6E2809BE}" dt="2023-05-03T15:44:45.108" v="122"/>
          <ac:spMkLst>
            <pc:docMk/>
            <pc:sldMk cId="2509655748" sldId="339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4:50.702" v="125" actId="478"/>
          <ac:graphicFrameMkLst>
            <pc:docMk/>
            <pc:sldMk cId="2509655748" sldId="339"/>
            <ac:graphicFrameMk id="4" creationId="{5614B5D8-759E-63F9-3FE6-1E7862988B89}"/>
          </ac:graphicFrameMkLst>
        </pc:graphicFrameChg>
        <pc:picChg chg="add mod">
          <ac:chgData name="이 대은" userId="1ba6ee5b3b796c7a" providerId="LiveId" clId="{61AE404A-382F-4DE0-B685-D53D6E2809BE}" dt="2023-05-03T15:45:02.120" v="130" actId="1076"/>
          <ac:picMkLst>
            <pc:docMk/>
            <pc:sldMk cId="2509655748" sldId="339"/>
            <ac:picMk id="6" creationId="{747371D0-9D2A-AAF0-3B32-1AFE6F893DC0}"/>
          </ac:picMkLst>
        </pc:picChg>
      </pc:sldChg>
      <pc:sldChg chg="addSp delSp modSp add mod">
        <pc:chgData name="이 대은" userId="1ba6ee5b3b796c7a" providerId="LiveId" clId="{61AE404A-382F-4DE0-B685-D53D6E2809BE}" dt="2023-05-03T15:52:46.210" v="461"/>
        <pc:sldMkLst>
          <pc:docMk/>
          <pc:sldMk cId="4293715624" sldId="340"/>
        </pc:sldMkLst>
        <pc:spChg chg="mod">
          <ac:chgData name="이 대은" userId="1ba6ee5b3b796c7a" providerId="LiveId" clId="{61AE404A-382F-4DE0-B685-D53D6E2809BE}" dt="2023-05-03T15:52:00.234" v="432" actId="113"/>
          <ac:spMkLst>
            <pc:docMk/>
            <pc:sldMk cId="4293715624" sldId="340"/>
            <ac:spMk id="2" creationId="{5BA822E1-1B3F-0410-7A86-61AB9566BA0B}"/>
          </ac:spMkLst>
        </pc:spChg>
        <pc:spChg chg="add mod">
          <ac:chgData name="이 대은" userId="1ba6ee5b3b796c7a" providerId="LiveId" clId="{61AE404A-382F-4DE0-B685-D53D6E2809BE}" dt="2023-05-03T15:51:33.582" v="428" actId="1076"/>
          <ac:spMkLst>
            <pc:docMk/>
            <pc:sldMk cId="4293715624" sldId="340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5" creationId="{C4721CD6-CEA7-2C91-16D6-6975A33F71A3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6" creationId="{CAC78646-F89A-6995-A396-2CD96A81AD85}"/>
          </ac:spMkLst>
        </pc:spChg>
        <pc:spChg chg="add del mod">
          <ac:chgData name="이 대은" userId="1ba6ee5b3b796c7a" providerId="LiveId" clId="{61AE404A-382F-4DE0-B685-D53D6E2809BE}" dt="2023-05-03T15:50:12.591" v="398" actId="478"/>
          <ac:spMkLst>
            <pc:docMk/>
            <pc:sldMk cId="4293715624" sldId="340"/>
            <ac:spMk id="7" creationId="{70B56DB6-080F-AAC3-6BC5-AF820F12B9FB}"/>
          </ac:spMkLst>
        </pc:spChg>
        <pc:spChg chg="add del mod">
          <ac:chgData name="이 대은" userId="1ba6ee5b3b796c7a" providerId="LiveId" clId="{61AE404A-382F-4DE0-B685-D53D6E2809BE}" dt="2023-05-03T15:50:13.262" v="399" actId="478"/>
          <ac:spMkLst>
            <pc:docMk/>
            <pc:sldMk cId="4293715624" sldId="340"/>
            <ac:spMk id="8" creationId="{9351DBCE-E18D-E507-31D6-508A3C85FD04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9" creationId="{4C9BB77B-3BB9-8D23-2796-F5BD6B8B033A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0" creationId="{6205355E-63CA-70E4-9BF7-0A1025F57F9F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1" creationId="{25CEE854-CF2B-A740-362B-B9FDFD01000D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2" creationId="{1FAEC2A1-CA10-687F-8BB1-C8275F47A669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3" creationId="{DE609CA4-C939-A1B8-A340-418991CDF9A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4" creationId="{8751600C-EE04-CE1D-67B0-BCE946EF6F5C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5" creationId="{492659E6-3814-DFC0-5450-F72E05804E8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6" creationId="{6953BB0F-9628-0E8E-3858-D12FA7E2C637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7" creationId="{443F54B8-662E-57E6-4459-1529D36E2BFE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8" creationId="{9896F65D-34B2-0663-93A1-DF791FE7DB15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19" creationId="{28E00364-290C-B947-937F-9E4C1C6DB64D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20" creationId="{1B3A2D1B-D5B5-E8E0-1024-BC259CA74264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1" creationId="{20A90D20-0BF8-CD1A-528D-75C0ED4E86F9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2" creationId="{7B3F7322-0A33-40FB-F467-289149A17108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3" creationId="{295C6E9C-BAC1-350B-6CE5-1366B59027E0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4" creationId="{CB2F3D08-E513-2F47-9E1E-AE1133EF9894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5" creationId="{74F27535-87CD-2D8A-8D01-A33558551636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6" creationId="{DA114BD6-EFCE-65D0-EFA9-EB57C8884D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7" creationId="{37F28CDD-0208-7C5F-6586-21D2B50FCC8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8" creationId="{9508AD33-148B-8526-93CA-84B037CBCCDC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9" creationId="{554A084C-5BE3-A658-3D9E-342851D5B247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0" creationId="{1863F48C-A1F6-31D4-B38B-B7310FF4F1A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1" creationId="{37254842-3DCD-627D-1FC0-0A3C31DA70F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2" creationId="{A295980B-9F0B-85B0-C854-1ACE0647B0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3" creationId="{5C8FC777-3002-D4E1-ACA5-B9FB53B7CCEE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46.210" v="461"/>
          <ac:spMkLst>
            <pc:docMk/>
            <pc:sldMk cId="4293715624" sldId="340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7:00.323" v="202" actId="478"/>
          <ac:graphicFrameMkLst>
            <pc:docMk/>
            <pc:sldMk cId="4293715624" sldId="340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61AE404A-382F-4DE0-B685-D53D6E2809BE}" dt="2023-05-03T15:59:20.107" v="778" actId="113"/>
        <pc:sldMkLst>
          <pc:docMk/>
          <pc:sldMk cId="2254072068" sldId="341"/>
        </pc:sldMkLst>
        <pc:spChg chg="mod">
          <ac:chgData name="이 대은" userId="1ba6ee5b3b796c7a" providerId="LiveId" clId="{61AE404A-382F-4DE0-B685-D53D6E2809BE}" dt="2023-05-03T15:59:20.107" v="778" actId="113"/>
          <ac:spMkLst>
            <pc:docMk/>
            <pc:sldMk cId="2254072068" sldId="341"/>
            <ac:spMk id="2" creationId="{5BA822E1-1B3F-0410-7A86-61AB9566BA0B}"/>
          </ac:spMkLst>
        </pc:spChg>
        <pc:spChg chg="mod">
          <ac:chgData name="이 대은" userId="1ba6ee5b3b796c7a" providerId="LiveId" clId="{61AE404A-382F-4DE0-B685-D53D6E2809BE}" dt="2023-05-03T15:53:36.736" v="508" actId="14100"/>
          <ac:spMkLst>
            <pc:docMk/>
            <pc:sldMk cId="2254072068" sldId="341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5" creationId="{C4721CD6-CEA7-2C91-16D6-6975A33F71A3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6" creationId="{CAC78646-F89A-6995-A396-2CD96A81AD85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7" creationId="{A4376DFF-E527-362D-DF8A-ADCFED4CA3FB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8" creationId="{DD64FC1D-51D5-B787-997B-1B6B72C1060C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9" creationId="{79F6C00A-27F6-0CF1-375D-2EF0E889C8E0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0" creationId="{12483430-AB3A-12A4-92AE-4EC96290D984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1" creationId="{F327692E-C07D-3ACB-C50F-22646760DA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2" creationId="{BBC04186-C7E3-9C1D-8BB7-E94BB386AF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3" creationId="{5E606A4A-BA0C-4B8C-667F-8A382B301DF2}"/>
          </ac:spMkLst>
        </pc:spChg>
        <pc:spChg chg="add del mod">
          <ac:chgData name="이 대은" userId="1ba6ee5b3b796c7a" providerId="LiveId" clId="{61AE404A-382F-4DE0-B685-D53D6E2809BE}" dt="2023-05-03T15:55:14.964" v="536"/>
          <ac:spMkLst>
            <pc:docMk/>
            <pc:sldMk cId="2254072068" sldId="341"/>
            <ac:spMk id="14" creationId="{D4030BBF-AD16-142B-A90C-B2A24C892FC2}"/>
          </ac:spMkLst>
        </pc:spChg>
        <pc:spChg chg="add del mod">
          <ac:chgData name="이 대은" userId="1ba6ee5b3b796c7a" providerId="LiveId" clId="{61AE404A-382F-4DE0-B685-D53D6E2809BE}" dt="2023-05-03T15:55:53.300" v="556" actId="1076"/>
          <ac:spMkLst>
            <pc:docMk/>
            <pc:sldMk cId="2254072068" sldId="341"/>
            <ac:spMk id="15" creationId="{5FBA05AB-9EC6-A424-2049-2860071C27B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1" creationId="{20A90D20-0BF8-CD1A-528D-75C0ED4E86F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2" creationId="{7B3F7322-0A33-40FB-F467-289149A17108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3" creationId="{295C6E9C-BAC1-350B-6CE5-1366B59027E0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4" creationId="{CB2F3D08-E513-2F47-9E1E-AE1133EF9894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5" creationId="{74F27535-87CD-2D8A-8D01-A33558551636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6" creationId="{DA114BD6-EFCE-65D0-EFA9-EB57C8884D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7" creationId="{37F28CDD-0208-7C5F-6586-21D2B50FCC8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8" creationId="{9508AD33-148B-8526-93CA-84B037CBCCDC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9" creationId="{554A084C-5BE3-A658-3D9E-342851D5B247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0" creationId="{1863F48C-A1F6-31D4-B38B-B7310FF4F1A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1" creationId="{37254842-3DCD-627D-1FC0-0A3C31DA70F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2" creationId="{A295980B-9F0B-85B0-C854-1ACE0647B0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3" creationId="{5C8FC777-3002-D4E1-ACA5-B9FB53B7CCEE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54.185" v="485"/>
          <ac:spMkLst>
            <pc:docMk/>
            <pc:sldMk cId="2254072068" sldId="341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61AE404A-382F-4DE0-B685-D53D6E2809BE}" dt="2023-05-03T16:03:03.885" v="956" actId="113"/>
        <pc:sldMkLst>
          <pc:docMk/>
          <pc:sldMk cId="207407410" sldId="342"/>
        </pc:sldMkLst>
        <pc:spChg chg="del">
          <ac:chgData name="이 대은" userId="1ba6ee5b3b796c7a" providerId="LiveId" clId="{61AE404A-382F-4DE0-B685-D53D6E2809BE}" dt="2023-05-03T16:00:30.370" v="788" actId="478"/>
          <ac:spMkLst>
            <pc:docMk/>
            <pc:sldMk cId="207407410" sldId="342"/>
            <ac:spMk id="2" creationId="{5BA822E1-1B3F-0410-7A86-61AB9566BA0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3" creationId="{EA440C18-518D-C53B-B46B-B5083D200796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7" creationId="{A4376DFF-E527-362D-DF8A-ADCFED4CA3F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8" creationId="{DD64FC1D-51D5-B787-997B-1B6B72C1060C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9" creationId="{79F6C00A-27F6-0CF1-375D-2EF0E889C8E0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0" creationId="{12483430-AB3A-12A4-92AE-4EC96290D984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1" creationId="{F327692E-C07D-3ACB-C50F-22646760DA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2" creationId="{BBC04186-C7E3-9C1D-8BB7-E94BB386AF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3" creationId="{5E606A4A-BA0C-4B8C-667F-8A382B301DF2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5" creationId="{5FBA05AB-9EC6-A424-2049-2860071C27B9}"/>
          </ac:spMkLst>
        </pc:spChg>
        <pc:spChg chg="add del mod">
          <ac:chgData name="이 대은" userId="1ba6ee5b3b796c7a" providerId="LiveId" clId="{61AE404A-382F-4DE0-B685-D53D6E2809BE}" dt="2023-05-03T16:00:31.805" v="789" actId="478"/>
          <ac:spMkLst>
            <pc:docMk/>
            <pc:sldMk cId="207407410" sldId="342"/>
            <ac:spMk id="16" creationId="{24C2BF45-5B12-8D45-19E0-B3B75A0BFDE2}"/>
          </ac:spMkLst>
        </pc:spChg>
        <pc:spChg chg="add mod">
          <ac:chgData name="이 대은" userId="1ba6ee5b3b796c7a" providerId="LiveId" clId="{61AE404A-382F-4DE0-B685-D53D6E2809BE}" dt="2023-05-03T16:03:03.885" v="956" actId="113"/>
          <ac:spMkLst>
            <pc:docMk/>
            <pc:sldMk cId="207407410" sldId="342"/>
            <ac:spMk id="17" creationId="{699306E3-2854-E693-38DC-00083BD45C82}"/>
          </ac:spMkLst>
        </pc:sp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5" creationId="{DB9FF539-7D99-DBA2-A135-9861DF07AD2A}"/>
          </ac:picMkLst>
        </pc:pic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6" creationId="{FE9398C9-E913-EFCB-EC01-49848C0322B4}"/>
          </ac:picMkLst>
        </pc:picChg>
      </pc:sldChg>
      <pc:sldMasterChg chg="delSldLayout">
        <pc:chgData name="이 대은" userId="1ba6ee5b3b796c7a" providerId="LiveId" clId="{61AE404A-382F-4DE0-B685-D53D6E2809BE}" dt="2023-05-03T15:44:17.654" v="85" actId="47"/>
        <pc:sldMasterMkLst>
          <pc:docMk/>
          <pc:sldMasterMk cId="0" sldId="2147483687"/>
        </pc:sldMasterMkLst>
        <pc:sldLayoutChg chg="del">
          <pc:chgData name="이 대은" userId="1ba6ee5b3b796c7a" providerId="LiveId" clId="{61AE404A-382F-4DE0-B685-D53D6E2809BE}" dt="2023-05-03T15:44:17.654" v="85" actId="47"/>
          <pc:sldLayoutMkLst>
            <pc:docMk/>
            <pc:sldMasterMk cId="0" sldId="2147483687"/>
            <pc:sldLayoutMk cId="2306775434" sldId="2147483689"/>
          </pc:sldLayoutMkLst>
        </pc:sldLayoutChg>
      </pc:sldMasterChg>
    </pc:docChg>
  </pc:docChgLst>
  <pc:docChgLst>
    <pc:chgData name="이 대은" userId="1ba6ee5b3b796c7a" providerId="LiveId" clId="{CA9F56A5-3C3A-46DB-84EB-2A3646D17A92}"/>
    <pc:docChg chg="undo custSel addSld delSld modSld sldOrd">
      <pc:chgData name="이 대은" userId="1ba6ee5b3b796c7a" providerId="LiveId" clId="{CA9F56A5-3C3A-46DB-84EB-2A3646D17A92}" dt="2023-05-06T13:46:21.410" v="1723" actId="207"/>
      <pc:docMkLst>
        <pc:docMk/>
      </pc:docMkLst>
      <pc:sldChg chg="modSp add mod modShow">
        <pc:chgData name="이 대은" userId="1ba6ee5b3b796c7a" providerId="LiveId" clId="{CA9F56A5-3C3A-46DB-84EB-2A3646D17A92}" dt="2023-05-06T13:28:30.141" v="1075" actId="729"/>
        <pc:sldMkLst>
          <pc:docMk/>
          <pc:sldMk cId="0" sldId="290"/>
        </pc:sldMkLst>
        <pc:spChg chg="mod">
          <ac:chgData name="이 대은" userId="1ba6ee5b3b796c7a" providerId="LiveId" clId="{CA9F56A5-3C3A-46DB-84EB-2A3646D17A92}" dt="2023-05-03T16:08:31.782" v="130"/>
          <ac:spMkLst>
            <pc:docMk/>
            <pc:sldMk cId="0" sldId="290"/>
            <ac:spMk id="3" creationId="{B68419B7-142E-7CD1-E789-AB557F08E1AD}"/>
          </ac:spMkLst>
        </pc:spChg>
      </pc:sldChg>
      <pc:sldChg chg="modSp mod modShow">
        <pc:chgData name="이 대은" userId="1ba6ee5b3b796c7a" providerId="LiveId" clId="{CA9F56A5-3C3A-46DB-84EB-2A3646D17A92}" dt="2023-05-06T13:28:30.141" v="1075" actId="729"/>
        <pc:sldMkLst>
          <pc:docMk/>
          <pc:sldMk cId="1155596885" sldId="310"/>
        </pc:sldMkLst>
        <pc:spChg chg="mod">
          <ac:chgData name="이 대은" userId="1ba6ee5b3b796c7a" providerId="LiveId" clId="{CA9F56A5-3C3A-46DB-84EB-2A3646D17A92}" dt="2023-05-06T13:28:18.599" v="1074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 modShow">
        <pc:chgData name="이 대은" userId="1ba6ee5b3b796c7a" providerId="LiveId" clId="{CA9F56A5-3C3A-46DB-84EB-2A3646D17A92}" dt="2023-05-06T13:28:30.141" v="1075" actId="729"/>
        <pc:sldMkLst>
          <pc:docMk/>
          <pc:sldMk cId="1929069110" sldId="331"/>
        </pc:sldMkLst>
        <pc:spChg chg="mod">
          <ac:chgData name="이 대은" userId="1ba6ee5b3b796c7a" providerId="LiveId" clId="{CA9F56A5-3C3A-46DB-84EB-2A3646D17A92}" dt="2023-05-03T16:13:41.748" v="462" actId="113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CA9F56A5-3C3A-46DB-84EB-2A3646D17A92}" dt="2023-05-03T16:08:45.586" v="154"/>
          <ac:spMkLst>
            <pc:docMk/>
            <pc:sldMk cId="1929069110" sldId="331"/>
            <ac:spMk id="876" creationId="{00000000-0000-0000-0000-000000000000}"/>
          </ac:spMkLst>
        </pc:spChg>
        <pc:graphicFrameChg chg="del">
          <ac:chgData name="이 대은" userId="1ba6ee5b3b796c7a" providerId="LiveId" clId="{CA9F56A5-3C3A-46DB-84EB-2A3646D17A92}" dt="2023-05-03T16:09:05.181" v="166" actId="478"/>
          <ac:graphicFrameMkLst>
            <pc:docMk/>
            <pc:sldMk cId="1929069110" sldId="331"/>
            <ac:graphicFrameMk id="4" creationId="{5614B5D8-759E-63F9-3FE6-1E7862988B89}"/>
          </ac:graphicFrameMkLst>
        </pc:graphicFrameChg>
        <pc:picChg chg="add mod modCrop">
          <ac:chgData name="이 대은" userId="1ba6ee5b3b796c7a" providerId="LiveId" clId="{CA9F56A5-3C3A-46DB-84EB-2A3646D17A92}" dt="2023-05-03T16:09:29.211" v="172" actId="1076"/>
          <ac:picMkLst>
            <pc:docMk/>
            <pc:sldMk cId="1929069110" sldId="331"/>
            <ac:picMk id="3" creationId="{1771AB73-8D91-53A3-BBF7-AFD6190FEB5E}"/>
          </ac:picMkLst>
        </pc:picChg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509655748" sldId="339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4293715624" sldId="340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254072068" sldId="341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07407410" sldId="342"/>
        </pc:sldMkLst>
      </pc:sldChg>
      <pc:sldChg chg="addSp delSp modSp add del mod modShow">
        <pc:chgData name="이 대은" userId="1ba6ee5b3b796c7a" providerId="LiveId" clId="{CA9F56A5-3C3A-46DB-84EB-2A3646D17A92}" dt="2023-05-06T13:28:30.141" v="1075" actId="729"/>
        <pc:sldMkLst>
          <pc:docMk/>
          <pc:sldMk cId="124739657" sldId="343"/>
        </pc:sldMkLst>
        <pc:spChg chg="add mod">
          <ac:chgData name="이 대은" userId="1ba6ee5b3b796c7a" providerId="LiveId" clId="{CA9F56A5-3C3A-46DB-84EB-2A3646D17A92}" dt="2023-05-03T16:06:46.003" v="30"/>
          <ac:spMkLst>
            <pc:docMk/>
            <pc:sldMk cId="124739657" sldId="343"/>
            <ac:spMk id="2" creationId="{2E589391-3251-DFEA-625B-75CCA34D5A58}"/>
          </ac:spMkLst>
        </pc:spChg>
        <pc:spChg chg="add mod">
          <ac:chgData name="이 대은" userId="1ba6ee5b3b796c7a" providerId="LiveId" clId="{CA9F56A5-3C3A-46DB-84EB-2A3646D17A92}" dt="2023-05-03T16:07:18.557" v="36" actId="14100"/>
          <ac:spMkLst>
            <pc:docMk/>
            <pc:sldMk cId="124739657" sldId="343"/>
            <ac:spMk id="3" creationId="{56BCAAE4-05D5-0868-B092-28E232D019B3}"/>
          </ac:spMkLst>
        </pc:spChg>
        <pc:spChg chg="add del">
          <ac:chgData name="이 대은" userId="1ba6ee5b3b796c7a" providerId="LiveId" clId="{CA9F56A5-3C3A-46DB-84EB-2A3646D17A92}" dt="2023-05-03T16:10:01.718" v="174" actId="478"/>
          <ac:spMkLst>
            <pc:docMk/>
            <pc:sldMk cId="124739657" sldId="343"/>
            <ac:spMk id="5" creationId="{F8C53083-B085-60D8-2A99-7487005094AC}"/>
          </ac:spMkLst>
        </pc:spChg>
        <pc:spChg chg="add mod">
          <ac:chgData name="이 대은" userId="1ba6ee5b3b796c7a" providerId="LiveId" clId="{CA9F56A5-3C3A-46DB-84EB-2A3646D17A92}" dt="2023-05-03T16:18:20.151" v="665" actId="20577"/>
          <ac:spMkLst>
            <pc:docMk/>
            <pc:sldMk cId="124739657" sldId="343"/>
            <ac:spMk id="7" creationId="{EA74EDE5-9651-3779-CE68-99B0A5A9E783}"/>
          </ac:spMkLst>
        </pc:spChg>
        <pc:picChg chg="add mod">
          <ac:chgData name="이 대은" userId="1ba6ee5b3b796c7a" providerId="LiveId" clId="{CA9F56A5-3C3A-46DB-84EB-2A3646D17A92}" dt="2023-05-03T16:12:55.270" v="427" actId="1076"/>
          <ac:picMkLst>
            <pc:docMk/>
            <pc:sldMk cId="124739657" sldId="343"/>
            <ac:picMk id="6" creationId="{F52488BD-F41E-0953-3226-59C9CCE33A30}"/>
          </ac:picMkLst>
        </pc:picChg>
      </pc:sldChg>
      <pc:sldChg chg="addSp delSp modSp add mod modShow">
        <pc:chgData name="이 대은" userId="1ba6ee5b3b796c7a" providerId="LiveId" clId="{CA9F56A5-3C3A-46DB-84EB-2A3646D17A92}" dt="2023-05-06T13:28:30.141" v="1075" actId="729"/>
        <pc:sldMkLst>
          <pc:docMk/>
          <pc:sldMk cId="833353654" sldId="344"/>
        </pc:sldMkLst>
        <pc:spChg chg="mod">
          <ac:chgData name="이 대은" userId="1ba6ee5b3b796c7a" providerId="LiveId" clId="{CA9F56A5-3C3A-46DB-84EB-2A3646D17A92}" dt="2023-05-03T16:15:00.223" v="500" actId="113"/>
          <ac:spMkLst>
            <pc:docMk/>
            <pc:sldMk cId="833353654" sldId="344"/>
            <ac:spMk id="2" creationId="{5BA822E1-1B3F-0410-7A86-61AB9566BA0B}"/>
          </ac:spMkLst>
        </pc:spChg>
        <pc:picChg chg="del">
          <ac:chgData name="이 대은" userId="1ba6ee5b3b796c7a" providerId="LiveId" clId="{CA9F56A5-3C3A-46DB-84EB-2A3646D17A92}" dt="2023-05-03T16:14:40.878" v="495" actId="478"/>
          <ac:picMkLst>
            <pc:docMk/>
            <pc:sldMk cId="833353654" sldId="344"/>
            <ac:picMk id="3" creationId="{1771AB73-8D91-53A3-BBF7-AFD6190FEB5E}"/>
          </ac:picMkLst>
        </pc:picChg>
        <pc:picChg chg="add mod ord">
          <ac:chgData name="이 대은" userId="1ba6ee5b3b796c7a" providerId="LiveId" clId="{CA9F56A5-3C3A-46DB-84EB-2A3646D17A92}" dt="2023-05-06T13:13:22.033" v="719" actId="167"/>
          <ac:picMkLst>
            <pc:docMk/>
            <pc:sldMk cId="833353654" sldId="344"/>
            <ac:picMk id="3" creationId="{9ECED97E-CD04-1FF5-5D89-AD916493766D}"/>
          </ac:picMkLst>
        </pc:picChg>
        <pc:picChg chg="add mod">
          <ac:chgData name="이 대은" userId="1ba6ee5b3b796c7a" providerId="LiveId" clId="{CA9F56A5-3C3A-46DB-84EB-2A3646D17A92}" dt="2023-05-03T16:14:47.085" v="498" actId="1076"/>
          <ac:picMkLst>
            <pc:docMk/>
            <pc:sldMk cId="833353654" sldId="344"/>
            <ac:picMk id="4" creationId="{4B68FD3B-6CEB-4EFB-A789-E7858034B367}"/>
          </ac:picMkLst>
        </pc:picChg>
      </pc:sldChg>
      <pc:sldChg chg="delSp modSp add mod">
        <pc:chgData name="이 대은" userId="1ba6ee5b3b796c7a" providerId="LiveId" clId="{CA9F56A5-3C3A-46DB-84EB-2A3646D17A92}" dt="2023-05-06T13:43:22.026" v="1639" actId="20577"/>
        <pc:sldMkLst>
          <pc:docMk/>
          <pc:sldMk cId="1872215415" sldId="345"/>
        </pc:sldMkLst>
        <pc:spChg chg="mod">
          <ac:chgData name="이 대은" userId="1ba6ee5b3b796c7a" providerId="LiveId" clId="{CA9F56A5-3C3A-46DB-84EB-2A3646D17A92}" dt="2023-05-06T13:43:22.026" v="1639" actId="20577"/>
          <ac:spMkLst>
            <pc:docMk/>
            <pc:sldMk cId="1872215415" sldId="345"/>
            <ac:spMk id="2" creationId="{5BA822E1-1B3F-0410-7A86-61AB9566BA0B}"/>
          </ac:spMkLst>
        </pc:spChg>
        <pc:spChg chg="mod">
          <ac:chgData name="이 대은" userId="1ba6ee5b3b796c7a" providerId="LiveId" clId="{CA9F56A5-3C3A-46DB-84EB-2A3646D17A92}" dt="2023-05-03T16:16:16.232" v="505"/>
          <ac:spMkLst>
            <pc:docMk/>
            <pc:sldMk cId="1872215415" sldId="345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3T16:16:26.541" v="506" actId="478"/>
          <ac:picMkLst>
            <pc:docMk/>
            <pc:sldMk cId="1872215415" sldId="345"/>
            <ac:picMk id="4" creationId="{4B68FD3B-6CEB-4EFB-A789-E7858034B367}"/>
          </ac:picMkLst>
        </pc:picChg>
      </pc:sldChg>
      <pc:sldChg chg="new del">
        <pc:chgData name="이 대은" userId="1ba6ee5b3b796c7a" providerId="LiveId" clId="{CA9F56A5-3C3A-46DB-84EB-2A3646D17A92}" dt="2023-05-06T13:06:56.086" v="668" actId="47"/>
        <pc:sldMkLst>
          <pc:docMk/>
          <pc:sldMk cId="1675414495" sldId="346"/>
        </pc:sldMkLst>
      </pc:sldChg>
      <pc:sldChg chg="addSp delSp modSp add mod">
        <pc:chgData name="이 대은" userId="1ba6ee5b3b796c7a" providerId="LiveId" clId="{CA9F56A5-3C3A-46DB-84EB-2A3646D17A92}" dt="2023-05-06T13:07:42.195" v="674" actId="1076"/>
        <pc:sldMkLst>
          <pc:docMk/>
          <pc:sldMk cId="4157164701" sldId="347"/>
        </pc:sldMkLst>
        <pc:spChg chg="del">
          <ac:chgData name="이 대은" userId="1ba6ee5b3b796c7a" providerId="LiveId" clId="{CA9F56A5-3C3A-46DB-84EB-2A3646D17A92}" dt="2023-05-06T13:07:15.480" v="670" actId="478"/>
          <ac:spMkLst>
            <pc:docMk/>
            <pc:sldMk cId="4157164701" sldId="347"/>
            <ac:spMk id="2" creationId="{5BA822E1-1B3F-0410-7A86-61AB9566BA0B}"/>
          </ac:spMkLst>
        </pc:spChg>
        <pc:spChg chg="add del mod">
          <ac:chgData name="이 대은" userId="1ba6ee5b3b796c7a" providerId="LiveId" clId="{CA9F56A5-3C3A-46DB-84EB-2A3646D17A92}" dt="2023-05-06T13:07:18.301" v="671" actId="478"/>
          <ac:spMkLst>
            <pc:docMk/>
            <pc:sldMk cId="4157164701" sldId="347"/>
            <ac:spMk id="4" creationId="{E2A40A14-9337-B97A-8C3C-E4F52716CFF0}"/>
          </ac:spMkLst>
        </pc:spChg>
        <pc:spChg chg="mod">
          <ac:chgData name="이 대은" userId="1ba6ee5b3b796c7a" providerId="LiveId" clId="{CA9F56A5-3C3A-46DB-84EB-2A3646D17A92}" dt="2023-05-06T13:07:12.842" v="669"/>
          <ac:spMkLst>
            <pc:docMk/>
            <pc:sldMk cId="4157164701" sldId="347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07:42.195" v="674" actId="1076"/>
          <ac:picMkLst>
            <pc:docMk/>
            <pc:sldMk cId="4157164701" sldId="347"/>
            <ac:picMk id="6" creationId="{DD001343-0F3B-F6CA-FF9A-25BE08E0F0AB}"/>
          </ac:picMkLst>
        </pc:picChg>
      </pc:sldChg>
      <pc:sldChg chg="addSp delSp modSp add mod">
        <pc:chgData name="이 대은" userId="1ba6ee5b3b796c7a" providerId="LiveId" clId="{CA9F56A5-3C3A-46DB-84EB-2A3646D17A92}" dt="2023-05-06T13:10:25.475" v="716" actId="1076"/>
        <pc:sldMkLst>
          <pc:docMk/>
          <pc:sldMk cId="3934419948" sldId="348"/>
        </pc:sldMkLst>
        <pc:spChg chg="mod">
          <ac:chgData name="이 대은" userId="1ba6ee5b3b796c7a" providerId="LiveId" clId="{CA9F56A5-3C3A-46DB-84EB-2A3646D17A92}" dt="2023-05-06T13:10:21.051" v="713" actId="120"/>
          <ac:spMkLst>
            <pc:docMk/>
            <pc:sldMk cId="3934419948" sldId="348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10:25.475" v="716" actId="1076"/>
          <ac:picMkLst>
            <pc:docMk/>
            <pc:sldMk cId="3934419948" sldId="348"/>
            <ac:picMk id="3" creationId="{F8F0E0B2-F65E-0313-3676-05354D35DFBD}"/>
          </ac:picMkLst>
        </pc:picChg>
        <pc:picChg chg="del">
          <ac:chgData name="이 대은" userId="1ba6ee5b3b796c7a" providerId="LiveId" clId="{CA9F56A5-3C3A-46DB-84EB-2A3646D17A92}" dt="2023-05-06T13:08:34.309" v="687" actId="478"/>
          <ac:picMkLst>
            <pc:docMk/>
            <pc:sldMk cId="3934419948" sldId="348"/>
            <ac:picMk id="6" creationId="{DD001343-0F3B-F6CA-FF9A-25BE08E0F0AB}"/>
          </ac:picMkLst>
        </pc:picChg>
      </pc:sldChg>
      <pc:sldChg chg="addSp delSp modSp add mod">
        <pc:chgData name="이 대은" userId="1ba6ee5b3b796c7a" providerId="LiveId" clId="{CA9F56A5-3C3A-46DB-84EB-2A3646D17A92}" dt="2023-05-06T13:13:55.473" v="721" actId="1076"/>
        <pc:sldMkLst>
          <pc:docMk/>
          <pc:sldMk cId="975946352" sldId="349"/>
        </pc:sldMkLst>
        <pc:spChg chg="mod ord">
          <ac:chgData name="이 대은" userId="1ba6ee5b3b796c7a" providerId="LiveId" clId="{CA9F56A5-3C3A-46DB-84EB-2A3646D17A92}" dt="2023-05-06T13:13:55.473" v="721" actId="1076"/>
          <ac:spMkLst>
            <pc:docMk/>
            <pc:sldMk cId="975946352" sldId="349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6T13:08:56.399" v="693" actId="478"/>
          <ac:picMkLst>
            <pc:docMk/>
            <pc:sldMk cId="975946352" sldId="349"/>
            <ac:picMk id="3" creationId="{F8F0E0B2-F65E-0313-3676-05354D35DFBD}"/>
          </ac:picMkLst>
        </pc:picChg>
        <pc:picChg chg="add mod modCrop">
          <ac:chgData name="이 대은" userId="1ba6ee5b3b796c7a" providerId="LiveId" clId="{CA9F56A5-3C3A-46DB-84EB-2A3646D17A92}" dt="2023-05-06T13:10:38.133" v="717" actId="1076"/>
          <ac:picMkLst>
            <pc:docMk/>
            <pc:sldMk cId="975946352" sldId="349"/>
            <ac:picMk id="4" creationId="{B5B009EA-1438-49AC-C5CC-69818ABF4F1D}"/>
          </ac:picMkLst>
        </pc:picChg>
      </pc:sldChg>
      <pc:sldChg chg="add del">
        <pc:chgData name="이 대은" userId="1ba6ee5b3b796c7a" providerId="LiveId" clId="{CA9F56A5-3C3A-46DB-84EB-2A3646D17A92}" dt="2023-05-06T13:43:32.562" v="1640" actId="47"/>
        <pc:sldMkLst>
          <pc:docMk/>
          <pc:sldMk cId="799820711" sldId="350"/>
        </pc:sldMkLst>
      </pc:sldChg>
      <pc:sldChg chg="addSp delSp modSp add mod">
        <pc:chgData name="이 대은" userId="1ba6ee5b3b796c7a" providerId="LiveId" clId="{CA9F56A5-3C3A-46DB-84EB-2A3646D17A92}" dt="2023-05-06T13:43:51.687" v="1642" actId="207"/>
        <pc:sldMkLst>
          <pc:docMk/>
          <pc:sldMk cId="1312870024" sldId="351"/>
        </pc:sldMkLst>
        <pc:spChg chg="add mod">
          <ac:chgData name="이 대은" userId="1ba6ee5b3b796c7a" providerId="LiveId" clId="{CA9F56A5-3C3A-46DB-84EB-2A3646D17A92}" dt="2023-05-06T13:43:51.687" v="1642" actId="207"/>
          <ac:spMkLst>
            <pc:docMk/>
            <pc:sldMk cId="1312870024" sldId="351"/>
            <ac:spMk id="3" creationId="{2731933D-D52E-FACE-4288-759842469FB5}"/>
          </ac:spMkLst>
        </pc:spChg>
        <pc:spChg chg="mod">
          <ac:chgData name="이 대은" userId="1ba6ee5b3b796c7a" providerId="LiveId" clId="{CA9F56A5-3C3A-46DB-84EB-2A3646D17A92}" dt="2023-05-06T13:33:29.739" v="1353"/>
          <ac:spMkLst>
            <pc:docMk/>
            <pc:sldMk cId="1312870024" sldId="351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15:47.292" v="730" actId="1076"/>
          <ac:picMkLst>
            <pc:docMk/>
            <pc:sldMk cId="1312870024" sldId="351"/>
            <ac:picMk id="2" creationId="{B47D0E03-C807-EDE7-965C-D6388BF9DBEB}"/>
          </ac:picMkLst>
        </pc:picChg>
        <pc:picChg chg="del">
          <ac:chgData name="이 대은" userId="1ba6ee5b3b796c7a" providerId="LiveId" clId="{CA9F56A5-3C3A-46DB-84EB-2A3646D17A92}" dt="2023-05-06T13:15:21.109" v="724" actId="478"/>
          <ac:picMkLst>
            <pc:docMk/>
            <pc:sldMk cId="1312870024" sldId="351"/>
            <ac:picMk id="6" creationId="{DD001343-0F3B-F6CA-FF9A-25BE08E0F0AB}"/>
          </ac:picMkLst>
        </pc:picChg>
      </pc:sldChg>
      <pc:sldChg chg="add del">
        <pc:chgData name="이 대은" userId="1ba6ee5b3b796c7a" providerId="LiveId" clId="{CA9F56A5-3C3A-46DB-84EB-2A3646D17A92}" dt="2023-05-06T13:30:09.386" v="1255"/>
        <pc:sldMkLst>
          <pc:docMk/>
          <pc:sldMk cId="1228610443" sldId="352"/>
        </pc:sldMkLst>
      </pc:sldChg>
      <pc:sldChg chg="modSp add mod ord modShow">
        <pc:chgData name="이 대은" userId="1ba6ee5b3b796c7a" providerId="LiveId" clId="{CA9F56A5-3C3A-46DB-84EB-2A3646D17A92}" dt="2023-05-06T13:42:51.907" v="1634" actId="2711"/>
        <pc:sldMkLst>
          <pc:docMk/>
          <pc:sldMk cId="3036179462" sldId="352"/>
        </pc:sldMkLst>
        <pc:spChg chg="mod">
          <ac:chgData name="이 대은" userId="1ba6ee5b3b796c7a" providerId="LiveId" clId="{CA9F56A5-3C3A-46DB-84EB-2A3646D17A92}" dt="2023-05-06T13:42:51.907" v="1634" actId="2711"/>
          <ac:spMkLst>
            <pc:docMk/>
            <pc:sldMk cId="3036179462" sldId="352"/>
            <ac:spMk id="1036" creationId="{00000000-0000-0000-0000-000000000000}"/>
          </ac:spMkLst>
        </pc:spChg>
      </pc:sldChg>
      <pc:sldChg chg="modSp add mod ord modShow">
        <pc:chgData name="이 대은" userId="1ba6ee5b3b796c7a" providerId="LiveId" clId="{CA9F56A5-3C3A-46DB-84EB-2A3646D17A92}" dt="2023-05-06T13:33:22.221" v="1352"/>
        <pc:sldMkLst>
          <pc:docMk/>
          <pc:sldMk cId="4166481460" sldId="353"/>
        </pc:sldMkLst>
        <pc:spChg chg="mod">
          <ac:chgData name="이 대은" userId="1ba6ee5b3b796c7a" providerId="LiveId" clId="{CA9F56A5-3C3A-46DB-84EB-2A3646D17A92}" dt="2023-05-06T13:33:22.221" v="1352"/>
          <ac:spMkLst>
            <pc:docMk/>
            <pc:sldMk cId="4166481460" sldId="353"/>
            <ac:spMk id="3" creationId="{B68419B7-142E-7CD1-E789-AB557F08E1AD}"/>
          </ac:spMkLst>
        </pc:spChg>
      </pc:sldChg>
      <pc:sldChg chg="addSp delSp modSp add mod">
        <pc:chgData name="이 대은" userId="1ba6ee5b3b796c7a" providerId="LiveId" clId="{CA9F56A5-3C3A-46DB-84EB-2A3646D17A92}" dt="2023-05-06T13:46:14.599" v="1721" actId="113"/>
        <pc:sldMkLst>
          <pc:docMk/>
          <pc:sldMk cId="756840923" sldId="354"/>
        </pc:sldMkLst>
        <pc:spChg chg="del">
          <ac:chgData name="이 대은" userId="1ba6ee5b3b796c7a" providerId="LiveId" clId="{CA9F56A5-3C3A-46DB-84EB-2A3646D17A92}" dt="2023-05-06T13:33:35.114" v="1354" actId="478"/>
          <ac:spMkLst>
            <pc:docMk/>
            <pc:sldMk cId="756840923" sldId="354"/>
            <ac:spMk id="3" creationId="{2731933D-D52E-FACE-4288-759842469FB5}"/>
          </ac:spMkLst>
        </pc:spChg>
        <pc:spChg chg="add del mod">
          <ac:chgData name="이 대은" userId="1ba6ee5b3b796c7a" providerId="LiveId" clId="{CA9F56A5-3C3A-46DB-84EB-2A3646D17A92}" dt="2023-05-06T13:33:36.824" v="1355" actId="478"/>
          <ac:spMkLst>
            <pc:docMk/>
            <pc:sldMk cId="756840923" sldId="354"/>
            <ac:spMk id="5" creationId="{AF32FD99-E025-468C-019C-571DB64F4226}"/>
          </ac:spMkLst>
        </pc:spChg>
        <pc:spChg chg="add mod">
          <ac:chgData name="이 대은" userId="1ba6ee5b3b796c7a" providerId="LiveId" clId="{CA9F56A5-3C3A-46DB-84EB-2A3646D17A92}" dt="2023-05-06T13:46:14.599" v="1721" actId="113"/>
          <ac:spMkLst>
            <pc:docMk/>
            <pc:sldMk cId="756840923" sldId="354"/>
            <ac:spMk id="15" creationId="{CE31908B-11C1-177A-9169-08582783CE7F}"/>
          </ac:spMkLst>
        </pc:spChg>
        <pc:spChg chg="mod">
          <ac:chgData name="이 대은" userId="1ba6ee5b3b796c7a" providerId="LiveId" clId="{CA9F56A5-3C3A-46DB-84EB-2A3646D17A92}" dt="2023-05-06T13:34:53.205" v="1379"/>
          <ac:spMkLst>
            <pc:docMk/>
            <pc:sldMk cId="756840923" sldId="354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6T13:33:37.474" v="1356" actId="478"/>
          <ac:picMkLst>
            <pc:docMk/>
            <pc:sldMk cId="756840923" sldId="354"/>
            <ac:picMk id="2" creationId="{B47D0E03-C807-EDE7-965C-D6388BF9DBEB}"/>
          </ac:picMkLst>
        </pc:picChg>
        <pc:picChg chg="add del mod">
          <ac:chgData name="이 대은" userId="1ba6ee5b3b796c7a" providerId="LiveId" clId="{CA9F56A5-3C3A-46DB-84EB-2A3646D17A92}" dt="2023-05-06T13:35:21.460" v="1388" actId="478"/>
          <ac:picMkLst>
            <pc:docMk/>
            <pc:sldMk cId="756840923" sldId="354"/>
            <ac:picMk id="7" creationId="{A4D562C3-00FC-CEA7-5937-2D0A4BDD085F}"/>
          </ac:picMkLst>
        </pc:picChg>
        <pc:picChg chg="add del mod modCrop">
          <ac:chgData name="이 대은" userId="1ba6ee5b3b796c7a" providerId="LiveId" clId="{CA9F56A5-3C3A-46DB-84EB-2A3646D17A92}" dt="2023-05-06T13:39:10.049" v="1393" actId="478"/>
          <ac:picMkLst>
            <pc:docMk/>
            <pc:sldMk cId="756840923" sldId="354"/>
            <ac:picMk id="8" creationId="{0F51E6C0-159C-96B6-E9DE-CE48F7CD2DA0}"/>
          </ac:picMkLst>
        </pc:picChg>
        <pc:picChg chg="add del mod modCrop">
          <ac:chgData name="이 대은" userId="1ba6ee5b3b796c7a" providerId="LiveId" clId="{CA9F56A5-3C3A-46DB-84EB-2A3646D17A92}" dt="2023-05-06T13:39:09.367" v="1392" actId="478"/>
          <ac:picMkLst>
            <pc:docMk/>
            <pc:sldMk cId="756840923" sldId="354"/>
            <ac:picMk id="10" creationId="{FA67F3B0-644F-3627-3C7F-ED1DC8260C18}"/>
          </ac:picMkLst>
        </pc:picChg>
        <pc:picChg chg="add del mod">
          <ac:chgData name="이 대은" userId="1ba6ee5b3b796c7a" providerId="LiveId" clId="{CA9F56A5-3C3A-46DB-84EB-2A3646D17A92}" dt="2023-05-06T13:39:59.105" v="1396" actId="478"/>
          <ac:picMkLst>
            <pc:docMk/>
            <pc:sldMk cId="756840923" sldId="354"/>
            <ac:picMk id="12" creationId="{3330FDD5-8918-1697-81CF-195E2CF7DDDA}"/>
          </ac:picMkLst>
        </pc:picChg>
        <pc:picChg chg="add">
          <ac:chgData name="이 대은" userId="1ba6ee5b3b796c7a" providerId="LiveId" clId="{CA9F56A5-3C3A-46DB-84EB-2A3646D17A92}" dt="2023-05-06T13:39:59.907" v="1397" actId="22"/>
          <ac:picMkLst>
            <pc:docMk/>
            <pc:sldMk cId="756840923" sldId="354"/>
            <ac:picMk id="14" creationId="{6EB40E05-1667-246A-1B62-A148E379EB17}"/>
          </ac:picMkLst>
        </pc:picChg>
      </pc:sldChg>
      <pc:sldChg chg="addSp delSp modSp add mod">
        <pc:chgData name="이 대은" userId="1ba6ee5b3b796c7a" providerId="LiveId" clId="{CA9F56A5-3C3A-46DB-84EB-2A3646D17A92}" dt="2023-05-06T13:46:21.410" v="1723" actId="207"/>
        <pc:sldMkLst>
          <pc:docMk/>
          <pc:sldMk cId="3232053813" sldId="355"/>
        </pc:sldMkLst>
        <pc:spChg chg="mod">
          <ac:chgData name="이 대은" userId="1ba6ee5b3b796c7a" providerId="LiveId" clId="{CA9F56A5-3C3A-46DB-84EB-2A3646D17A92}" dt="2023-05-06T13:46:21.410" v="1723" actId="207"/>
          <ac:spMkLst>
            <pc:docMk/>
            <pc:sldMk cId="3232053813" sldId="355"/>
            <ac:spMk id="15" creationId="{CE31908B-11C1-177A-9169-08582783CE7F}"/>
          </ac:spMkLst>
        </pc:spChg>
        <pc:picChg chg="add mod modCrop">
          <ac:chgData name="이 대은" userId="1ba6ee5b3b796c7a" providerId="LiveId" clId="{CA9F56A5-3C3A-46DB-84EB-2A3646D17A92}" dt="2023-05-06T13:45:06.234" v="1653" actId="1076"/>
          <ac:picMkLst>
            <pc:docMk/>
            <pc:sldMk cId="3232053813" sldId="355"/>
            <ac:picMk id="2" creationId="{64A014AE-1F71-3CEB-555D-A723C7704D63}"/>
          </ac:picMkLst>
        </pc:picChg>
        <pc:picChg chg="del">
          <ac:chgData name="이 대은" userId="1ba6ee5b3b796c7a" providerId="LiveId" clId="{CA9F56A5-3C3A-46DB-84EB-2A3646D17A92}" dt="2023-05-06T13:44:41.016" v="1646" actId="478"/>
          <ac:picMkLst>
            <pc:docMk/>
            <pc:sldMk cId="3232053813" sldId="355"/>
            <ac:picMk id="14" creationId="{6EB40E05-1667-246A-1B62-A148E379EB17}"/>
          </ac:picMkLst>
        </pc:picChg>
      </pc:sldChg>
      <pc:sldChg chg="add del">
        <pc:chgData name="이 대은" userId="1ba6ee5b3b796c7a" providerId="LiveId" clId="{CA9F56A5-3C3A-46DB-84EB-2A3646D17A92}" dt="2023-05-06T13:43:14.940" v="1636"/>
        <pc:sldMkLst>
          <pc:docMk/>
          <pc:sldMk cId="4032802115" sldId="355"/>
        </pc:sldMkLst>
      </pc:sldChg>
      <pc:sldChg chg="new del">
        <pc:chgData name="이 대은" userId="1ba6ee5b3b796c7a" providerId="LiveId" clId="{CA9F56A5-3C3A-46DB-84EB-2A3646D17A92}" dt="2023-05-06T13:44:36.521" v="1644" actId="47"/>
        <pc:sldMkLst>
          <pc:docMk/>
          <pc:sldMk cId="4128899248" sldId="355"/>
        </pc:sldMkLst>
      </pc:sld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5D3BA3CD-70E5-449E-A893-376CB0663098}"/>
    <pc:docChg chg="undo redo custSel addSld delSld modSld">
      <pc:chgData name="이 대은" userId="1ba6ee5b3b796c7a" providerId="LiveId" clId="{5D3BA3CD-70E5-449E-A893-376CB0663098}" dt="2023-04-29T20:13:52.508" v="4358" actId="20577"/>
      <pc:docMkLst>
        <pc:docMk/>
      </pc:docMkLst>
      <pc:sldChg chg="addSp delSp modSp add mod">
        <pc:chgData name="이 대은" userId="1ba6ee5b3b796c7a" providerId="LiveId" clId="{5D3BA3CD-70E5-449E-A893-376CB0663098}" dt="2023-04-29T19:34:16.594" v="2410" actId="20577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9:34:16.594" v="2410" actId="20577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20:13:52.508" v="4358" actId="20577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20:13:52.508" v="4358" actId="20577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20:09:34.666" v="4347"/>
        <pc:sldMkLst>
          <pc:docMk/>
          <pc:sldMk cId="135597074" sldId="317"/>
        </pc:sldMkLst>
        <pc:spChg chg="mod">
          <ac:chgData name="이 대은" userId="1ba6ee5b3b796c7a" providerId="LiveId" clId="{5D3BA3CD-70E5-449E-A893-376CB0663098}" dt="2023-04-29T20:09:34.666" v="4347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41:38.407" v="467"/>
          <ac:spMkLst>
            <pc:docMk/>
            <pc:sldMk cId="135597074" sldId="317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5D3BA3CD-70E5-449E-A893-376CB0663098}" dt="2023-04-29T19:02:21.333" v="1314" actId="22"/>
          <ac:picMkLst>
            <pc:docMk/>
            <pc:sldMk cId="135597074" sldId="317"/>
            <ac:picMk id="5" creationId="{EFD513E1-C1D8-494A-926E-48F0E32C7CCF}"/>
          </ac:picMkLst>
        </pc:picChg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135338076" sldId="318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3960565004" sldId="319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056306835" sldId="320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856098057" sldId="321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237369932" sldId="322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189108032" sldId="323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333681605" sldId="324"/>
        </pc:sldMkLst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Sp delSp modSp add mod">
        <pc:chgData name="이 대은" userId="1ba6ee5b3b796c7a" providerId="LiveId" clId="{5D3BA3CD-70E5-449E-A893-376CB0663098}" dt="2023-04-29T18:51:26.145" v="895"/>
        <pc:sldMkLst>
          <pc:docMk/>
          <pc:sldMk cId="2749380952" sldId="325"/>
        </pc:sldMkLst>
        <pc:spChg chg="mod">
          <ac:chgData name="이 대은" userId="1ba6ee5b3b796c7a" providerId="LiveId" clId="{5D3BA3CD-70E5-449E-A893-376CB0663098}" dt="2023-04-29T18:48:30.522" v="822"/>
          <ac:spMkLst>
            <pc:docMk/>
            <pc:sldMk cId="2749380952" sldId="325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47:01.509" v="790" actId="478"/>
          <ac:spMkLst>
            <pc:docMk/>
            <pc:sldMk cId="2749380952" sldId="325"/>
            <ac:spMk id="6" creationId="{C25EE000-DB02-3C81-0C91-CFEAE68255A3}"/>
          </ac:spMkLst>
        </pc:spChg>
        <pc:spChg chg="add mod">
          <ac:chgData name="이 대은" userId="1ba6ee5b3b796c7a" providerId="LiveId" clId="{5D3BA3CD-70E5-449E-A893-376CB0663098}" dt="2023-04-29T18:51:07.562" v="893" actId="1076"/>
          <ac:spMkLst>
            <pc:docMk/>
            <pc:sldMk cId="2749380952" sldId="325"/>
            <ac:spMk id="7" creationId="{2FDFD6AB-0FB8-5534-DA8B-71E9748151A6}"/>
          </ac:spMkLst>
        </pc:spChg>
        <pc:spChg chg="add del mod">
          <ac:chgData name="이 대은" userId="1ba6ee5b3b796c7a" providerId="LiveId" clId="{5D3BA3CD-70E5-449E-A893-376CB0663098}" dt="2023-04-29T18:51:26.145" v="895"/>
          <ac:spMkLst>
            <pc:docMk/>
            <pc:sldMk cId="2749380952" sldId="325"/>
            <ac:spMk id="8" creationId="{690637DB-F1B9-8D53-C00A-73393698B571}"/>
          </ac:spMkLst>
        </pc:spChg>
        <pc:spChg chg="mod">
          <ac:chgData name="이 대은" userId="1ba6ee5b3b796c7a" providerId="LiveId" clId="{5D3BA3CD-70E5-449E-A893-376CB0663098}" dt="2023-04-29T18:46:00.214" v="781"/>
          <ac:spMkLst>
            <pc:docMk/>
            <pc:sldMk cId="2749380952" sldId="325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47:47.666" v="821" actId="1036"/>
          <ac:picMkLst>
            <pc:docMk/>
            <pc:sldMk cId="2749380952" sldId="325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0:04.362" v="831" actId="1076"/>
          <ac:picMkLst>
            <pc:docMk/>
            <pc:sldMk cId="2749380952" sldId="325"/>
            <ac:picMk id="1026" creationId="{BE567C09-AEDF-B16B-01A0-E0445F77693F}"/>
          </ac:picMkLst>
        </pc:picChg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  <pc:sldChg chg="addSp delSp modSp add mod">
        <pc:chgData name="이 대은" userId="1ba6ee5b3b796c7a" providerId="LiveId" clId="{5D3BA3CD-70E5-449E-A893-376CB0663098}" dt="2023-04-29T18:53:41.198" v="930" actId="14100"/>
        <pc:sldMkLst>
          <pc:docMk/>
          <pc:sldMk cId="1028711170" sldId="326"/>
        </pc:sldMkLst>
        <pc:spChg chg="del">
          <ac:chgData name="이 대은" userId="1ba6ee5b3b796c7a" providerId="LiveId" clId="{5D3BA3CD-70E5-449E-A893-376CB0663098}" dt="2023-04-29T18:51:36.631" v="899" actId="478"/>
          <ac:spMkLst>
            <pc:docMk/>
            <pc:sldMk cId="1028711170" sldId="326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1:41.992" v="901" actId="478"/>
          <ac:spMkLst>
            <pc:docMk/>
            <pc:sldMk cId="1028711170" sldId="326"/>
            <ac:spMk id="6" creationId="{72DFFA97-18CD-CE4A-C681-659B276DC0AB}"/>
          </ac:spMkLst>
        </pc:spChg>
        <pc:spChg chg="del">
          <ac:chgData name="이 대은" userId="1ba6ee5b3b796c7a" providerId="LiveId" clId="{5D3BA3CD-70E5-449E-A893-376CB0663098}" dt="2023-04-29T18:51:43.490" v="902" actId="478"/>
          <ac:spMkLst>
            <pc:docMk/>
            <pc:sldMk cId="1028711170" sldId="326"/>
            <ac:spMk id="7" creationId="{2FDFD6AB-0FB8-5534-DA8B-71E9748151A6}"/>
          </ac:spMkLst>
        </pc:spChg>
        <pc:spChg chg="add mod">
          <ac:chgData name="이 대은" userId="1ba6ee5b3b796c7a" providerId="LiveId" clId="{5D3BA3CD-70E5-449E-A893-376CB0663098}" dt="2023-04-29T18:53:41.198" v="930" actId="14100"/>
          <ac:spMkLst>
            <pc:docMk/>
            <pc:sldMk cId="1028711170" sldId="326"/>
            <ac:spMk id="9" creationId="{4C72454E-6779-396B-DBD4-917B23ACC10A}"/>
          </ac:spMkLst>
        </pc:spChg>
        <pc:picChg chg="del">
          <ac:chgData name="이 대은" userId="1ba6ee5b3b796c7a" providerId="LiveId" clId="{5D3BA3CD-70E5-449E-A893-376CB0663098}" dt="2023-04-29T18:51:31.925" v="897" actId="478"/>
          <ac:picMkLst>
            <pc:docMk/>
            <pc:sldMk cId="1028711170" sldId="326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1:32.907" v="898" actId="478"/>
          <ac:picMkLst>
            <pc:docMk/>
            <pc:sldMk cId="1028711170" sldId="326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1:56.305" v="905" actId="1076"/>
          <ac:picMkLst>
            <pc:docMk/>
            <pc:sldMk cId="1028711170" sldId="326"/>
            <ac:picMk id="8" creationId="{812196F6-6CFE-1FA8-9C07-521340CD5356}"/>
          </ac:picMkLst>
        </pc:picChg>
        <pc:picChg chg="del">
          <ac:chgData name="이 대은" userId="1ba6ee5b3b796c7a" providerId="LiveId" clId="{5D3BA3CD-70E5-449E-A893-376CB0663098}" dt="2023-04-29T18:51:38.893" v="900" actId="478"/>
          <ac:picMkLst>
            <pc:docMk/>
            <pc:sldMk cId="1028711170" sldId="326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8:57:49.297" v="1096" actId="20577"/>
        <pc:sldMkLst>
          <pc:docMk/>
          <pc:sldMk cId="3990914657" sldId="327"/>
        </pc:sldMkLst>
        <pc:spChg chg="mod">
          <ac:chgData name="이 대은" userId="1ba6ee5b3b796c7a" providerId="LiveId" clId="{5D3BA3CD-70E5-449E-A893-376CB0663098}" dt="2023-04-29T18:57:49.297" v="1096" actId="20577"/>
          <ac:spMkLst>
            <pc:docMk/>
            <pc:sldMk cId="3990914657" sldId="327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8:57:14.764" v="1085" actId="478"/>
          <ac:spMkLst>
            <pc:docMk/>
            <pc:sldMk cId="3990914657" sldId="327"/>
            <ac:spMk id="7" creationId="{2FDFD6AB-0FB8-5534-DA8B-71E9748151A6}"/>
          </ac:spMkLst>
        </pc:spChg>
        <pc:picChg chg="del">
          <ac:chgData name="이 대은" userId="1ba6ee5b3b796c7a" providerId="LiveId" clId="{5D3BA3CD-70E5-449E-A893-376CB0663098}" dt="2023-04-29T18:55:54.065" v="932" actId="478"/>
          <ac:picMkLst>
            <pc:docMk/>
            <pc:sldMk cId="3990914657" sldId="327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5:56.825" v="933" actId="478"/>
          <ac:picMkLst>
            <pc:docMk/>
            <pc:sldMk cId="3990914657" sldId="327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6:30.254" v="940" actId="1076"/>
          <ac:picMkLst>
            <pc:docMk/>
            <pc:sldMk cId="3990914657" sldId="327"/>
            <ac:picMk id="6" creationId="{A3B962EF-C95A-AB56-E008-97E1361D42A1}"/>
          </ac:picMkLst>
        </pc:picChg>
        <pc:picChg chg="del">
          <ac:chgData name="이 대은" userId="1ba6ee5b3b796c7a" providerId="LiveId" clId="{5D3BA3CD-70E5-449E-A893-376CB0663098}" dt="2023-04-29T18:57:15.381" v="1086" actId="478"/>
          <ac:picMkLst>
            <pc:docMk/>
            <pc:sldMk cId="3990914657" sldId="327"/>
            <ac:picMk id="1026" creationId="{BE567C09-AEDF-B16B-01A0-E0445F77693F}"/>
          </ac:picMkLst>
        </pc:picChg>
      </pc:sldChg>
      <pc:sldChg chg="addSp delSp modSp add del mod">
        <pc:chgData name="이 대은" userId="1ba6ee5b3b796c7a" providerId="LiveId" clId="{5D3BA3CD-70E5-449E-A893-376CB0663098}" dt="2023-04-29T19:04:12.906" v="1344" actId="47"/>
        <pc:sldMkLst>
          <pc:docMk/>
          <pc:sldMk cId="272506390" sldId="328"/>
        </pc:sldMkLst>
        <pc:spChg chg="del">
          <ac:chgData name="이 대은" userId="1ba6ee5b3b796c7a" providerId="LiveId" clId="{5D3BA3CD-70E5-449E-A893-376CB0663098}" dt="2023-04-29T18:58:36.306" v="1110" actId="478"/>
          <ac:spMkLst>
            <pc:docMk/>
            <pc:sldMk cId="272506390" sldId="328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8:41.607" v="1113" actId="478"/>
          <ac:spMkLst>
            <pc:docMk/>
            <pc:sldMk cId="272506390" sldId="328"/>
            <ac:spMk id="4" creationId="{84143182-2D78-2F7A-BAAB-414E00C3AFFC}"/>
          </ac:spMkLst>
        </pc:spChg>
        <pc:spChg chg="add mod">
          <ac:chgData name="이 대은" userId="1ba6ee5b3b796c7a" providerId="LiveId" clId="{5D3BA3CD-70E5-449E-A893-376CB0663098}" dt="2023-04-29T18:59:42.801" v="1297" actId="113"/>
          <ac:spMkLst>
            <pc:docMk/>
            <pc:sldMk cId="272506390" sldId="328"/>
            <ac:spMk id="5" creationId="{711BF775-77EA-78AA-37C2-1C77D91A418B}"/>
          </ac:spMkLst>
        </pc:spChg>
        <pc:spChg chg="mod">
          <ac:chgData name="이 대은" userId="1ba6ee5b3b796c7a" providerId="LiveId" clId="{5D3BA3CD-70E5-449E-A893-376CB0663098}" dt="2023-04-29T18:58:26.810" v="1108"/>
          <ac:spMkLst>
            <pc:docMk/>
            <pc:sldMk cId="272506390" sldId="328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8:58:34.761" v="1109" actId="478"/>
          <ac:picMkLst>
            <pc:docMk/>
            <pc:sldMk cId="272506390" sldId="328"/>
            <ac:picMk id="6" creationId="{A3B962EF-C95A-AB56-E008-97E1361D42A1}"/>
          </ac:picMkLst>
        </pc:picChg>
      </pc:sldChg>
      <pc:sldChg chg="add del">
        <pc:chgData name="이 대은" userId="1ba6ee5b3b796c7a" providerId="LiveId" clId="{5D3BA3CD-70E5-449E-A893-376CB0663098}" dt="2023-04-29T18:55:58.028" v="935"/>
        <pc:sldMkLst>
          <pc:docMk/>
          <pc:sldMk cId="4115814871" sldId="328"/>
        </pc:sldMkLst>
      </pc:sldChg>
      <pc:sldChg chg="addSp delSp modSp add mod">
        <pc:chgData name="이 대은" userId="1ba6ee5b3b796c7a" providerId="LiveId" clId="{5D3BA3CD-70E5-449E-A893-376CB0663098}" dt="2023-04-29T19:03:47.555" v="1343" actId="14100"/>
        <pc:sldMkLst>
          <pc:docMk/>
          <pc:sldMk cId="3096813634" sldId="329"/>
        </pc:sldMkLst>
        <pc:spChg chg="mod">
          <ac:chgData name="이 대은" userId="1ba6ee5b3b796c7a" providerId="LiveId" clId="{5D3BA3CD-70E5-449E-A893-376CB0663098}" dt="2023-04-29T19:03:13.588" v="1326" actId="1076"/>
          <ac:spMkLst>
            <pc:docMk/>
            <pc:sldMk cId="3096813634" sldId="329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01:45.154" v="1302" actId="478"/>
          <ac:spMkLst>
            <pc:docMk/>
            <pc:sldMk cId="3096813634" sldId="329"/>
            <ac:spMk id="7" creationId="{2FDFD6AB-0FB8-5534-DA8B-71E9748151A6}"/>
          </ac:spMkLst>
        </pc:spChg>
        <pc:spChg chg="mod">
          <ac:chgData name="이 대은" userId="1ba6ee5b3b796c7a" providerId="LiveId" clId="{5D3BA3CD-70E5-449E-A893-376CB0663098}" dt="2023-04-29T19:01:21.629" v="1299"/>
          <ac:spMkLst>
            <pc:docMk/>
            <pc:sldMk cId="3096813634" sldId="329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03:27.860" v="1332" actId="478"/>
          <ac:picMkLst>
            <pc:docMk/>
            <pc:sldMk cId="3096813634" sldId="329"/>
            <ac:picMk id="5" creationId="{F6CA8FED-7EAC-025F-3FF8-4991450C3FA1}"/>
          </ac:picMkLst>
        </pc:picChg>
        <pc:picChg chg="add del mod">
          <ac:chgData name="이 대은" userId="1ba6ee5b3b796c7a" providerId="LiveId" clId="{5D3BA3CD-70E5-449E-A893-376CB0663098}" dt="2023-04-29T19:02:43.342" v="1317" actId="478"/>
          <ac:picMkLst>
            <pc:docMk/>
            <pc:sldMk cId="3096813634" sldId="329"/>
            <ac:picMk id="6" creationId="{B6F45968-C039-7C6F-D03E-7F9244681B7B}"/>
          </ac:picMkLst>
        </pc:picChg>
        <pc:picChg chg="add del mod">
          <ac:chgData name="이 대은" userId="1ba6ee5b3b796c7a" providerId="LiveId" clId="{5D3BA3CD-70E5-449E-A893-376CB0663098}" dt="2023-04-29T19:02:18.056" v="1311"/>
          <ac:picMkLst>
            <pc:docMk/>
            <pc:sldMk cId="3096813634" sldId="329"/>
            <ac:picMk id="8" creationId="{9421382F-E8DB-BD1A-2E23-C70F3CAAE7B8}"/>
          </ac:picMkLst>
        </pc:picChg>
        <pc:picChg chg="add mod">
          <ac:chgData name="이 대은" userId="1ba6ee5b3b796c7a" providerId="LiveId" clId="{5D3BA3CD-70E5-449E-A893-376CB0663098}" dt="2023-04-29T19:03:47.555" v="1343" actId="14100"/>
          <ac:picMkLst>
            <pc:docMk/>
            <pc:sldMk cId="3096813634" sldId="329"/>
            <ac:picMk id="10" creationId="{2D803402-F14D-67A8-0647-7311F3A418FE}"/>
          </ac:picMkLst>
        </pc:picChg>
        <pc:picChg chg="add mod">
          <ac:chgData name="이 대은" userId="1ba6ee5b3b796c7a" providerId="LiveId" clId="{5D3BA3CD-70E5-449E-A893-376CB0663098}" dt="2023-04-29T19:03:34.392" v="1336" actId="1076"/>
          <ac:picMkLst>
            <pc:docMk/>
            <pc:sldMk cId="3096813634" sldId="329"/>
            <ac:picMk id="12" creationId="{F3A80B04-34CD-8BE4-D215-6A5B76FC46A0}"/>
          </ac:picMkLst>
        </pc:picChg>
        <pc:picChg chg="del">
          <ac:chgData name="이 대은" userId="1ba6ee5b3b796c7a" providerId="LiveId" clId="{5D3BA3CD-70E5-449E-A893-376CB0663098}" dt="2023-04-29T19:01:44.306" v="1301" actId="478"/>
          <ac:picMkLst>
            <pc:docMk/>
            <pc:sldMk cId="3096813634" sldId="329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9:07:12.238" v="1591" actId="1076"/>
        <pc:sldMkLst>
          <pc:docMk/>
          <pc:sldMk cId="3216691972" sldId="330"/>
        </pc:sldMkLst>
        <pc:spChg chg="mod">
          <ac:chgData name="이 대은" userId="1ba6ee5b3b796c7a" providerId="LiveId" clId="{5D3BA3CD-70E5-449E-A893-376CB0663098}" dt="2023-04-29T19:06:32.368" v="1585" actId="113"/>
          <ac:spMkLst>
            <pc:docMk/>
            <pc:sldMk cId="3216691972" sldId="330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4:28.858" v="1352"/>
          <ac:spMkLst>
            <pc:docMk/>
            <pc:sldMk cId="3216691972" sldId="330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9:07:12.238" v="1591" actId="1076"/>
          <ac:picMkLst>
            <pc:docMk/>
            <pc:sldMk cId="3216691972" sldId="330"/>
            <ac:picMk id="5" creationId="{2D98B658-D545-84F2-4D81-F42A0F1C01BA}"/>
          </ac:picMkLst>
        </pc:picChg>
        <pc:picChg chg="del">
          <ac:chgData name="이 대은" userId="1ba6ee5b3b796c7a" providerId="LiveId" clId="{5D3BA3CD-70E5-449E-A893-376CB0663098}" dt="2023-04-29T19:04:46.991" v="1356" actId="478"/>
          <ac:picMkLst>
            <pc:docMk/>
            <pc:sldMk cId="3216691972" sldId="330"/>
            <ac:picMk id="10" creationId="{2D803402-F14D-67A8-0647-7311F3A418FE}"/>
          </ac:picMkLst>
        </pc:picChg>
        <pc:picChg chg="del">
          <ac:chgData name="이 대은" userId="1ba6ee5b3b796c7a" providerId="LiveId" clId="{5D3BA3CD-70E5-449E-A893-376CB0663098}" dt="2023-04-29T19:04:47.608" v="1357" actId="478"/>
          <ac:picMkLst>
            <pc:docMk/>
            <pc:sldMk cId="3216691972" sldId="330"/>
            <ac:picMk id="12" creationId="{F3A80B04-34CD-8BE4-D215-6A5B76FC46A0}"/>
          </ac:picMkLst>
        </pc:picChg>
      </pc:sldChg>
      <pc:sldChg chg="addSp delSp modSp add mod">
        <pc:chgData name="이 대은" userId="1ba6ee5b3b796c7a" providerId="LiveId" clId="{5D3BA3CD-70E5-449E-A893-376CB0663098}" dt="2023-04-29T20:10:12.159" v="4356" actId="14100"/>
        <pc:sldMkLst>
          <pc:docMk/>
          <pc:sldMk cId="1929069110" sldId="331"/>
        </pc:sldMkLst>
        <pc:spChg chg="mod">
          <ac:chgData name="이 대은" userId="1ba6ee5b3b796c7a" providerId="LiveId" clId="{5D3BA3CD-70E5-449E-A893-376CB0663098}" dt="2023-04-29T19:36:37.627" v="2435" actId="20577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7:50.417" v="1605"/>
          <ac:spMkLst>
            <pc:docMk/>
            <pc:sldMk cId="1929069110" sldId="331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5D3BA3CD-70E5-449E-A893-376CB0663098}" dt="2023-04-29T19:08:43.971" v="1630" actId="3680"/>
          <ac:graphicFrameMkLst>
            <pc:docMk/>
            <pc:sldMk cId="1929069110" sldId="331"/>
            <ac:graphicFrameMk id="3" creationId="{B01A4A96-2BFC-9EE5-F5EF-238FECB93902}"/>
          </ac:graphicFrameMkLst>
        </pc:graphicFrameChg>
        <pc:graphicFrameChg chg="add mod modGraphic">
          <ac:chgData name="이 대은" userId="1ba6ee5b3b796c7a" providerId="LiveId" clId="{5D3BA3CD-70E5-449E-A893-376CB0663098}" dt="2023-04-29T20:10:12.159" v="4356" actId="14100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21:57.289" v="2055" actId="14100"/>
        <pc:sldMkLst>
          <pc:docMk/>
          <pc:sldMk cId="4253740707" sldId="332"/>
        </pc:sldMkLst>
        <pc:spChg chg="mod">
          <ac:chgData name="이 대은" userId="1ba6ee5b3b796c7a" providerId="LiveId" clId="{5D3BA3CD-70E5-449E-A893-376CB0663098}" dt="2023-04-29T19:21:28.397" v="2054" actId="20577"/>
          <ac:spMkLst>
            <pc:docMk/>
            <pc:sldMk cId="4253740707" sldId="332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0:34.319" v="2004" actId="478"/>
          <ac:spMkLst>
            <pc:docMk/>
            <pc:sldMk cId="4253740707" sldId="332"/>
            <ac:spMk id="4" creationId="{D2F76A35-6349-15DC-61FA-A8D3415C4D02}"/>
          </ac:spMkLst>
        </pc:spChg>
        <pc:spChg chg="add mod">
          <ac:chgData name="이 대은" userId="1ba6ee5b3b796c7a" providerId="LiveId" clId="{5D3BA3CD-70E5-449E-A893-376CB0663098}" dt="2023-04-29T19:21:57.289" v="2055" actId="14100"/>
          <ac:spMkLst>
            <pc:docMk/>
            <pc:sldMk cId="4253740707" sldId="332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16:16.609" v="1939" actId="20577"/>
          <ac:spMkLst>
            <pc:docMk/>
            <pc:sldMk cId="4253740707" sldId="332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9:19:24.731" v="1945" actId="478"/>
          <ac:picMkLst>
            <pc:docMk/>
            <pc:sldMk cId="4253740707" sldId="332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9:19:25.850" v="1946" actId="478"/>
          <ac:picMkLst>
            <pc:docMk/>
            <pc:sldMk cId="4253740707" sldId="332"/>
            <ac:picMk id="5" creationId="{2D98B658-D545-84F2-4D81-F42A0F1C01BA}"/>
          </ac:picMkLst>
        </pc:picChg>
        <pc:picChg chg="add del">
          <ac:chgData name="이 대은" userId="1ba6ee5b3b796c7a" providerId="LiveId" clId="{5D3BA3CD-70E5-449E-A893-376CB0663098}" dt="2023-04-29T19:19:21.299" v="1941"/>
          <ac:picMkLst>
            <pc:docMk/>
            <pc:sldMk cId="4253740707" sldId="332"/>
            <ac:picMk id="2050" creationId="{054887A1-5DF6-1F55-0DCD-EBBBED858A87}"/>
          </ac:picMkLst>
        </pc:picChg>
        <pc:picChg chg="add del">
          <ac:chgData name="이 대은" userId="1ba6ee5b3b796c7a" providerId="LiveId" clId="{5D3BA3CD-70E5-449E-A893-376CB0663098}" dt="2023-04-29T19:19:23.543" v="1944"/>
          <ac:picMkLst>
            <pc:docMk/>
            <pc:sldMk cId="4253740707" sldId="332"/>
            <ac:picMk id="2052" creationId="{254C6F78-59CE-94CB-41A2-4BC3885F8307}"/>
          </ac:picMkLst>
        </pc:picChg>
        <pc:picChg chg="add mod">
          <ac:chgData name="이 대은" userId="1ba6ee5b3b796c7a" providerId="LiveId" clId="{5D3BA3CD-70E5-449E-A893-376CB0663098}" dt="2023-04-29T19:20:48.421" v="2009" actId="1076"/>
          <ac:picMkLst>
            <pc:docMk/>
            <pc:sldMk cId="4253740707" sldId="332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5:40.820" v="2085"/>
        <pc:sldMkLst>
          <pc:docMk/>
          <pc:sldMk cId="2021048910" sldId="333"/>
        </pc:sldMkLst>
        <pc:spChg chg="mod">
          <ac:chgData name="이 대은" userId="1ba6ee5b3b796c7a" providerId="LiveId" clId="{5D3BA3CD-70E5-449E-A893-376CB0663098}" dt="2023-04-29T19:24:52.701" v="2082" actId="14100"/>
          <ac:spMkLst>
            <pc:docMk/>
            <pc:sldMk cId="2021048910" sldId="333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22:10.493" v="2064" actId="478"/>
          <ac:spMkLst>
            <pc:docMk/>
            <pc:sldMk cId="2021048910" sldId="333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25:40.820" v="2085"/>
          <ac:spMkLst>
            <pc:docMk/>
            <pc:sldMk cId="2021048910" sldId="333"/>
            <ac:spMk id="876" creationId="{00000000-0000-0000-0000-000000000000}"/>
          </ac:spMkLst>
        </pc:spChg>
        <pc:picChg chg="add mod">
          <ac:chgData name="이 대은" userId="1ba6ee5b3b796c7a" providerId="LiveId" clId="{5D3BA3CD-70E5-449E-A893-376CB0663098}" dt="2023-04-29T19:24:58.754" v="2083" actId="1076"/>
          <ac:picMkLst>
            <pc:docMk/>
            <pc:sldMk cId="2021048910" sldId="333"/>
            <ac:picMk id="3" creationId="{246B2F78-4D44-37AF-3A39-A7D4DD7F60FE}"/>
          </ac:picMkLst>
        </pc:picChg>
        <pc:picChg chg="del">
          <ac:chgData name="이 대은" userId="1ba6ee5b3b796c7a" providerId="LiveId" clId="{5D3BA3CD-70E5-449E-A893-376CB0663098}" dt="2023-04-29T19:22:09.844" v="2063" actId="478"/>
          <ac:picMkLst>
            <pc:docMk/>
            <pc:sldMk cId="2021048910" sldId="333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8:18.885" v="2312" actId="20577"/>
        <pc:sldMkLst>
          <pc:docMk/>
          <pc:sldMk cId="4144657380" sldId="334"/>
        </pc:sldMkLst>
        <pc:spChg chg="del mod">
          <ac:chgData name="이 대은" userId="1ba6ee5b3b796c7a" providerId="LiveId" clId="{5D3BA3CD-70E5-449E-A893-376CB0663098}" dt="2023-04-29T19:26:14.605" v="2094" actId="478"/>
          <ac:spMkLst>
            <pc:docMk/>
            <pc:sldMk cId="4144657380" sldId="334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6:17.527" v="2095" actId="478"/>
          <ac:spMkLst>
            <pc:docMk/>
            <pc:sldMk cId="4144657380" sldId="334"/>
            <ac:spMk id="5" creationId="{135EF3A2-D994-7398-8F5E-4BD7388C2953}"/>
          </ac:spMkLst>
        </pc:spChg>
        <pc:spChg chg="add del mod">
          <ac:chgData name="이 대은" userId="1ba6ee5b3b796c7a" providerId="LiveId" clId="{5D3BA3CD-70E5-449E-A893-376CB0663098}" dt="2023-04-29T19:26:56.114" v="2102"/>
          <ac:spMkLst>
            <pc:docMk/>
            <pc:sldMk cId="4144657380" sldId="334"/>
            <ac:spMk id="7" creationId="{CB5CE5A0-2ED5-4BBC-4B44-5BC941378DCD}"/>
          </ac:spMkLst>
        </pc:spChg>
        <pc:spChg chg="add mod">
          <ac:chgData name="이 대은" userId="1ba6ee5b3b796c7a" providerId="LiveId" clId="{5D3BA3CD-70E5-449E-A893-376CB0663098}" dt="2023-04-29T19:28:18.885" v="2312" actId="20577"/>
          <ac:spMkLst>
            <pc:docMk/>
            <pc:sldMk cId="4144657380" sldId="334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6:11.049" v="2092"/>
          <ac:spMkLst>
            <pc:docMk/>
            <pc:sldMk cId="4144657380" sldId="334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6:18.244" v="2096" actId="478"/>
          <ac:picMkLst>
            <pc:docMk/>
            <pc:sldMk cId="4144657380" sldId="334"/>
            <ac:picMk id="3" creationId="{246B2F78-4D44-37AF-3A39-A7D4DD7F60FE}"/>
          </ac:picMkLst>
        </pc:picChg>
        <pc:picChg chg="add mod modCrop">
          <ac:chgData name="이 대은" userId="1ba6ee5b3b796c7a" providerId="LiveId" clId="{5D3BA3CD-70E5-449E-A893-376CB0663098}" dt="2023-04-29T19:26:37.931" v="2100" actId="1076"/>
          <ac:picMkLst>
            <pc:docMk/>
            <pc:sldMk cId="4144657380" sldId="334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3:30.833" v="2409"/>
        <pc:sldMkLst>
          <pc:docMk/>
          <pc:sldMk cId="3688979887" sldId="335"/>
        </pc:sldMkLst>
        <pc:spChg chg="add del mod">
          <ac:chgData name="이 대은" userId="1ba6ee5b3b796c7a" providerId="LiveId" clId="{5D3BA3CD-70E5-449E-A893-376CB0663098}" dt="2023-04-29T19:29:25.153" v="2352" actId="478"/>
          <ac:spMkLst>
            <pc:docMk/>
            <pc:sldMk cId="3688979887" sldId="335"/>
            <ac:spMk id="3" creationId="{921FCF62-A240-ABF9-13D5-27CB26620038}"/>
          </ac:spMkLst>
        </pc:spChg>
        <pc:spChg chg="add del mod">
          <ac:chgData name="이 대은" userId="1ba6ee5b3b796c7a" providerId="LiveId" clId="{5D3BA3CD-70E5-449E-A893-376CB0663098}" dt="2023-04-29T19:29:30.302" v="2354"/>
          <ac:spMkLst>
            <pc:docMk/>
            <pc:sldMk cId="3688979887" sldId="335"/>
            <ac:spMk id="4" creationId="{B75895B8-E7D6-B694-28D3-2319293DB229}"/>
          </ac:spMkLst>
        </pc:spChg>
        <pc:spChg chg="add mod">
          <ac:chgData name="이 대은" userId="1ba6ee5b3b796c7a" providerId="LiveId" clId="{5D3BA3CD-70E5-449E-A893-376CB0663098}" dt="2023-04-29T19:33:30.833" v="2409"/>
          <ac:spMkLst>
            <pc:docMk/>
            <pc:sldMk cId="3688979887" sldId="335"/>
            <ac:spMk id="5" creationId="{5A75D0B6-778E-ACEA-75A9-828A138FBFD6}"/>
          </ac:spMkLst>
        </pc:spChg>
        <pc:spChg chg="del">
          <ac:chgData name="이 대은" userId="1ba6ee5b3b796c7a" providerId="LiveId" clId="{5D3BA3CD-70E5-449E-A893-376CB0663098}" dt="2023-04-29T19:29:22.985" v="2351" actId="478"/>
          <ac:spMkLst>
            <pc:docMk/>
            <pc:sldMk cId="3688979887" sldId="335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9:17.117" v="2349"/>
          <ac:spMkLst>
            <pc:docMk/>
            <pc:sldMk cId="3688979887" sldId="335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9:19.523" v="2350" actId="478"/>
          <ac:picMkLst>
            <pc:docMk/>
            <pc:sldMk cId="3688979887" sldId="335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9:26.879" v="2662" actId="1076"/>
        <pc:sldMkLst>
          <pc:docMk/>
          <pc:sldMk cId="1441357543" sldId="336"/>
        </pc:sldMkLst>
        <pc:spChg chg="add del mod">
          <ac:chgData name="이 대은" userId="1ba6ee5b3b796c7a" providerId="LiveId" clId="{5D3BA3CD-70E5-449E-A893-376CB0663098}" dt="2023-04-29T19:35:54.384" v="2431" actId="478"/>
          <ac:spMkLst>
            <pc:docMk/>
            <pc:sldMk cId="1441357543" sldId="336"/>
            <ac:spMk id="3" creationId="{C4CA7916-142F-304A-BDA0-FDBA0DEA3360}"/>
          </ac:spMkLst>
        </pc:spChg>
        <pc:spChg chg="del">
          <ac:chgData name="이 대은" userId="1ba6ee5b3b796c7a" providerId="LiveId" clId="{5D3BA3CD-70E5-449E-A893-376CB0663098}" dt="2023-04-29T19:35:49.602" v="2430" actId="478"/>
          <ac:spMkLst>
            <pc:docMk/>
            <pc:sldMk cId="1441357543" sldId="336"/>
            <ac:spMk id="5" creationId="{5A75D0B6-778E-ACEA-75A9-828A138FBFD6}"/>
          </ac:spMkLst>
        </pc:spChg>
        <pc:spChg chg="mod">
          <ac:chgData name="이 대은" userId="1ba6ee5b3b796c7a" providerId="LiveId" clId="{5D3BA3CD-70E5-449E-A893-376CB0663098}" dt="2023-04-29T19:35:01.857" v="2429"/>
          <ac:spMkLst>
            <pc:docMk/>
            <pc:sldMk cId="1441357543" sldId="336"/>
            <ac:spMk id="876" creationId="{00000000-0000-0000-0000-000000000000}"/>
          </ac:spMkLst>
        </pc:spChg>
        <pc:graphicFrameChg chg="add mod modGraphic">
          <ac:chgData name="이 대은" userId="1ba6ee5b3b796c7a" providerId="LiveId" clId="{5D3BA3CD-70E5-449E-A893-376CB0663098}" dt="2023-04-29T19:39:26.879" v="2662" actId="1076"/>
          <ac:graphicFrameMkLst>
            <pc:docMk/>
            <pc:sldMk cId="1441357543" sldId="336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54:08.191" v="3236" actId="1036"/>
        <pc:sldMkLst>
          <pc:docMk/>
          <pc:sldMk cId="1996975182" sldId="337"/>
        </pc:sldMkLst>
        <pc:spChg chg="add mod">
          <ac:chgData name="이 대은" userId="1ba6ee5b3b796c7a" providerId="LiveId" clId="{5D3BA3CD-70E5-449E-A893-376CB0663098}" dt="2023-04-29T19:53:58.669" v="3212" actId="20577"/>
          <ac:spMkLst>
            <pc:docMk/>
            <pc:sldMk cId="1996975182" sldId="337"/>
            <ac:spMk id="2" creationId="{04569DD5-468C-8665-D5CD-D63DEF1EB648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3" creationId="{33D13496-04D3-CA14-3824-FC48329E1955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5" creationId="{7FB5DA1A-681E-885C-B8B4-09A4BEF0817A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6" creationId="{DFD84F5D-50BE-3104-4DC4-F6F20361488F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7" creationId="{6DDDCE6D-71AB-FB8B-2ABC-464295BE199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8" creationId="{563F94B8-465B-A114-3487-29BF3C89562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9" creationId="{F3ED417E-EC97-7222-6149-05799D731BCB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0" creationId="{CF057E59-0390-528B-CF5C-2956458E964E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1" creationId="{7E232542-9A8B-5D7B-6667-2217CE26D3FA}"/>
          </ac:spMkLst>
        </pc:spChg>
        <pc:spChg chg="add del mod">
          <ac:chgData name="이 대은" userId="1ba6ee5b3b796c7a" providerId="LiveId" clId="{5D3BA3CD-70E5-449E-A893-376CB0663098}" dt="2023-04-29T19:49:46.531" v="3089" actId="478"/>
          <ac:spMkLst>
            <pc:docMk/>
            <pc:sldMk cId="1996975182" sldId="337"/>
            <ac:spMk id="12" creationId="{5839FA07-35BC-431E-DEAB-1AF5B22E2BC5}"/>
          </ac:spMkLst>
        </pc:spChg>
        <pc:spChg chg="add del mod">
          <ac:chgData name="이 대은" userId="1ba6ee5b3b796c7a" providerId="LiveId" clId="{5D3BA3CD-70E5-449E-A893-376CB0663098}" dt="2023-04-29T19:49:45.211" v="3088" actId="478"/>
          <ac:spMkLst>
            <pc:docMk/>
            <pc:sldMk cId="1996975182" sldId="337"/>
            <ac:spMk id="13" creationId="{40385300-4F59-106F-9C4A-850D967DC85A}"/>
          </ac:spMkLst>
        </pc:spChg>
        <pc:spChg chg="add del mod">
          <ac:chgData name="이 대은" userId="1ba6ee5b3b796c7a" providerId="LiveId" clId="{5D3BA3CD-70E5-449E-A893-376CB0663098}" dt="2023-04-29T19:50:15.909" v="3105" actId="478"/>
          <ac:spMkLst>
            <pc:docMk/>
            <pc:sldMk cId="1996975182" sldId="337"/>
            <ac:spMk id="14" creationId="{265EEF9C-EE2B-3622-931B-691F458256EA}"/>
          </ac:spMkLst>
        </pc:spChg>
        <pc:spChg chg="add del mod">
          <ac:chgData name="이 대은" userId="1ba6ee5b3b796c7a" providerId="LiveId" clId="{5D3BA3CD-70E5-449E-A893-376CB0663098}" dt="2023-04-29T19:50:15.128" v="3104" actId="478"/>
          <ac:spMkLst>
            <pc:docMk/>
            <pc:sldMk cId="1996975182" sldId="337"/>
            <ac:spMk id="15" creationId="{2E483ED6-0AC9-AF38-AE49-58374B022FF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6" creationId="{A46C50BA-2379-EE38-87D5-EED9F8C6B6D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7" creationId="{8C4C6566-0686-91A6-4F2F-7B209DE5107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8" creationId="{FC56CA33-7ECF-B9CA-928B-230D054F1F0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9" creationId="{F4146822-FFC7-CE85-5B0A-BF3EACF1E7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0" creationId="{A4C58A30-8D2E-6152-F612-CF77598F5252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1" creationId="{275DFB2F-BD9A-EE5A-D033-C1CCE889FCB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2" creationId="{1292088E-E468-02EE-2297-50D1957294C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3" creationId="{19903ED7-8C0D-1CB3-C96A-0479F0A0507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4" creationId="{00542818-E556-6487-EBAC-69559515C2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5" creationId="{0D4A4A60-EA15-3CBC-107F-F1D62A1FE7D9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6" creationId="{A65E4353-727D-C654-D4EA-20295B3EB3CD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7" creationId="{F5F23A8B-4626-B4FB-D68B-86012ED5887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8" creationId="{6AFA3F42-F542-C104-0E1D-90C4722EA50F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9" creationId="{3A8A696B-4464-8A39-2A43-FA3AABE627EA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0" creationId="{41C3753D-BC73-52D0-CBA4-9C9090D2488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1" creationId="{CB46C6DD-7228-978D-4425-723BC33F67D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2" creationId="{B5CAA11A-AD3C-2D1F-F6C5-AAD2A7202D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3" creationId="{26A44C6A-3EDE-78BC-A3CE-03EDA325B70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4" creationId="{501ACF83-5AD6-3DC4-15D7-539DD7362907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5" creationId="{FF01D6F8-130D-FD1E-E770-FE4D84DABE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6" creationId="{FBFBD0A1-69FD-48D0-DA14-C84335A6D43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7" creationId="{A227C429-BE7E-340B-8D02-F659F928666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8" creationId="{7EDA7C89-ED9A-1CB5-AAD6-FB5666E081C9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9" creationId="{5BC3CB48-C28D-CEE6-31C8-8F85704AD91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0" creationId="{1BACBA20-0C49-18C2-7718-5C040124F6F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1" creationId="{42903A09-7425-21B8-E65D-6377888EBC0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2" creationId="{BF10D49F-CD71-8A55-314D-305807C36D1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3" creationId="{7507E6AE-79FD-E29F-6EB2-B1259B4F6D6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4" creationId="{DAD43792-9227-67BD-9339-2E68262ED5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5" creationId="{20E5471A-4822-782D-14CD-639E05EB8CC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6" creationId="{6187BD88-1B06-76D0-29CF-13B625424C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7" creationId="{C5671B01-E329-0AE9-2BAE-8225C75C979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8" creationId="{BF145CC9-F1E0-740A-6669-757DF1BCB4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9" creationId="{17BCADA5-6327-D25D-93B0-F9BA5BBC77F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0" creationId="{1577BF1E-AC03-D6B0-3F33-1F9E8FCAD2D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1" creationId="{5862891A-5EF3-30A3-8E65-EF92BCDC42B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2" creationId="{06C2A255-AC7B-24B8-26AF-7E1BDD187B9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3" creationId="{93CBB744-3A79-AB01-E80E-5FF95C390B6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4" creationId="{16C9F794-ABAC-12B4-69FD-F1DC68AA36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5" creationId="{EBD07E4C-0BBC-4921-EB4B-7622D95F4E2B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6" creationId="{BADC513A-9BA1-365C-1021-A8B0C92DBC0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7" creationId="{34D2AEE9-53EF-CA2C-69D9-92C136CCE7F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8" creationId="{87784452-EA50-FBAB-B21D-2AB0393C08B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9" creationId="{61650C61-AFA7-645F-0DA6-6838D086AFB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0" creationId="{500D4BD9-8A23-0181-07D9-EFADF5CB3E01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1" creationId="{F87C6BB2-B609-792D-6549-D551E1B244B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2" creationId="{AC5891AF-0CC2-6C35-4907-7F6CCE5E33BA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3" creationId="{CB839148-01D3-0B18-B05C-C8B98EF8CDDE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2" creationId="{C2F2E238-1956-BCBE-BEA0-7A26FC852B57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3" creationId="{4A1264FC-CF8C-986F-11B1-A8B6461212E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4" creationId="{6FFBF813-3FA3-4411-01B1-D41515FDC5CD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5" creationId="{6F2E2BD8-5936-9BF9-AE5E-10740630A996}"/>
          </ac:spMkLst>
        </pc:spChg>
        <pc:spChg chg="mod">
          <ac:chgData name="이 대은" userId="1ba6ee5b3b796c7a" providerId="LiveId" clId="{5D3BA3CD-70E5-449E-A893-376CB0663098}" dt="2023-04-29T19:40:17.175" v="2681"/>
          <ac:spMkLst>
            <pc:docMk/>
            <pc:sldMk cId="1996975182" sldId="337"/>
            <ac:spMk id="876" creationId="{00000000-0000-0000-0000-000000000000}"/>
          </ac:spMkLst>
        </pc:spChg>
        <pc:graphicFrameChg chg="del">
          <ac:chgData name="이 대은" userId="1ba6ee5b3b796c7a" providerId="LiveId" clId="{5D3BA3CD-70E5-449E-A893-376CB0663098}" dt="2023-04-29T19:40:19.266" v="2682" actId="478"/>
          <ac:graphicFrameMkLst>
            <pc:docMk/>
            <pc:sldMk cId="1996975182" sldId="337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20:09:10.450" v="4343" actId="20577"/>
        <pc:sldMkLst>
          <pc:docMk/>
          <pc:sldMk cId="1593929647" sldId="338"/>
        </pc:sldMkLst>
        <pc:spChg chg="mod">
          <ac:chgData name="이 대은" userId="1ba6ee5b3b796c7a" providerId="LiveId" clId="{5D3BA3CD-70E5-449E-A893-376CB0663098}" dt="2023-04-29T20:09:10.450" v="4343" actId="20577"/>
          <ac:spMkLst>
            <pc:docMk/>
            <pc:sldMk cId="1593929647" sldId="338"/>
            <ac:spMk id="2" creationId="{04569DD5-468C-8665-D5CD-D63DEF1EB64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3" creationId="{12BC783B-29E3-6A18-809C-3A24C938374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4" creationId="{AFE2221A-CCDF-4830-F006-036B371354BF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5" creationId="{8EC44E8B-B928-41ED-F128-747B5FF8E38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6" creationId="{219131EE-6174-0B36-C896-C66835FFD049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7" creationId="{EFFB7A9E-D74C-4EBF-04F5-8009E98574B6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8" creationId="{EE6968BF-5E45-8752-6324-A66C8A7158F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9" creationId="{2717B476-E43E-6007-F411-1A2CCA49D29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0" creationId="{9026DB4A-20EE-B1D5-A979-9DA8485B512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1" creationId="{DCB13D04-C83C-4970-3980-EFB1ED7090EC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2" creationId="{0DCBA7D4-1518-D86F-EA63-7177B1153FB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3" creationId="{A2E284B5-EFE3-B136-E5AC-221EB5AA68F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4" creationId="{DC061F59-34C7-2EE3-43A0-54F1EB4C7B3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5" creationId="{412085FD-CB67-39F4-8C46-8E188B52D1E5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6" creationId="{422D0477-8D5B-7960-E6B5-9CE240364AB2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7" creationId="{711854E0-DDE3-A578-84A2-11ADD958A4E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8" creationId="{51303149-8EDE-BD5D-AA0F-885AFFBB3F70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9" creationId="{05FDBC1E-248B-6046-B30A-272117DEAF4A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0" creationId="{61925F17-01CD-2BC5-4596-0AC7E58042E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1" creationId="{F9F9C80E-CED5-3549-B17C-7B39DC6459A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2" creationId="{9CBEBB83-2DE1-2C36-FE73-E2577B0CC93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3" creationId="{9CEFD60E-DF18-BE61-A42B-17A1B756A06C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4" creationId="{45279052-D610-D403-12B8-D88E86FF14C0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5" creationId="{CCED1589-887B-F5A0-66F8-40E763BC202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6" creationId="{6147C196-1765-C6CC-6829-9C37AB2A1C95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7" creationId="{67C57079-41E5-C4F6-9CD8-E2FEB9700AF1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8" creationId="{D6744800-FF48-8686-7ACF-DC763446C56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9" creationId="{9BD68FDD-8E3E-813A-B00C-15339582065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0" creationId="{B2E9654B-906A-AF64-F720-25648EE3E56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1" creationId="{1CFD1CB5-05CE-B744-EBD0-621A17839FE7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2" creationId="{4728EAC6-ED7C-C0B5-CC7D-A4374E6B28AE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3" creationId="{52075B8C-EACE-01AF-1429-A1E832929C59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4" creationId="{2A12A292-B387-B48E-49F9-766B5C9BFCCB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5" creationId="{9CB14A75-0A53-DE5C-BF3A-D2846F31F4DA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6" creationId="{261639F6-AEE4-499C-23FE-FAD3294BF193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7" creationId="{42E8DBE0-83B1-431C-9DF3-72ECBE991AE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8" creationId="{58BBCA8B-CC6F-6146-7381-B21DDC63407F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9" creationId="{1F37A295-2319-E219-9E79-D4A8AA5A113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0" creationId="{056AB69C-AFB9-2011-D41F-58B991AE92B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1" creationId="{E320C23B-CA5C-F7B8-4612-92203D17C751}"/>
          </ac:spMkLst>
        </pc:spChg>
        <pc:spChg chg="del">
          <ac:chgData name="이 대은" userId="1ba6ee5b3b796c7a" providerId="LiveId" clId="{5D3BA3CD-70E5-449E-A893-376CB0663098}" dt="2023-04-29T19:55:57.138" v="3271" actId="478"/>
          <ac:spMkLst>
            <pc:docMk/>
            <pc:sldMk cId="1593929647" sldId="338"/>
            <ac:spMk id="42" creationId="{BF10D49F-CD71-8A55-314D-305807C36D14}"/>
          </ac:spMkLst>
        </pc:spChg>
        <pc:spChg chg="del">
          <ac:chgData name="이 대은" userId="1ba6ee5b3b796c7a" providerId="LiveId" clId="{5D3BA3CD-70E5-449E-A893-376CB0663098}" dt="2023-04-29T19:55:53.360" v="3268" actId="478"/>
          <ac:spMkLst>
            <pc:docMk/>
            <pc:sldMk cId="1593929647" sldId="338"/>
            <ac:spMk id="43" creationId="{7507E6AE-79FD-E29F-6EB2-B1259B4F6D6F}"/>
          </ac:spMkLst>
        </pc:spChg>
        <pc:spChg chg="del">
          <ac:chgData name="이 대은" userId="1ba6ee5b3b796c7a" providerId="LiveId" clId="{5D3BA3CD-70E5-449E-A893-376CB0663098}" dt="2023-04-29T19:55:54.701" v="3269" actId="478"/>
          <ac:spMkLst>
            <pc:docMk/>
            <pc:sldMk cId="1593929647" sldId="338"/>
            <ac:spMk id="44" creationId="{DAD43792-9227-67BD-9339-2E68262ED5A0}"/>
          </ac:spMkLst>
        </pc:spChg>
        <pc:spChg chg="del">
          <ac:chgData name="이 대은" userId="1ba6ee5b3b796c7a" providerId="LiveId" clId="{5D3BA3CD-70E5-449E-A893-376CB0663098}" dt="2023-04-29T19:55:56.374" v="3270" actId="478"/>
          <ac:spMkLst>
            <pc:docMk/>
            <pc:sldMk cId="1593929647" sldId="338"/>
            <ac:spMk id="45" creationId="{20E5471A-4822-782D-14CD-639E05EB8CC0}"/>
          </ac:spMkLst>
        </pc:spChg>
        <pc:spChg chg="del">
          <ac:chgData name="이 대은" userId="1ba6ee5b3b796c7a" providerId="LiveId" clId="{5D3BA3CD-70E5-449E-A893-376CB0663098}" dt="2023-04-29T19:55:58.943" v="3273" actId="478"/>
          <ac:spMkLst>
            <pc:docMk/>
            <pc:sldMk cId="1593929647" sldId="338"/>
            <ac:spMk id="46" creationId="{6187BD88-1B06-76D0-29CF-13B625424CAF}"/>
          </ac:spMkLst>
        </pc:spChg>
        <pc:spChg chg="del">
          <ac:chgData name="이 대은" userId="1ba6ee5b3b796c7a" providerId="LiveId" clId="{5D3BA3CD-70E5-449E-A893-376CB0663098}" dt="2023-04-29T19:55:57.840" v="3272" actId="478"/>
          <ac:spMkLst>
            <pc:docMk/>
            <pc:sldMk cId="1593929647" sldId="338"/>
            <ac:spMk id="47" creationId="{C5671B01-E329-0AE9-2BAE-8225C75C979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8" creationId="{BF145CC9-F1E0-740A-6669-757DF1BCB4AF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9" creationId="{17BCADA5-6327-D25D-93B0-F9BA5BBC77F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0" creationId="{1577BF1E-AC03-D6B0-3F33-1F9E8FCAD2D3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1" creationId="{5862891A-5EF3-30A3-8E65-EF92BCDC42B9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2" creationId="{06C2A255-AC7B-24B8-26AF-7E1BDD187B9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3" creationId="{93CBB744-3A79-AB01-E80E-5FF95C390B65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4" creationId="{16C9F794-ABAC-12B4-69FD-F1DC68AA36A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5" creationId="{EBD07E4C-0BBC-4921-EB4B-7622D95F4E2B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6" creationId="{BADC513A-9BA1-365C-1021-A8B0C92DBC0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7" creationId="{34D2AEE9-53EF-CA2C-69D9-92C136CCE7F3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8" creationId="{87784452-EA50-FBAB-B21D-2AB0393C08B5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9" creationId="{61650C61-AFA7-645F-0DA6-6838D086AFB4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0" creationId="{500D4BD9-8A23-0181-07D9-EFADF5CB3E01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1" creationId="{F87C6BB2-B609-792D-6549-D551E1B244B0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2" creationId="{AC5891AF-0CC2-6C35-4907-7F6CCE5E33BA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3" creationId="{CB839148-01D3-0B18-B05C-C8B98EF8CDDE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2" creationId="{C2F2E238-1956-BCBE-BEA0-7A26FC852B57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3" creationId="{4A1264FC-CF8C-986F-11B1-A8B6461212E9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4" creationId="{6FFBF813-3FA3-4411-01B1-D41515FDC5CD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5" creationId="{6F2E2BD8-5936-9BF9-AE5E-10740630A99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6" creationId="{3DB02A00-9DEA-1D3A-8274-42C2ECF5B63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7" creationId="{2AB1B0FC-1B39-3B69-8EB0-3C89DD28D5F8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8" creationId="{50CB644C-B59B-7202-8D31-463679189F6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9" creationId="{F661F037-F742-96CA-A592-CC794CCEBDF2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0" creationId="{94F9566D-4701-138C-9495-8860544D56A5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1" creationId="{B9FB2F62-247B-1780-0316-15C5901EFEF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2" creationId="{981EA7C0-7582-FC41-3E1B-5337F791E6F4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3" creationId="{A6051DEB-8B86-58A8-31E8-6B565D805E9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4" creationId="{542312DB-4BCC-9093-4885-9CE5E369E19E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5" creationId="{B12F2A8B-6E8A-3505-945E-E06F87DDB8D2}"/>
          </ac:spMkLst>
        </pc:spChg>
        <pc:spChg chg="add del mod">
          <ac:chgData name="이 대은" userId="1ba6ee5b3b796c7a" providerId="LiveId" clId="{5D3BA3CD-70E5-449E-A893-376CB0663098}" dt="2023-04-29T20:04:32.464" v="3871" actId="478"/>
          <ac:spMkLst>
            <pc:docMk/>
            <pc:sldMk cId="1593929647" sldId="338"/>
            <ac:spMk id="846" creationId="{6AD09F5F-967E-0E96-7E75-73723899CF8C}"/>
          </ac:spMkLst>
        </pc:spChg>
        <pc:spChg chg="add del mod">
          <ac:chgData name="이 대은" userId="1ba6ee5b3b796c7a" providerId="LiveId" clId="{5D3BA3CD-70E5-449E-A893-376CB0663098}" dt="2023-04-29T20:04:31.726" v="3870" actId="478"/>
          <ac:spMkLst>
            <pc:docMk/>
            <pc:sldMk cId="1593929647" sldId="338"/>
            <ac:spMk id="847" creationId="{FFCE73BF-524A-B370-CD9C-8BA4F3557A0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8" creationId="{7FFB7276-FA1F-8D93-CB04-7A16D706B08B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9" creationId="{96B5336F-2A93-ABEB-BB21-5D53B2168E7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0" creationId="{0633F0DC-00E1-CFB1-C145-AF4BE3CDE7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1" creationId="{F0E5AA88-6D4C-1E58-5EC8-5907BBB153D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2" creationId="{F9DDB7CF-9140-2AFA-76EB-9878AF0F97B4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3" creationId="{1C6D94A3-EA92-47F9-C40A-86693953F39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4" creationId="{AF09BA2F-DBC1-5F0D-1D16-9B481728FC5D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5" creationId="{FD874DB3-D02F-BD79-F76F-16C2321A577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6" creationId="{12AA6DED-7032-1A23-ADFB-F9AC87C1F9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7" creationId="{61A39FDA-0ACF-7400-7EE1-14220D535FA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8" creationId="{7CDBD068-607E-5F84-77B6-7C0DE08A732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9" creationId="{5483DD99-2293-ED6A-091F-9CD66D14DCD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0" creationId="{6CF80A0A-232F-F78F-8A83-7665CFB04A5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1" creationId="{65DF8EE7-624C-FF3C-4F92-0865E71EC912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07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852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20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70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987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852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992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171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917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72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230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115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81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852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224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427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4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98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45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40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81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841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5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복합 대입 연산자를 사용하는 이유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브라이언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커닝핸</a:t>
            </a:r>
            <a:r>
              <a:rPr lang="en-US" altLang="ko-KR" sz="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(Brian Kernighan)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과 데니스 리치</a:t>
            </a:r>
            <a:r>
              <a:rPr lang="en-US" altLang="ko-KR" sz="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(Dennis Ritchie)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가 작성한 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'The C Programming Language’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라는 책에 보면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…</a:t>
            </a:r>
          </a:p>
        </p:txBody>
      </p:sp>
      <p:pic>
        <p:nvPicPr>
          <p:cNvPr id="3" name="Picture 2" descr="https://upload.wikimedia.org/wikipedia/commons/thumb/a/ae/Brian_Kernighan_in_2012_at_Bell_Labs_1.jpg/1280px-Brian_Kernighan_in_2012_at_Bell_Labs_1.jpg">
            <a:extLst>
              <a:ext uri="{FF2B5EF4-FFF2-40B4-BE49-F238E27FC236}">
                <a16:creationId xmlns:a16="http://schemas.microsoft.com/office/drawing/2014/main" id="{F674D09B-2BC4-A9BF-B9B5-D9A859933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4" t="1" r="15506" b="32274"/>
          <a:stretch/>
        </p:blipFill>
        <p:spPr bwMode="auto">
          <a:xfrm>
            <a:off x="995909" y="2414023"/>
            <a:ext cx="2495684" cy="243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파일:데니스 리치.jpg">
            <a:extLst>
              <a:ext uri="{FF2B5EF4-FFF2-40B4-BE49-F238E27FC236}">
                <a16:creationId xmlns:a16="http://schemas.microsoft.com/office/drawing/2014/main" id="{07AA6CEB-8A65-B0ED-189E-FA1644D00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"/>
          <a:stretch/>
        </p:blipFill>
        <p:spPr bwMode="auto">
          <a:xfrm>
            <a:off x="3625319" y="2414023"/>
            <a:ext cx="2495684" cy="24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BA0A76-85F9-C646-F95B-57C5EDC3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77" y="2414023"/>
            <a:ext cx="1766249" cy="24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25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복합 대입 연산자를 사용하는 이유</a:t>
            </a:r>
          </a:p>
        </p:txBody>
      </p:sp>
      <p:pic>
        <p:nvPicPr>
          <p:cNvPr id="7" name="그림 6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163BDB43-62D9-1EFB-C6A0-2EB3FC18C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51" y="1233244"/>
            <a:ext cx="7158074" cy="2818684"/>
          </a:xfrm>
          <a:prstGeom prst="rect">
            <a:avLst/>
          </a:prstGeom>
        </p:spPr>
      </p:pic>
      <p:sp>
        <p:nvSpPr>
          <p:cNvPr id="8" name="Google Shape;877;p44">
            <a:extLst>
              <a:ext uri="{FF2B5EF4-FFF2-40B4-BE49-F238E27FC236}">
                <a16:creationId xmlns:a16="http://schemas.microsoft.com/office/drawing/2014/main" id="{8AAD702D-CEF2-68D8-140D-EA8722BBE453}"/>
              </a:ext>
            </a:extLst>
          </p:cNvPr>
          <p:cNvSpPr txBox="1">
            <a:spLocks/>
          </p:cNvSpPr>
          <p:nvPr/>
        </p:nvSpPr>
        <p:spPr>
          <a:xfrm>
            <a:off x="685800" y="4125774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→ 간결함 때문에 사용한다 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 </a:t>
            </a:r>
            <a:r>
              <a:rPr lang="en-US" altLang="ko-KR" sz="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The C Programming Language</a:t>
            </a:r>
            <a:r>
              <a:rPr lang="ko-KR" altLang="en-US" sz="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의</a:t>
            </a:r>
            <a:r>
              <a:rPr lang="en-US" altLang="ko-KR" sz="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 </a:t>
            </a:r>
            <a:r>
              <a:rPr lang="en-US" altLang="ko-KR" sz="80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“2.10 </a:t>
            </a:r>
            <a:r>
              <a:rPr lang="en-US" altLang="ko-KR" sz="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Assignment Operators and Expressions”</a:t>
            </a:r>
            <a:r>
              <a:rPr lang="ko-KR" altLang="en-US" sz="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파트</a:t>
            </a:r>
            <a:r>
              <a:rPr lang="en-US" altLang="ko-KR" sz="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 </a:t>
            </a:r>
            <a:r>
              <a:rPr lang="ko-KR" altLang="en-US" sz="800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참고</a:t>
            </a:r>
            <a:endParaRPr lang="en-US" altLang="ko-KR" sz="1800" dirty="0"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03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++	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 연산자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변수가 가지고 있는 값을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-- 	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감소 연산자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변수가 가지고 있는 값을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감소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덧셈 연산자는 두 개의 메모리가 연산에 사용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 	(ADD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명령어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 연산자는 한 개의 메모리가 연산에 사용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	(INC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명령어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558E88-C610-91FE-978B-D45AC60B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9331"/>
              </p:ext>
            </p:extLst>
          </p:nvPr>
        </p:nvGraphicFramePr>
        <p:xfrm>
          <a:off x="1400175" y="2364277"/>
          <a:ext cx="3086100" cy="142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425123506"/>
                    </a:ext>
                  </a:extLst>
                </a:gridCol>
              </a:tblGrid>
              <a:tr h="361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덧셈 연산자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이항 연산자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45307"/>
                  </a:ext>
                </a:extLst>
              </a:tr>
              <a:tr h="842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baseline="0" dirty="0"/>
                        <a:t> = 5;</a:t>
                      </a:r>
                    </a:p>
                    <a:p>
                      <a:pPr latinLnBrk="1"/>
                      <a:r>
                        <a:rPr lang="en-US" altLang="ko-KR" sz="1600" baseline="0" dirty="0" err="1"/>
                        <a:t>i</a:t>
                      </a:r>
                      <a:r>
                        <a:rPr lang="en-US" altLang="ko-KR" sz="1600" baseline="0" dirty="0"/>
                        <a:t> = </a:t>
                      </a:r>
                      <a:r>
                        <a:rPr lang="en-US" altLang="ko-KR" sz="1600" baseline="0" dirty="0" err="1"/>
                        <a:t>i</a:t>
                      </a:r>
                      <a:r>
                        <a:rPr lang="en-US" altLang="ko-KR" sz="1600" baseline="0" dirty="0"/>
                        <a:t> + 1;</a:t>
                      </a:r>
                    </a:p>
                    <a:p>
                      <a:pPr latinLnBrk="1"/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// </a:t>
                      </a:r>
                      <a:r>
                        <a:rPr lang="en-US" altLang="ko-KR" sz="1600" baseline="0" dirty="0" err="1"/>
                        <a:t>i</a:t>
                      </a:r>
                      <a:r>
                        <a:rPr lang="ko-KR" altLang="en-US" sz="1600" baseline="0" dirty="0"/>
                        <a:t>값에 </a:t>
                      </a:r>
                      <a:r>
                        <a:rPr lang="en-US" altLang="ko-KR" sz="1600" baseline="0" dirty="0"/>
                        <a:t>1</a:t>
                      </a:r>
                      <a:r>
                        <a:rPr lang="ko-KR" altLang="en-US" sz="1600" baseline="0" dirty="0"/>
                        <a:t>을 더하고 다시 </a:t>
                      </a:r>
                      <a:r>
                        <a:rPr lang="en-US" altLang="ko-KR" sz="1600" baseline="0" dirty="0" err="1"/>
                        <a:t>i</a:t>
                      </a:r>
                      <a:r>
                        <a:rPr lang="ko-KR" altLang="en-US" sz="1600" baseline="0" dirty="0"/>
                        <a:t>에 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2268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3393A2-BC3F-142E-1F01-87455CAEB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86453"/>
              </p:ext>
            </p:extLst>
          </p:nvPr>
        </p:nvGraphicFramePr>
        <p:xfrm>
          <a:off x="4657726" y="2364276"/>
          <a:ext cx="3086100" cy="142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425123506"/>
                    </a:ext>
                  </a:extLst>
                </a:gridCol>
              </a:tblGrid>
              <a:tr h="361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증가 연산자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단항</a:t>
                      </a:r>
                      <a:r>
                        <a:rPr lang="ko-KR" altLang="en-US" sz="1600" dirty="0"/>
                        <a:t> 연산자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45307"/>
                  </a:ext>
                </a:extLst>
              </a:tr>
              <a:tr h="842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 = 5;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++;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//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ko-KR" altLang="en-US" sz="1600" dirty="0"/>
                        <a:t>값에 </a:t>
                      </a:r>
                      <a:r>
                        <a:rPr lang="en-US" altLang="ko-KR" sz="1600" dirty="0"/>
                        <a:t>1 </a:t>
                      </a:r>
                      <a:r>
                        <a:rPr lang="ko-KR" altLang="en-US" sz="1600" dirty="0"/>
                        <a:t>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2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연산하고 난 뒤 값을 증감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증감한 뒤 연산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558E88-C610-91FE-978B-D45AC60B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06477"/>
              </p:ext>
            </p:extLst>
          </p:nvPr>
        </p:nvGraphicFramePr>
        <p:xfrm>
          <a:off x="1400175" y="2364277"/>
          <a:ext cx="3086100" cy="139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425123506"/>
                    </a:ext>
                  </a:extLst>
                </a:gridCol>
              </a:tblGrid>
              <a:tr h="361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전위형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45307"/>
                  </a:ext>
                </a:extLst>
              </a:tr>
              <a:tr h="842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 sum,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 = 5;</a:t>
                      </a:r>
                    </a:p>
                    <a:p>
                      <a:pPr latinLnBrk="1"/>
                      <a:r>
                        <a:rPr lang="en-US" altLang="ko-KR" sz="1600" dirty="0"/>
                        <a:t>sum = ++I;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400" dirty="0"/>
                        <a:t>//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ko-KR" altLang="en-US" sz="1400" dirty="0"/>
                        <a:t>값이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으로 증가한 뒤 </a:t>
                      </a:r>
                      <a:r>
                        <a:rPr lang="en-US" altLang="ko-KR" sz="1400" dirty="0"/>
                        <a:t>sum</a:t>
                      </a:r>
                      <a:r>
                        <a:rPr lang="ko-KR" altLang="en-US" sz="1400" dirty="0"/>
                        <a:t>에 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2268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3393A2-BC3F-142E-1F01-87455CAEB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09060"/>
              </p:ext>
            </p:extLst>
          </p:nvPr>
        </p:nvGraphicFramePr>
        <p:xfrm>
          <a:off x="4657726" y="2364276"/>
          <a:ext cx="3086100" cy="139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425123506"/>
                    </a:ext>
                  </a:extLst>
                </a:gridCol>
              </a:tblGrid>
              <a:tr h="361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증가 연산자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단항</a:t>
                      </a:r>
                      <a:r>
                        <a:rPr lang="ko-KR" altLang="en-US" sz="1600" dirty="0"/>
                        <a:t> 연산자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45307"/>
                  </a:ext>
                </a:extLst>
              </a:tr>
              <a:tr h="842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 sum, I = 5;</a:t>
                      </a:r>
                    </a:p>
                    <a:p>
                      <a:pPr latinLnBrk="1"/>
                      <a:r>
                        <a:rPr lang="en-US" altLang="ko-KR" sz="1600" dirty="0"/>
                        <a:t>sum =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++;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400" dirty="0"/>
                        <a:t>//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ko-KR" altLang="en-US" sz="1400" dirty="0"/>
                        <a:t>값을 먼저 </a:t>
                      </a:r>
                      <a:r>
                        <a:rPr lang="en-US" altLang="ko-KR" sz="1400" dirty="0"/>
                        <a:t>sum</a:t>
                      </a:r>
                      <a:r>
                        <a:rPr lang="ko-KR" altLang="en-US" sz="1400" dirty="0"/>
                        <a:t>에 대입한 뒤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2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1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연산하고 난 뒤 값을 증감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값이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6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증가한 뒤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증감한 뒤 연산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대입한 뒤 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?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?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9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연산하고 난 뒤 값을 증감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값이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6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증가한 뒤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증감한 뒤 연산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대입한 뒤 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?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?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1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연산하고 난 뒤 값을 증감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값이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6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증가한 뒤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증감한 뒤 연산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대입한 뒤 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?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오른쪽 화살표 20">
            <a:extLst>
              <a:ext uri="{FF2B5EF4-FFF2-40B4-BE49-F238E27FC236}">
                <a16:creationId xmlns:a16="http://schemas.microsoft.com/office/drawing/2014/main" id="{CD872BA8-8DF1-C82A-A330-0730FC1785F9}"/>
              </a:ext>
            </a:extLst>
          </p:cNvPr>
          <p:cNvSpPr/>
          <p:nvPr/>
        </p:nvSpPr>
        <p:spPr>
          <a:xfrm rot="3059477">
            <a:off x="2740361" y="2815058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8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연산하고 난 뒤 값을 증감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값이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6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증가한 뒤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증감한 뒤 연산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대입한 뒤 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?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오른쪽 화살표 20">
            <a:extLst>
              <a:ext uri="{FF2B5EF4-FFF2-40B4-BE49-F238E27FC236}">
                <a16:creationId xmlns:a16="http://schemas.microsoft.com/office/drawing/2014/main" id="{CD872BA8-8DF1-C82A-A330-0730FC1785F9}"/>
              </a:ext>
            </a:extLst>
          </p:cNvPr>
          <p:cNvSpPr/>
          <p:nvPr/>
        </p:nvSpPr>
        <p:spPr>
          <a:xfrm rot="3059477">
            <a:off x="2740361" y="2815058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3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연산하고 난 뒤 값을 증감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값이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6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증가한 뒤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증감한 뒤 연산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대입한 뒤 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?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오른쪽 화살표 20">
            <a:extLst>
              <a:ext uri="{FF2B5EF4-FFF2-40B4-BE49-F238E27FC236}">
                <a16:creationId xmlns:a16="http://schemas.microsoft.com/office/drawing/2014/main" id="{CD872BA8-8DF1-C82A-A330-0730FC1785F9}"/>
              </a:ext>
            </a:extLst>
          </p:cNvPr>
          <p:cNvSpPr/>
          <p:nvPr/>
        </p:nvSpPr>
        <p:spPr>
          <a:xfrm rot="3059477">
            <a:off x="2740361" y="2815058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20">
            <a:extLst>
              <a:ext uri="{FF2B5EF4-FFF2-40B4-BE49-F238E27FC236}">
                <a16:creationId xmlns:a16="http://schemas.microsoft.com/office/drawing/2014/main" id="{CE9BE45D-7142-8061-06A7-A38E8108B8C4}"/>
              </a:ext>
            </a:extLst>
          </p:cNvPr>
          <p:cNvSpPr/>
          <p:nvPr/>
        </p:nvSpPr>
        <p:spPr>
          <a:xfrm>
            <a:off x="6622299" y="4013353"/>
            <a:ext cx="429000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연산하고 난 뒤 값을 증감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값이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6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증가한 뒤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증감한 뒤 연산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대입한 뒤 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오른쪽 화살표 20">
            <a:extLst>
              <a:ext uri="{FF2B5EF4-FFF2-40B4-BE49-F238E27FC236}">
                <a16:creationId xmlns:a16="http://schemas.microsoft.com/office/drawing/2014/main" id="{CD872BA8-8DF1-C82A-A330-0730FC1785F9}"/>
              </a:ext>
            </a:extLst>
          </p:cNvPr>
          <p:cNvSpPr/>
          <p:nvPr/>
        </p:nvSpPr>
        <p:spPr>
          <a:xfrm rot="3059477">
            <a:off x="2740361" y="2815058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20">
            <a:extLst>
              <a:ext uri="{FF2B5EF4-FFF2-40B4-BE49-F238E27FC236}">
                <a16:creationId xmlns:a16="http://schemas.microsoft.com/office/drawing/2014/main" id="{CE9BE45D-7142-8061-06A7-A38E8108B8C4}"/>
              </a:ext>
            </a:extLst>
          </p:cNvPr>
          <p:cNvSpPr/>
          <p:nvPr/>
        </p:nvSpPr>
        <p:spPr>
          <a:xfrm>
            <a:off x="6622299" y="4013353"/>
            <a:ext cx="429000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1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연산자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7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증감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연산하고 난 뒤 값을 증감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값이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6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증가한 뒤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전위형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증감한 뒤 연산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값을 먼저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sum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 대입한 뒤 </a:t>
            </a:r>
            <a:r>
              <a:rPr lang="en-US" altLang="ko-KR" sz="16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E21959-04C9-884E-7849-750AC206A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3" y="3257248"/>
            <a:ext cx="1644583" cy="13699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EFC7A3-A401-F561-DAFA-D08A04ED5124}"/>
              </a:ext>
            </a:extLst>
          </p:cNvPr>
          <p:cNvSpPr/>
          <p:nvPr/>
        </p:nvSpPr>
        <p:spPr>
          <a:xfrm>
            <a:off x="1303222" y="3267239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C6730D-0CCC-C6EA-9114-8BFC121811D9}"/>
              </a:ext>
            </a:extLst>
          </p:cNvPr>
          <p:cNvSpPr/>
          <p:nvPr/>
        </p:nvSpPr>
        <p:spPr>
          <a:xfrm>
            <a:off x="757922" y="3977752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A9FFB11-2086-B127-3304-06FC8DDC8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2" y="3257550"/>
            <a:ext cx="1644583" cy="13699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FEC4D-E4CA-EEC0-32FA-C1E96475FB4B}"/>
              </a:ext>
            </a:extLst>
          </p:cNvPr>
          <p:cNvSpPr/>
          <p:nvPr/>
        </p:nvSpPr>
        <p:spPr>
          <a:xfrm>
            <a:off x="3165095" y="3276764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50623-7C5A-DB76-0B99-90B534ABE2CD}"/>
              </a:ext>
            </a:extLst>
          </p:cNvPr>
          <p:cNvSpPr/>
          <p:nvPr/>
        </p:nvSpPr>
        <p:spPr>
          <a:xfrm>
            <a:off x="2673275" y="3978054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34C5F29-E213-3EAB-9CA8-1854C7C30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80" y="3257550"/>
            <a:ext cx="1644583" cy="13699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D8A3B-8661-4C13-7A6B-E2D9AD83BC5D}"/>
              </a:ext>
            </a:extLst>
          </p:cNvPr>
          <p:cNvSpPr/>
          <p:nvPr/>
        </p:nvSpPr>
        <p:spPr>
          <a:xfrm>
            <a:off x="5715219" y="3267541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CD360D-A652-EE58-D328-AB5839EFBEBF}"/>
              </a:ext>
            </a:extLst>
          </p:cNvPr>
          <p:cNvSpPr/>
          <p:nvPr/>
        </p:nvSpPr>
        <p:spPr>
          <a:xfrm>
            <a:off x="5169919" y="3978054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5A47CA-216E-9E08-B926-51636D1D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69" y="3257852"/>
            <a:ext cx="1644583" cy="13699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3A355-B3C2-968B-B1EC-0E56CE25E6F5}"/>
              </a:ext>
            </a:extLst>
          </p:cNvPr>
          <p:cNvSpPr/>
          <p:nvPr/>
        </p:nvSpPr>
        <p:spPr>
          <a:xfrm>
            <a:off x="7577092" y="327706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74C7D3-40C3-8D6A-8521-4C67C280D40E}"/>
              </a:ext>
            </a:extLst>
          </p:cNvPr>
          <p:cNvSpPr/>
          <p:nvPr/>
        </p:nvSpPr>
        <p:spPr>
          <a:xfrm>
            <a:off x="7085272" y="3978356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오른쪽 화살표 20">
            <a:extLst>
              <a:ext uri="{FF2B5EF4-FFF2-40B4-BE49-F238E27FC236}">
                <a16:creationId xmlns:a16="http://schemas.microsoft.com/office/drawing/2014/main" id="{7CE7F6B7-A5B9-0A2A-320F-2F20B58E1AD9}"/>
              </a:ext>
            </a:extLst>
          </p:cNvPr>
          <p:cNvSpPr/>
          <p:nvPr/>
        </p:nvSpPr>
        <p:spPr>
          <a:xfrm rot="19259477">
            <a:off x="1616411" y="2805067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2F560-AE40-F7AD-D452-F36140B692EF}"/>
              </a:ext>
            </a:extLst>
          </p:cNvPr>
          <p:cNvSpPr/>
          <p:nvPr/>
        </p:nvSpPr>
        <p:spPr>
          <a:xfrm>
            <a:off x="2183454" y="2474223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6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오른쪽 화살표 20">
            <a:extLst>
              <a:ext uri="{FF2B5EF4-FFF2-40B4-BE49-F238E27FC236}">
                <a16:creationId xmlns:a16="http://schemas.microsoft.com/office/drawing/2014/main" id="{CD872BA8-8DF1-C82A-A330-0730FC1785F9}"/>
              </a:ext>
            </a:extLst>
          </p:cNvPr>
          <p:cNvSpPr/>
          <p:nvPr/>
        </p:nvSpPr>
        <p:spPr>
          <a:xfrm rot="3059477">
            <a:off x="2740361" y="2815058"/>
            <a:ext cx="525897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20">
            <a:extLst>
              <a:ext uri="{FF2B5EF4-FFF2-40B4-BE49-F238E27FC236}">
                <a16:creationId xmlns:a16="http://schemas.microsoft.com/office/drawing/2014/main" id="{CE9BE45D-7142-8061-06A7-A38E8108B8C4}"/>
              </a:ext>
            </a:extLst>
          </p:cNvPr>
          <p:cNvSpPr/>
          <p:nvPr/>
        </p:nvSpPr>
        <p:spPr>
          <a:xfrm>
            <a:off x="6622299" y="4013353"/>
            <a:ext cx="429000" cy="317013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3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관계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두 값을 비교하여 그 결과 값을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진리값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참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거짓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얻는 연산자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연산의 결과가 참이면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1, </a:t>
            </a:r>
            <a:r>
              <a:rPr lang="ko-KR" altLang="en-US" sz="180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거짓이면 </a:t>
            </a:r>
            <a:r>
              <a:rPr lang="en-US" altLang="ko-KR" sz="180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737FB08-D212-8576-9BED-EE96A8069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86340"/>
              </p:ext>
            </p:extLst>
          </p:nvPr>
        </p:nvGraphicFramePr>
        <p:xfrm>
          <a:off x="942973" y="2571750"/>
          <a:ext cx="7515227" cy="2021312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326856">
                  <a:extLst>
                    <a:ext uri="{9D8B030D-6E8A-4147-A177-3AD203B41FA5}">
                      <a16:colId xmlns:a16="http://schemas.microsoft.com/office/drawing/2014/main" val="2300260769"/>
                    </a:ext>
                  </a:extLst>
                </a:gridCol>
                <a:gridCol w="2430757">
                  <a:extLst>
                    <a:ext uri="{9D8B030D-6E8A-4147-A177-3AD203B41FA5}">
                      <a16:colId xmlns:a16="http://schemas.microsoft.com/office/drawing/2014/main" val="4069348332"/>
                    </a:ext>
                  </a:extLst>
                </a:gridCol>
                <a:gridCol w="1332294">
                  <a:extLst>
                    <a:ext uri="{9D8B030D-6E8A-4147-A177-3AD203B41FA5}">
                      <a16:colId xmlns:a16="http://schemas.microsoft.com/office/drawing/2014/main" val="334886601"/>
                    </a:ext>
                  </a:extLst>
                </a:gridCol>
                <a:gridCol w="2425320">
                  <a:extLst>
                    <a:ext uri="{9D8B030D-6E8A-4147-A177-3AD203B41FA5}">
                      <a16:colId xmlns:a16="http://schemas.microsoft.com/office/drawing/2014/main" val="3090146273"/>
                    </a:ext>
                  </a:extLst>
                </a:gridCol>
              </a:tblGrid>
              <a:tr h="505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관계 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연산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관계 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연산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57679"/>
                  </a:ext>
                </a:extLst>
              </a:tr>
              <a:tr h="505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 &lt; B</a:t>
                      </a:r>
                      <a:endParaRPr lang="ko-KR" altLang="en-US" dirty="0"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보다 작으면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 &gt; B</a:t>
                      </a:r>
                      <a:endParaRPr lang="ko-KR" altLang="en-US" dirty="0"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보다 크면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98291"/>
                  </a:ext>
                </a:extLst>
              </a:tr>
              <a:tr h="505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 &lt;= B</a:t>
                      </a:r>
                      <a:endParaRPr lang="ko-KR" altLang="en-US" dirty="0"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보다 작거나 같으면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&gt;=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보다 크거나 같으면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15088"/>
                  </a:ext>
                </a:extLst>
              </a:tr>
              <a:tr h="505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 == B </a:t>
                      </a:r>
                      <a:endParaRPr lang="ko-KR" altLang="en-US" dirty="0"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와 </a:t>
                      </a:r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가 같으면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 != B</a:t>
                      </a:r>
                      <a:endParaRPr lang="ko-KR" altLang="en-US" dirty="0"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와 </a:t>
                      </a:r>
                      <a:r>
                        <a:rPr lang="en-US" altLang="ko-KR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B</a:t>
                      </a:r>
                      <a:r>
                        <a:rPr lang="ko-KR" altLang="en-US" dirty="0"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가 같지 않으면 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55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08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C1B9D113-C8A1-8FF4-E558-409BF248E519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의 상황을 일정한 규칙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(AND, OR, NOT)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연결해주는 연산자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는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진리값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참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거짓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사용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참 </a:t>
            </a:r>
            <a:r>
              <a:rPr lang="en-US" altLang="ko-KR" sz="180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0</a:t>
            </a:r>
            <a:r>
              <a:rPr lang="ko-KR" altLang="en-US" sz="180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아닌 모든 값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거짓 </a:t>
            </a:r>
            <a:r>
              <a:rPr lang="en-US" altLang="ko-KR" sz="180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0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5" name="Google Shape;876;p44">
            <a:extLst>
              <a:ext uri="{FF2B5EF4-FFF2-40B4-BE49-F238E27FC236}">
                <a16:creationId xmlns:a16="http://schemas.microsoft.com/office/drawing/2014/main" id="{C44BD453-65F2-559F-92D5-693C8D506D11}"/>
              </a:ext>
            </a:extLst>
          </p:cNvPr>
          <p:cNvSpPr txBox="1">
            <a:spLocks/>
          </p:cNvSpPr>
          <p:nvPr/>
        </p:nvSpPr>
        <p:spPr>
          <a:xfrm>
            <a:off x="942972" y="445025"/>
            <a:ext cx="75152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ko-KR" altLang="en-US" sz="360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논리 연산자</a:t>
            </a:r>
            <a:endParaRPr lang="ko-KR" altLang="en-US"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860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942972" y="445025"/>
            <a:ext cx="75152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논리 연산자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A16532-1B70-C25B-9B9E-1E1F6F63B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04743"/>
              </p:ext>
            </p:extLst>
          </p:nvPr>
        </p:nvGraphicFramePr>
        <p:xfrm>
          <a:off x="1176337" y="1473199"/>
          <a:ext cx="6791325" cy="2936875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358265">
                  <a:extLst>
                    <a:ext uri="{9D8B030D-6E8A-4147-A177-3AD203B41FA5}">
                      <a16:colId xmlns:a16="http://schemas.microsoft.com/office/drawing/2014/main" val="2437567345"/>
                    </a:ext>
                  </a:extLst>
                </a:gridCol>
                <a:gridCol w="1358265">
                  <a:extLst>
                    <a:ext uri="{9D8B030D-6E8A-4147-A177-3AD203B41FA5}">
                      <a16:colId xmlns:a16="http://schemas.microsoft.com/office/drawing/2014/main" val="2019042065"/>
                    </a:ext>
                  </a:extLst>
                </a:gridCol>
                <a:gridCol w="1358265">
                  <a:extLst>
                    <a:ext uri="{9D8B030D-6E8A-4147-A177-3AD203B41FA5}">
                      <a16:colId xmlns:a16="http://schemas.microsoft.com/office/drawing/2014/main" val="4127145546"/>
                    </a:ext>
                  </a:extLst>
                </a:gridCol>
                <a:gridCol w="1358265">
                  <a:extLst>
                    <a:ext uri="{9D8B030D-6E8A-4147-A177-3AD203B41FA5}">
                      <a16:colId xmlns:a16="http://schemas.microsoft.com/office/drawing/2014/main" val="3919548204"/>
                    </a:ext>
                  </a:extLst>
                </a:gridCol>
                <a:gridCol w="1358265">
                  <a:extLst>
                    <a:ext uri="{9D8B030D-6E8A-4147-A177-3AD203B41FA5}">
                      <a16:colId xmlns:a16="http://schemas.microsoft.com/office/drawing/2014/main" val="404932567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B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 &amp;&amp; B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A || B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!A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9845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0077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7868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632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(1)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거짓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른공군체 Medium" panose="020B0600000101010101" pitchFamily="50" charset="-127"/>
                          <a:ea typeface="바른공군체 Medium" panose="020B0600000101010101" pitchFamily="50" charset="-127"/>
                        </a:rPr>
                        <a:t>(0)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른공군체 Medium" panose="020B0600000101010101" pitchFamily="50" charset="-127"/>
                        <a:ea typeface="바른공군체 Medium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5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4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942972" y="445025"/>
            <a:ext cx="75152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논리 연산자</a:t>
            </a:r>
          </a:p>
        </p:txBody>
      </p:sp>
      <p:pic>
        <p:nvPicPr>
          <p:cNvPr id="4" name="그림 3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9D14BB9C-6B2D-7F30-2F5C-64A3D9F6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04" y="1130989"/>
            <a:ext cx="5481991" cy="37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499" y="1418114"/>
            <a:ext cx="4876959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연산자의 종류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산술 연산자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대입 연산자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상수와 변수 복습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복합 대입 연산자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복합 대입 연산자를 사용하는 이유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증감 연산자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전위형과 후위형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관계연산자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논리연산자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연산자 우선순위와 연산 방향이 있는 이유</a:t>
            </a:r>
          </a:p>
        </p:txBody>
      </p:sp>
    </p:spTree>
    <p:extLst>
      <p:ext uri="{BB962C8B-B14F-4D97-AF65-F5344CB8AC3E}">
        <p14:creationId xmlns:p14="http://schemas.microsoft.com/office/powerpoint/2010/main" val="41664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연산자의 종류</a:t>
            </a: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62748AF7-3012-092B-D399-90FD34737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15391"/>
              </p:ext>
            </p:extLst>
          </p:nvPr>
        </p:nvGraphicFramePr>
        <p:xfrm>
          <a:off x="1718611" y="1581204"/>
          <a:ext cx="5706778" cy="277368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2853389">
                  <a:extLst>
                    <a:ext uri="{9D8B030D-6E8A-4147-A177-3AD203B41FA5}">
                      <a16:colId xmlns:a16="http://schemas.microsoft.com/office/drawing/2014/main" val="1567798366"/>
                    </a:ext>
                  </a:extLst>
                </a:gridCol>
                <a:gridCol w="2853389">
                  <a:extLst>
                    <a:ext uri="{9D8B030D-6E8A-4147-A177-3AD203B41FA5}">
                      <a16:colId xmlns:a16="http://schemas.microsoft.com/office/drawing/2014/main" val="981049998"/>
                    </a:ext>
                  </a:extLst>
                </a:gridCol>
              </a:tblGrid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연산자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48996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=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902110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산술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+, -, *, /, %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550376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복합 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+=, -=, *=, /=, %=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346920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증감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++, --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071951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관계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&gt;, &lt;, ==, !=, &gt;=, &lt;=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57646"/>
                  </a:ext>
                </a:extLst>
              </a:tr>
              <a:tr h="337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논리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&amp;&amp;, ||, !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2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2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산술 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B5248-E0E5-0A60-3829-6196EAD2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57" y="1282324"/>
            <a:ext cx="3549943" cy="3257594"/>
          </a:xfrm>
          <a:prstGeom prst="rect">
            <a:avLst/>
          </a:prstGeom>
        </p:spPr>
      </p:pic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E0F4DE52-7F92-F470-FED0-49F9896FC7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914901" cy="332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다들 아는 내용이죠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~^^</a:t>
            </a:r>
            <a:endParaRPr lang="en-US" altLang="ko-KR" sz="1800" b="1" dirty="0">
              <a:solidFill>
                <a:srgbClr val="080808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16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대입 연산자</a:t>
            </a:r>
          </a:p>
        </p:txBody>
      </p:sp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92CB900C-C028-1580-C85A-9F5E2845A8F7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문법에서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=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는 ‘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같다’는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뜻이 아니라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‘대입</a:t>
            </a:r>
            <a:r>
              <a:rPr lang="en-US" altLang="ko-KR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’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한다는 뜻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입니다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대입을 할 때는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오른쪽에서 왼쪽으로 대입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 하며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변수를 대입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합니다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60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상수와 변수 복습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CEEA88-FB56-5A08-641D-F386544A9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02" r="8455"/>
          <a:stretch/>
        </p:blipFill>
        <p:spPr>
          <a:xfrm>
            <a:off x="1179860" y="1355154"/>
            <a:ext cx="3392140" cy="3105014"/>
          </a:xfrm>
          <a:prstGeom prst="rect">
            <a:avLst/>
          </a:prstGeom>
        </p:spPr>
      </p:pic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710814AA-0C98-62DC-CE46-11A6DFAF6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587867" cy="332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변수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=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변할 수 있는 수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상수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=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변하지 않는 수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코드에서 상수는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define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과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const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를 선언한 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birthday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day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05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대입 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A27100-93AD-EA39-9D0F-05379185E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1" y="2436200"/>
            <a:ext cx="2085786" cy="17374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C865D7C-5815-263C-D3D8-AD4AC74B88AA}"/>
              </a:ext>
            </a:extLst>
          </p:cNvPr>
          <p:cNvSpPr/>
          <p:nvPr/>
        </p:nvSpPr>
        <p:spPr>
          <a:xfrm>
            <a:off x="3904672" y="1548110"/>
            <a:ext cx="673331" cy="623455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A846946-00F7-6505-B892-B48813F90934}"/>
              </a:ext>
            </a:extLst>
          </p:cNvPr>
          <p:cNvSpPr/>
          <p:nvPr/>
        </p:nvSpPr>
        <p:spPr>
          <a:xfrm>
            <a:off x="1291397" y="3429628"/>
            <a:ext cx="1063411" cy="447212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변수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오른쪽 화살표 2">
            <a:extLst>
              <a:ext uri="{FF2B5EF4-FFF2-40B4-BE49-F238E27FC236}">
                <a16:creationId xmlns:a16="http://schemas.microsoft.com/office/drawing/2014/main" id="{78F110AB-D30C-3198-45DD-E876158F6FF1}"/>
              </a:ext>
            </a:extLst>
          </p:cNvPr>
          <p:cNvSpPr/>
          <p:nvPr/>
        </p:nvSpPr>
        <p:spPr>
          <a:xfrm rot="8668007">
            <a:off x="2811719" y="1928969"/>
            <a:ext cx="905070" cy="485192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5808C-7253-AA08-B1CE-355741C8AB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21" y="2436200"/>
            <a:ext cx="2085786" cy="17374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3721C6-88D4-3A53-A584-DC4F8FF04A66}"/>
              </a:ext>
            </a:extLst>
          </p:cNvPr>
          <p:cNvSpPr/>
          <p:nvPr/>
        </p:nvSpPr>
        <p:spPr>
          <a:xfrm>
            <a:off x="7432942" y="1548110"/>
            <a:ext cx="673331" cy="623455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5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D7D9D5-2EE5-A9E4-180B-9CB735E04D94}"/>
              </a:ext>
            </a:extLst>
          </p:cNvPr>
          <p:cNvSpPr/>
          <p:nvPr/>
        </p:nvSpPr>
        <p:spPr>
          <a:xfrm>
            <a:off x="4819667" y="3429628"/>
            <a:ext cx="1063411" cy="447212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상수</a:t>
            </a:r>
          </a:p>
        </p:txBody>
      </p:sp>
      <p:sp>
        <p:nvSpPr>
          <p:cNvPr id="10" name="오른쪽 화살표 19">
            <a:extLst>
              <a:ext uri="{FF2B5EF4-FFF2-40B4-BE49-F238E27FC236}">
                <a16:creationId xmlns:a16="http://schemas.microsoft.com/office/drawing/2014/main" id="{FF24D0D9-7D1A-62F7-FE1B-53F9D750A194}"/>
              </a:ext>
            </a:extLst>
          </p:cNvPr>
          <p:cNvSpPr/>
          <p:nvPr/>
        </p:nvSpPr>
        <p:spPr>
          <a:xfrm rot="8668007">
            <a:off x="6339989" y="1928969"/>
            <a:ext cx="905070" cy="485192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3">
            <a:extLst>
              <a:ext uri="{FF2B5EF4-FFF2-40B4-BE49-F238E27FC236}">
                <a16:creationId xmlns:a16="http://schemas.microsoft.com/office/drawing/2014/main" id="{F47487FB-DFED-8753-4674-8B0179C1B47F}"/>
              </a:ext>
            </a:extLst>
          </p:cNvPr>
          <p:cNvSpPr/>
          <p:nvPr/>
        </p:nvSpPr>
        <p:spPr>
          <a:xfrm>
            <a:off x="6265060" y="1529230"/>
            <a:ext cx="1167882" cy="1284670"/>
          </a:xfrm>
          <a:prstGeom prst="mathMultiply">
            <a:avLst>
              <a:gd name="adj1" fmla="val 122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0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복합 대입 연산자</a:t>
            </a:r>
          </a:p>
        </p:txBody>
      </p:sp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92CB900C-C028-1580-C85A-9F5E2845A8F7}"/>
              </a:ext>
            </a:extLst>
          </p:cNvPr>
          <p:cNvSpPr txBox="1">
            <a:spLocks/>
          </p:cNvSpPr>
          <p:nvPr/>
        </p:nvSpPr>
        <p:spPr>
          <a:xfrm>
            <a:off x="1898073" y="1478280"/>
            <a:ext cx="5015346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= A + B          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→         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+= B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= A – B          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→         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-= B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= A * B          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→         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*= B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= A / B          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→         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/= B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= A % B        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→         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%=B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=&gt; 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그냥 공식처럼 </a:t>
            </a:r>
            <a:r>
              <a:rPr lang="ko-KR" altLang="en-US" sz="24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알아두세요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2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ko-KR" altLang="en-US" sz="2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096517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968</Words>
  <Application>Microsoft Office PowerPoint</Application>
  <PresentationFormat>화면 슬라이드 쇼(16:9)</PresentationFormat>
  <Paragraphs>228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강한공군체 Medium</vt:lpstr>
      <vt:lpstr>바른공군체 Medium</vt:lpstr>
      <vt:lpstr>Arial</vt:lpstr>
      <vt:lpstr>Raleway</vt:lpstr>
      <vt:lpstr>Fredoka One</vt:lpstr>
      <vt:lpstr>강한공군체 Bold</vt:lpstr>
      <vt:lpstr>Wingdings</vt:lpstr>
      <vt:lpstr>Retato Slideshow by Slidesgo</vt:lpstr>
      <vt:lpstr>2주차 튜터링</vt:lpstr>
      <vt:lpstr>연산자</vt:lpstr>
      <vt:lpstr>목차</vt:lpstr>
      <vt:lpstr>연산자의 종류</vt:lpstr>
      <vt:lpstr>산술 연산자</vt:lpstr>
      <vt:lpstr>대입 연산자</vt:lpstr>
      <vt:lpstr>상수와 변수 복습</vt:lpstr>
      <vt:lpstr>대입 연산자</vt:lpstr>
      <vt:lpstr>복합 대입 연산자</vt:lpstr>
      <vt:lpstr>복합 대입 연산자를 사용하는 이유</vt:lpstr>
      <vt:lpstr>복합 대입 연산자를 사용하는 이유</vt:lpstr>
      <vt:lpstr>증감 연산자</vt:lpstr>
      <vt:lpstr>증감 연산자</vt:lpstr>
      <vt:lpstr>증감 연산자</vt:lpstr>
      <vt:lpstr>증감 연산자</vt:lpstr>
      <vt:lpstr>증감 연산자</vt:lpstr>
      <vt:lpstr>증감 연산자</vt:lpstr>
      <vt:lpstr>증감 연산자</vt:lpstr>
      <vt:lpstr>증감 연산자</vt:lpstr>
      <vt:lpstr>증감 연산자</vt:lpstr>
      <vt:lpstr>관계 연산자</vt:lpstr>
      <vt:lpstr>PowerPoint 프레젠테이션</vt:lpstr>
      <vt:lpstr>논리 연산자</vt:lpstr>
      <vt:lpstr>논리 연산자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20</cp:revision>
  <dcterms:modified xsi:type="dcterms:W3CDTF">2023-05-14T09:38:41Z</dcterms:modified>
</cp:coreProperties>
</file>