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310" r:id="rId3"/>
    <p:sldId id="290" r:id="rId4"/>
    <p:sldId id="316" r:id="rId5"/>
    <p:sldId id="348" r:id="rId6"/>
    <p:sldId id="343" r:id="rId7"/>
    <p:sldId id="347" r:id="rId8"/>
    <p:sldId id="345" r:id="rId9"/>
    <p:sldId id="346" r:id="rId10"/>
    <p:sldId id="349" r:id="rId11"/>
    <p:sldId id="258" r:id="rId12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14"/>
    </p:embeddedFont>
    <p:embeddedFont>
      <p:font typeface="Raleway" pitchFamily="2" charset="0"/>
      <p:regular r:id="rId15"/>
      <p:bold r:id="rId16"/>
      <p:italic r:id="rId17"/>
      <p:boldItalic r:id="rId18"/>
    </p:embeddedFont>
    <p:embeddedFont>
      <p:font typeface="강한공군체 Bold" panose="020B0800000101010101" pitchFamily="50" charset="-127"/>
      <p:bold r:id="rId19"/>
    </p:embeddedFont>
    <p:embeddedFont>
      <p:font typeface="강한공군체 Medium" panose="020B0600000101010101" pitchFamily="50" charset="-127"/>
      <p:regular r:id="rId20"/>
    </p:embeddedFont>
    <p:embeddedFont>
      <p:font typeface="바른공군체 Medium" panose="020B0600000101010101" pitchFamily="50" charset="-127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263238"/>
    <a:srgbClr val="FF5050"/>
    <a:srgbClr val="305DBF"/>
    <a:srgbClr val="CCFFCC"/>
    <a:srgbClr val="FFCCCC"/>
    <a:srgbClr val="000000"/>
    <a:srgbClr val="FFCF98"/>
    <a:srgbClr val="232F35"/>
    <a:srgbClr val="3F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8CEEED-D333-4009-9309-840BFCE5F254}" v="36" dt="2023-05-10T08:32:00.860"/>
  </p1510:revLst>
</p1510:revInfo>
</file>

<file path=ppt/tableStyles.xml><?xml version="1.0" encoding="utf-8"?>
<a:tblStyleLst xmlns:a="http://schemas.openxmlformats.org/drawingml/2006/main" def="{58A9CC33-BF2B-4A8C-B225-2B59882A0213}">
  <a:tblStyle styleId="{58A9CC33-BF2B-4A8C-B225-2B59882A02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1" autoAdjust="0"/>
  </p:normalViewPr>
  <p:slideViewPr>
    <p:cSldViewPr snapToGrid="0">
      <p:cViewPr varScale="1">
        <p:scale>
          <a:sx n="138" d="100"/>
          <a:sy n="138" d="100"/>
        </p:scale>
        <p:origin x="114" y="180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대은" userId="1ba6ee5b3b796c7a" providerId="LiveId" clId="{F93EBE21-A99F-4C28-8A86-59E1F5EFC4B5}"/>
    <pc:docChg chg="undo custSel addSld delSld modSld sldOrd delMainMaster">
      <pc:chgData name="대은" userId="1ba6ee5b3b796c7a" providerId="LiveId" clId="{F93EBE21-A99F-4C28-8A86-59E1F5EFC4B5}" dt="2023-01-04T09:11:40.734" v="6315"/>
      <pc:docMkLst>
        <pc:docMk/>
      </pc:docMkLst>
      <pc:sldChg chg="addSp delSp modSp mod">
        <pc:chgData name="대은" userId="1ba6ee5b3b796c7a" providerId="LiveId" clId="{F93EBE21-A99F-4C28-8A86-59E1F5EFC4B5}" dt="2022-12-30T16:52:06.345" v="4700" actId="478"/>
        <pc:sldMkLst>
          <pc:docMk/>
          <pc:sldMk cId="0" sldId="256"/>
        </pc:sldMkLst>
        <pc:spChg chg="add mod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F93EBE21-A99F-4C28-8A86-59E1F5EFC4B5}" dt="2022-12-29T12:23:00.528" v="35" actId="20577"/>
          <ac:spMkLst>
            <pc:docMk/>
            <pc:sldMk cId="0" sldId="256"/>
            <ac:spMk id="537" creationId="{00000000-0000-0000-0000-000000000000}"/>
          </ac:spMkLst>
        </pc:spChg>
        <pc:spChg chg="del">
          <ac:chgData name="대은" userId="1ba6ee5b3b796c7a" providerId="LiveId" clId="{F93EBE21-A99F-4C28-8A86-59E1F5EFC4B5}" dt="2022-12-30T16:52:06.345" v="4700" actId="478"/>
          <ac:spMkLst>
            <pc:docMk/>
            <pc:sldMk cId="0" sldId="256"/>
            <ac:spMk id="538" creationId="{00000000-0000-0000-0000-000000000000}"/>
          </ac:spMkLst>
        </pc:spChg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8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299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0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1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2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3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4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5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6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7"/>
        </pc:sldMkLst>
      </pc:sldChg>
      <pc:sldChg chg="del">
        <pc:chgData name="대은" userId="1ba6ee5b3b796c7a" providerId="LiveId" clId="{F93EBE21-A99F-4C28-8A86-59E1F5EFC4B5}" dt="2022-12-29T12:45:36.180" v="523" actId="47"/>
        <pc:sldMkLst>
          <pc:docMk/>
          <pc:sldMk cId="0" sldId="308"/>
        </pc:sldMkLst>
      </pc:sldChg>
      <pc:sldChg chg="addSp delSp modSp add mod ord modNotes">
        <pc:chgData name="대은" userId="1ba6ee5b3b796c7a" providerId="LiveId" clId="{F93EBE21-A99F-4C28-8A86-59E1F5EFC4B5}" dt="2022-12-30T09:29:37.570" v="1852" actId="14100"/>
        <pc:sldMkLst>
          <pc:docMk/>
          <pc:sldMk cId="3828586459" sldId="309"/>
        </pc:sldMkLst>
        <pc:spChg chg="mod">
          <ac:chgData name="대은" userId="1ba6ee5b3b796c7a" providerId="LiveId" clId="{F93EBE21-A99F-4C28-8A86-59E1F5EFC4B5}" dt="2022-12-29T12:46:00.626" v="551"/>
          <ac:spMkLst>
            <pc:docMk/>
            <pc:sldMk cId="3828586459" sldId="309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37.570" v="1852" actId="14100"/>
          <ac:spMkLst>
            <pc:docMk/>
            <pc:sldMk cId="3828586459" sldId="309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09:06:56.287" v="787" actId="478"/>
          <ac:picMkLst>
            <pc:docMk/>
            <pc:sldMk cId="3828586459" sldId="309"/>
            <ac:picMk id="1026" creationId="{B3B4C8ED-708F-11A7-8509-CA724FBCD243}"/>
          </ac:picMkLst>
        </pc:picChg>
        <pc:picChg chg="add del mod">
          <ac:chgData name="대은" userId="1ba6ee5b3b796c7a" providerId="LiveId" clId="{F93EBE21-A99F-4C28-8A86-59E1F5EFC4B5}" dt="2022-12-30T09:08:49.909" v="804" actId="478"/>
          <ac:picMkLst>
            <pc:docMk/>
            <pc:sldMk cId="3828586459" sldId="309"/>
            <ac:picMk id="1028" creationId="{0A2B88C8-54C4-06C3-CBB0-3EE6DE19ED90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0" creationId="{D36437C9-DAFA-28BD-A460-F32918E49417}"/>
          </ac:picMkLst>
        </pc:picChg>
        <pc:picChg chg="add mod">
          <ac:chgData name="대은" userId="1ba6ee5b3b796c7a" providerId="LiveId" clId="{F93EBE21-A99F-4C28-8A86-59E1F5EFC4B5}" dt="2022-12-30T09:23:58.789" v="1669" actId="1076"/>
          <ac:picMkLst>
            <pc:docMk/>
            <pc:sldMk cId="3828586459" sldId="309"/>
            <ac:picMk id="1032" creationId="{C3888B58-45F4-8F3A-BFD8-9C4219EF4BFE}"/>
          </ac:picMkLst>
        </pc:picChg>
      </pc:sldChg>
      <pc:sldChg chg="delSp modSp add mod ord modNotes">
        <pc:chgData name="대은" userId="1ba6ee5b3b796c7a" providerId="LiveId" clId="{F93EBE21-A99F-4C28-8A86-59E1F5EFC4B5}" dt="2022-12-30T16:52:23.022" v="4701" actId="20577"/>
        <pc:sldMkLst>
          <pc:docMk/>
          <pc:sldMk cId="1155596885" sldId="310"/>
        </pc:sldMkLst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대은" userId="1ba6ee5b3b796c7a" providerId="LiveId" clId="{F93EBE21-A99F-4C28-8A86-59E1F5EFC4B5}" dt="2022-12-30T16:52:23.022" v="4701" actId="20577"/>
          <ac:spMkLst>
            <pc:docMk/>
            <pc:sldMk cId="1155596885" sldId="310"/>
            <ac:spMk id="1037" creationId="{00000000-0000-0000-0000-000000000000}"/>
          </ac:spMkLst>
        </pc:spChg>
        <pc:spChg chg="mod">
          <ac:chgData name="대은" userId="1ba6ee5b3b796c7a" providerId="LiveId" clId="{F93EBE21-A99F-4C28-8A86-59E1F5EFC4B5}" dt="2022-12-29T12:45:14.166" v="522" actId="1038"/>
          <ac:spMkLst>
            <pc:docMk/>
            <pc:sldMk cId="1155596885" sldId="310"/>
            <ac:spMk id="1038" creationId="{00000000-0000-0000-0000-000000000000}"/>
          </ac:spMkLst>
        </pc:spChg>
        <pc:grpChg chg="del">
          <ac:chgData name="대은" userId="1ba6ee5b3b796c7a" providerId="LiveId" clId="{F93EBE21-A99F-4C28-8A86-59E1F5EFC4B5}" dt="2022-12-30T09:24:26.478" v="1674" actId="478"/>
          <ac:grpSpMkLst>
            <pc:docMk/>
            <pc:sldMk cId="1155596885" sldId="310"/>
            <ac:grpSpMk id="1039" creationId="{00000000-0000-0000-0000-000000000000}"/>
          </ac:grpSpMkLst>
        </pc:grpChg>
        <pc:grpChg chg="del">
          <ac:chgData name="대은" userId="1ba6ee5b3b796c7a" providerId="LiveId" clId="{F93EBE21-A99F-4C28-8A86-59E1F5EFC4B5}" dt="2022-12-30T09:24:27.445" v="1675" actId="478"/>
          <ac:grpSpMkLst>
            <pc:docMk/>
            <pc:sldMk cId="1155596885" sldId="310"/>
            <ac:grpSpMk id="1052" creationId="{00000000-0000-0000-0000-000000000000}"/>
          </ac:grpSpMkLst>
        </pc:grpChg>
      </pc:sldChg>
      <pc:sldChg chg="addSp delSp modSp add mod">
        <pc:chgData name="대은" userId="1ba6ee5b3b796c7a" providerId="LiveId" clId="{F93EBE21-A99F-4C28-8A86-59E1F5EFC4B5}" dt="2022-12-30T16:53:02.716" v="4760" actId="1038"/>
        <pc:sldMkLst>
          <pc:docMk/>
          <pc:sldMk cId="399558995" sldId="311"/>
        </pc:sldMkLst>
        <pc:spChg chg="add mod">
          <ac:chgData name="대은" userId="1ba6ee5b3b796c7a" providerId="LiveId" clId="{F93EBE21-A99F-4C28-8A86-59E1F5EFC4B5}" dt="2022-12-30T16:53:02.716" v="4760" actId="1038"/>
          <ac:spMkLst>
            <pc:docMk/>
            <pc:sldMk cId="399558995" sldId="311"/>
            <ac:spMk id="11" creationId="{E54F37E3-9B35-0569-051C-C180028C4F02}"/>
          </ac:spMkLst>
        </pc:spChg>
        <pc:spChg chg="add mod">
          <ac:chgData name="대은" userId="1ba6ee5b3b796c7a" providerId="LiveId" clId="{F93EBE21-A99F-4C28-8A86-59E1F5EFC4B5}" dt="2022-12-30T15:20:36.826" v="4103"/>
          <ac:spMkLst>
            <pc:docMk/>
            <pc:sldMk cId="399558995" sldId="311"/>
            <ac:spMk id="13" creationId="{ADB21250-F9AC-20C0-D486-9FBA632F38DF}"/>
          </ac:spMkLst>
        </pc:spChg>
        <pc:spChg chg="mod">
          <ac:chgData name="대은" userId="1ba6ee5b3b796c7a" providerId="LiveId" clId="{F93EBE21-A99F-4C28-8A86-59E1F5EFC4B5}" dt="2022-12-29T12:50:39.756" v="611" actId="20577"/>
          <ac:spMkLst>
            <pc:docMk/>
            <pc:sldMk cId="399558995" sldId="31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15:05:47.322" v="3930" actId="1076"/>
          <ac:spMkLst>
            <pc:docMk/>
            <pc:sldMk cId="399558995" sldId="311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03:12.162" v="3913" actId="478"/>
          <ac:picMkLst>
            <pc:docMk/>
            <pc:sldMk cId="399558995" sldId="311"/>
            <ac:picMk id="3" creationId="{C7DD4EA8-67FD-B2D7-33AD-6E8FC9AF6F52}"/>
          </ac:picMkLst>
        </pc:picChg>
        <pc:picChg chg="add del mod">
          <ac:chgData name="대은" userId="1ba6ee5b3b796c7a" providerId="LiveId" clId="{F93EBE21-A99F-4C28-8A86-59E1F5EFC4B5}" dt="2022-12-30T15:04:03.290" v="3923" actId="478"/>
          <ac:picMkLst>
            <pc:docMk/>
            <pc:sldMk cId="399558995" sldId="311"/>
            <ac:picMk id="5" creationId="{88F043B8-A654-074C-6B96-1F581D49CCCE}"/>
          </ac:picMkLst>
        </pc:picChg>
        <pc:picChg chg="add mod">
          <ac:chgData name="대은" userId="1ba6ee5b3b796c7a" providerId="LiveId" clId="{F93EBE21-A99F-4C28-8A86-59E1F5EFC4B5}" dt="2022-12-30T15:18:33.893" v="3954" actId="1076"/>
          <ac:picMkLst>
            <pc:docMk/>
            <pc:sldMk cId="399558995" sldId="311"/>
            <ac:picMk id="7" creationId="{FEE99FC7-8A48-F65C-42CE-052C3B0EB717}"/>
          </ac:picMkLst>
        </pc:picChg>
        <pc:picChg chg="add mod">
          <ac:chgData name="대은" userId="1ba6ee5b3b796c7a" providerId="LiveId" clId="{F93EBE21-A99F-4C28-8A86-59E1F5EFC4B5}" dt="2022-12-30T15:10:14.655" v="3953" actId="1076"/>
          <ac:picMkLst>
            <pc:docMk/>
            <pc:sldMk cId="399558995" sldId="311"/>
            <ac:picMk id="9" creationId="{ECE8AE09-EA98-A785-FCD5-EB5C5E1D2B77}"/>
          </ac:picMkLst>
        </pc:picChg>
        <pc:picChg chg="add del mod">
          <ac:chgData name="대은" userId="1ba6ee5b3b796c7a" providerId="LiveId" clId="{F93EBE21-A99F-4C28-8A86-59E1F5EFC4B5}" dt="2022-12-30T15:18:43.395" v="3957" actId="478"/>
          <ac:picMkLst>
            <pc:docMk/>
            <pc:sldMk cId="399558995" sldId="311"/>
            <ac:picMk id="10" creationId="{1D03ED43-75B2-B9E2-120C-47E85303BBD7}"/>
          </ac:picMkLst>
        </pc:picChg>
        <pc:picChg chg="add mod">
          <ac:chgData name="대은" userId="1ba6ee5b3b796c7a" providerId="LiveId" clId="{F93EBE21-A99F-4C28-8A86-59E1F5EFC4B5}" dt="2022-12-30T16:53:02.716" v="4760" actId="1038"/>
          <ac:picMkLst>
            <pc:docMk/>
            <pc:sldMk cId="399558995" sldId="311"/>
            <ac:picMk id="12" creationId="{51BE1C73-CC46-E281-600B-42E53B98F2BA}"/>
          </ac:picMkLst>
        </pc:picChg>
        <pc:picChg chg="add mod">
          <ac:chgData name="대은" userId="1ba6ee5b3b796c7a" providerId="LiveId" clId="{F93EBE21-A99F-4C28-8A86-59E1F5EFC4B5}" dt="2022-12-30T15:20:26.036" v="4068" actId="1076"/>
          <ac:picMkLst>
            <pc:docMk/>
            <pc:sldMk cId="399558995" sldId="311"/>
            <ac:picMk id="14" creationId="{C8842835-E080-606B-B610-F7326262CCB9}"/>
          </ac:picMkLst>
        </pc:picChg>
        <pc:picChg chg="add del mod">
          <ac:chgData name="대은" userId="1ba6ee5b3b796c7a" providerId="LiveId" clId="{F93EBE21-A99F-4C28-8A86-59E1F5EFC4B5}" dt="2022-12-30T15:00:15.154" v="3908" actId="478"/>
          <ac:picMkLst>
            <pc:docMk/>
            <pc:sldMk cId="399558995" sldId="311"/>
            <ac:picMk id="7170" creationId="{1072A1C6-D0DE-68E8-AA14-6FD796590074}"/>
          </ac:picMkLst>
        </pc:picChg>
        <pc:picChg chg="add mod">
          <ac:chgData name="대은" userId="1ba6ee5b3b796c7a" providerId="LiveId" clId="{F93EBE21-A99F-4C28-8A86-59E1F5EFC4B5}" dt="2022-12-30T15:10:10.769" v="3951" actId="1076"/>
          <ac:picMkLst>
            <pc:docMk/>
            <pc:sldMk cId="399558995" sldId="311"/>
            <ac:picMk id="7172" creationId="{FA1AE625-800E-CD3F-9627-9832ABAA6E0D}"/>
          </ac:picMkLst>
        </pc:picChg>
        <pc:picChg chg="add mod">
          <ac:chgData name="대은" userId="1ba6ee5b3b796c7a" providerId="LiveId" clId="{F93EBE21-A99F-4C28-8A86-59E1F5EFC4B5}" dt="2022-12-30T15:10:12.171" v="3952" actId="1076"/>
          <ac:picMkLst>
            <pc:docMk/>
            <pc:sldMk cId="399558995" sldId="311"/>
            <ac:picMk id="7174" creationId="{D9B47F30-2EA5-1704-ACFB-A0D15FEEAAA4}"/>
          </ac:picMkLst>
        </pc:picChg>
      </pc:sldChg>
      <pc:sldChg chg="addSp delSp modSp add mod ord">
        <pc:chgData name="대은" userId="1ba6ee5b3b796c7a" providerId="LiveId" clId="{F93EBE21-A99F-4C28-8A86-59E1F5EFC4B5}" dt="2022-12-30T09:29:27.638" v="1850" actId="14100"/>
        <pc:sldMkLst>
          <pc:docMk/>
          <pc:sldMk cId="2628581612" sldId="312"/>
        </pc:sldMkLst>
        <pc:spChg chg="mod">
          <ac:chgData name="대은" userId="1ba6ee5b3b796c7a" providerId="LiveId" clId="{F93EBE21-A99F-4C28-8A86-59E1F5EFC4B5}" dt="2022-12-30T09:13:49.978" v="842"/>
          <ac:spMkLst>
            <pc:docMk/>
            <pc:sldMk cId="2628581612" sldId="31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2-12-30T09:29:27.638" v="1850" actId="14100"/>
          <ac:spMkLst>
            <pc:docMk/>
            <pc:sldMk cId="2628581612" sldId="312"/>
            <ac:spMk id="877" creationId="{00000000-0000-0000-0000-000000000000}"/>
          </ac:spMkLst>
        </pc:spChg>
        <pc:graphicFrameChg chg="add mod modGraphic">
          <ac:chgData name="대은" userId="1ba6ee5b3b796c7a" providerId="LiveId" clId="{F93EBE21-A99F-4C28-8A86-59E1F5EFC4B5}" dt="2022-12-30T09:28:16.293" v="1845" actId="404"/>
          <ac:graphicFrameMkLst>
            <pc:docMk/>
            <pc:sldMk cId="2628581612" sldId="312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09:20:08.529" v="1512" actId="478"/>
          <ac:picMkLst>
            <pc:docMk/>
            <pc:sldMk cId="2628581612" sldId="312"/>
            <ac:picMk id="4" creationId="{D0F07E3C-071D-9E3E-A104-1E0A40A8D687}"/>
          </ac:picMkLst>
        </pc:picChg>
        <pc:picChg chg="add del mod">
          <ac:chgData name="대은" userId="1ba6ee5b3b796c7a" providerId="LiveId" clId="{F93EBE21-A99F-4C28-8A86-59E1F5EFC4B5}" dt="2022-12-30T09:23:06.981" v="1656" actId="478"/>
          <ac:picMkLst>
            <pc:docMk/>
            <pc:sldMk cId="2628581612" sldId="312"/>
            <ac:picMk id="6" creationId="{F9DCE038-00AB-8001-B813-18B7CB3D70CC}"/>
          </ac:picMkLst>
        </pc:picChg>
        <pc:picChg chg="del">
          <ac:chgData name="대은" userId="1ba6ee5b3b796c7a" providerId="LiveId" clId="{F93EBE21-A99F-4C28-8A86-59E1F5EFC4B5}" dt="2022-12-30T09:14:23.651" v="844" actId="478"/>
          <ac:picMkLst>
            <pc:docMk/>
            <pc:sldMk cId="2628581612" sldId="312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09:14:21.403" v="843" actId="478"/>
          <ac:picMkLst>
            <pc:docMk/>
            <pc:sldMk cId="2628581612" sldId="312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2-12-30T12:39:13.225" v="2639" actId="14100"/>
        <pc:sldMkLst>
          <pc:docMk/>
          <pc:sldMk cId="144636280" sldId="313"/>
        </pc:sldMkLst>
        <pc:spChg chg="add del mod">
          <ac:chgData name="대은" userId="1ba6ee5b3b796c7a" providerId="LiveId" clId="{F93EBE21-A99F-4C28-8A86-59E1F5EFC4B5}" dt="2022-12-30T11:42:52.072" v="1891" actId="478"/>
          <ac:spMkLst>
            <pc:docMk/>
            <pc:sldMk cId="144636280" sldId="313"/>
            <ac:spMk id="8" creationId="{F5290BE9-CC46-67F8-6714-DDC372947BB1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9" creationId="{0110F5E4-1875-AC25-1DEF-71FC037D02DC}"/>
          </ac:spMkLst>
        </pc:spChg>
        <pc:spChg chg="add mod">
          <ac:chgData name="대은" userId="1ba6ee5b3b796c7a" providerId="LiveId" clId="{F93EBE21-A99F-4C28-8A86-59E1F5EFC4B5}" dt="2022-12-30T12:32:51.193" v="2519" actId="2711"/>
          <ac:spMkLst>
            <pc:docMk/>
            <pc:sldMk cId="144636280" sldId="313"/>
            <ac:spMk id="12" creationId="{19E96F21-07E1-F3CB-57CB-DC188C2CB2A1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13" creationId="{49AFAE1B-A67E-0E10-0884-AD1A084D5B1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4" creationId="{D6A4C081-4A96-2CA0-9462-87E38B636B56}"/>
          </ac:spMkLst>
        </pc:spChg>
        <pc:spChg chg="add del mod">
          <ac:chgData name="대은" userId="1ba6ee5b3b796c7a" providerId="LiveId" clId="{F93EBE21-A99F-4C28-8A86-59E1F5EFC4B5}" dt="2022-12-30T11:56:54.186" v="2059" actId="478"/>
          <ac:spMkLst>
            <pc:docMk/>
            <pc:sldMk cId="144636280" sldId="313"/>
            <ac:spMk id="15" creationId="{B44AA336-F410-1D48-3DC0-65A17AB96120}"/>
          </ac:spMkLst>
        </pc:spChg>
        <pc:spChg chg="add del mod">
          <ac:chgData name="대은" userId="1ba6ee5b3b796c7a" providerId="LiveId" clId="{F93EBE21-A99F-4C28-8A86-59E1F5EFC4B5}" dt="2022-12-30T12:10:35.202" v="2155" actId="478"/>
          <ac:spMkLst>
            <pc:docMk/>
            <pc:sldMk cId="144636280" sldId="313"/>
            <ac:spMk id="16" creationId="{89A80B5F-15CA-1806-ADF8-1E6AD99959C1}"/>
          </ac:spMkLst>
        </pc:spChg>
        <pc:spChg chg="add del mod">
          <ac:chgData name="대은" userId="1ba6ee5b3b796c7a" providerId="LiveId" clId="{F93EBE21-A99F-4C28-8A86-59E1F5EFC4B5}" dt="2022-12-30T12:11:02.938" v="2159" actId="478"/>
          <ac:spMkLst>
            <pc:docMk/>
            <pc:sldMk cId="144636280" sldId="313"/>
            <ac:spMk id="17" creationId="{2FF298B8-372F-EF71-374D-2B57C4019574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18" creationId="{5B5405F1-EB71-5926-4E8C-03DABE4A5278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19" creationId="{8FF103E0-F811-DBFA-97F7-B0D412F6FF4C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0" creationId="{D8BB24B8-6933-7488-1C30-07077BE517AE}"/>
          </ac:spMkLst>
        </pc:spChg>
        <pc:spChg chg="add del mod">
          <ac:chgData name="대은" userId="1ba6ee5b3b796c7a" providerId="LiveId" clId="{F93EBE21-A99F-4C28-8A86-59E1F5EFC4B5}" dt="2022-12-30T12:08:34.179" v="2133" actId="478"/>
          <ac:spMkLst>
            <pc:docMk/>
            <pc:sldMk cId="144636280" sldId="313"/>
            <ac:spMk id="21" creationId="{F69556BA-FC01-6E3F-122B-8FD8B080FE7F}"/>
          </ac:spMkLst>
        </pc:spChg>
        <pc:spChg chg="add del mod">
          <ac:chgData name="대은" userId="1ba6ee5b3b796c7a" providerId="LiveId" clId="{F93EBE21-A99F-4C28-8A86-59E1F5EFC4B5}" dt="2022-12-30T12:08:35.947" v="2134" actId="478"/>
          <ac:spMkLst>
            <pc:docMk/>
            <pc:sldMk cId="144636280" sldId="313"/>
            <ac:spMk id="22" creationId="{0D96A5D5-F7E8-E2D6-0672-841BAA220B78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3" creationId="{2CEBA2B8-5FB7-40DA-E1AC-95DDA13B7A1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4" creationId="{AD8E1970-3C7F-5033-035D-58E6413AEEFF}"/>
          </ac:spMkLst>
        </pc:spChg>
        <pc:spChg chg="add del mod">
          <ac:chgData name="대은" userId="1ba6ee5b3b796c7a" providerId="LiveId" clId="{F93EBE21-A99F-4C28-8A86-59E1F5EFC4B5}" dt="2022-12-30T12:10:25.234" v="2151" actId="478"/>
          <ac:spMkLst>
            <pc:docMk/>
            <pc:sldMk cId="144636280" sldId="313"/>
            <ac:spMk id="25" creationId="{2B0546D3-0BB4-E475-5E02-A48F1CC4C6EF}"/>
          </ac:spMkLst>
        </pc:spChg>
        <pc:spChg chg="add del mod">
          <ac:chgData name="대은" userId="1ba6ee5b3b796c7a" providerId="LiveId" clId="{F93EBE21-A99F-4C28-8A86-59E1F5EFC4B5}" dt="2022-12-30T12:10:27.428" v="2152" actId="478"/>
          <ac:spMkLst>
            <pc:docMk/>
            <pc:sldMk cId="144636280" sldId="313"/>
            <ac:spMk id="26" creationId="{14D2375D-9905-DFF5-2AD2-FEFE1024DA89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7" creationId="{C1DC228A-1B71-23EB-6335-D2199D11CCD6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8" creationId="{ACD1212A-591C-E3A6-644F-11449FE59E27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29" creationId="{6918BE58-47CF-C0CD-188B-8F2AD1DDAE3D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0" creationId="{EF6A7E56-64A6-6403-6588-F4CC73BD5C7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1" creationId="{6E473098-9D84-4E99-7BF9-DD677E3C0EFB}"/>
          </ac:spMkLst>
        </pc:spChg>
        <pc:spChg chg="add mod ord">
          <ac:chgData name="대은" userId="1ba6ee5b3b796c7a" providerId="LiveId" clId="{F93EBE21-A99F-4C28-8A86-59E1F5EFC4B5}" dt="2022-12-30T12:38:22.076" v="2626" actId="404"/>
          <ac:spMkLst>
            <pc:docMk/>
            <pc:sldMk cId="144636280" sldId="313"/>
            <ac:spMk id="32" creationId="{BC28821B-06F6-C01B-F312-AEF864DFFD8B}"/>
          </ac:spMkLst>
        </pc:spChg>
        <pc:spChg chg="add del mod">
          <ac:chgData name="대은" userId="1ba6ee5b3b796c7a" providerId="LiveId" clId="{F93EBE21-A99F-4C28-8A86-59E1F5EFC4B5}" dt="2022-12-30T12:15:03.875" v="2233"/>
          <ac:spMkLst>
            <pc:docMk/>
            <pc:sldMk cId="144636280" sldId="313"/>
            <ac:spMk id="33" creationId="{F89A8FF5-C84E-C5A3-EB47-A7DC4E24AC3E}"/>
          </ac:spMkLst>
        </pc:spChg>
        <pc:spChg chg="add mod">
          <ac:chgData name="대은" userId="1ba6ee5b3b796c7a" providerId="LiveId" clId="{F93EBE21-A99F-4C28-8A86-59E1F5EFC4B5}" dt="2022-12-30T12:38:28.419" v="2627" actId="404"/>
          <ac:spMkLst>
            <pc:docMk/>
            <pc:sldMk cId="144636280" sldId="313"/>
            <ac:spMk id="34" creationId="{0466C509-5689-AB67-0CC5-AF7555C453B6}"/>
          </ac:spMkLst>
        </pc:spChg>
        <pc:spChg chg="add del mod ord">
          <ac:chgData name="대은" userId="1ba6ee5b3b796c7a" providerId="LiveId" clId="{F93EBE21-A99F-4C28-8A86-59E1F5EFC4B5}" dt="2022-12-30T12:19:02.053" v="2304" actId="478"/>
          <ac:spMkLst>
            <pc:docMk/>
            <pc:sldMk cId="144636280" sldId="313"/>
            <ac:spMk id="35" creationId="{B6CEE1A9-7198-9B55-4BA8-4C5200597A4E}"/>
          </ac:spMkLst>
        </pc:spChg>
        <pc:spChg chg="add del mod">
          <ac:chgData name="대은" userId="1ba6ee5b3b796c7a" providerId="LiveId" clId="{F93EBE21-A99F-4C28-8A86-59E1F5EFC4B5}" dt="2022-12-30T12:17:30.655" v="2284" actId="478"/>
          <ac:spMkLst>
            <pc:docMk/>
            <pc:sldMk cId="144636280" sldId="313"/>
            <ac:spMk id="36" creationId="{6F631F29-DD4A-F27A-D4D4-FD8EE87A9C42}"/>
          </ac:spMkLst>
        </pc:spChg>
        <pc:spChg chg="add del mod">
          <ac:chgData name="대은" userId="1ba6ee5b3b796c7a" providerId="LiveId" clId="{F93EBE21-A99F-4C28-8A86-59E1F5EFC4B5}" dt="2022-12-30T12:17:28.423" v="2283" actId="478"/>
          <ac:spMkLst>
            <pc:docMk/>
            <pc:sldMk cId="144636280" sldId="313"/>
            <ac:spMk id="37" creationId="{C9BD475C-FD36-E48C-9DA0-91098BAC45B4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8" creationId="{3AB924FC-8B16-E3D5-E86D-428B08ABB72F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39" creationId="{73D5861C-8507-D96D-9A2B-89684FED24B6}"/>
          </ac:spMkLst>
        </pc:spChg>
        <pc:spChg chg="add mo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0" creationId="{3E4E97BC-3D04-B50B-ED1A-4B86C2B553F6}"/>
          </ac:spMkLst>
        </pc:spChg>
        <pc:spChg chg="add mod ord">
          <ac:chgData name="대은" userId="1ba6ee5b3b796c7a" providerId="LiveId" clId="{F93EBE21-A99F-4C28-8A86-59E1F5EFC4B5}" dt="2022-12-30T12:33:49.653" v="2597" actId="1038"/>
          <ac:spMkLst>
            <pc:docMk/>
            <pc:sldMk cId="144636280" sldId="313"/>
            <ac:spMk id="41" creationId="{57C4CC23-8CF1-9CA4-C407-D0EAC9614CF4}"/>
          </ac:spMkLst>
        </pc:spChg>
        <pc:spChg chg="add mod">
          <ac:chgData name="대은" userId="1ba6ee5b3b796c7a" providerId="LiveId" clId="{F93EBE21-A99F-4C28-8A86-59E1F5EFC4B5}" dt="2022-12-30T12:38:04.071" v="2625" actId="1036"/>
          <ac:spMkLst>
            <pc:docMk/>
            <pc:sldMk cId="144636280" sldId="313"/>
            <ac:spMk id="42" creationId="{01A7C8B2-B795-9662-EA4A-316513AA63F4}"/>
          </ac:spMkLst>
        </pc:spChg>
        <pc:spChg chg="add del mod">
          <ac:chgData name="대은" userId="1ba6ee5b3b796c7a" providerId="LiveId" clId="{F93EBE21-A99F-4C28-8A86-59E1F5EFC4B5}" dt="2022-12-30T12:23:28.935" v="2348" actId="478"/>
          <ac:spMkLst>
            <pc:docMk/>
            <pc:sldMk cId="144636280" sldId="313"/>
            <ac:spMk id="45" creationId="{3B840BBB-F8CE-153D-BC68-9017CB89235D}"/>
          </ac:spMkLst>
        </pc:spChg>
        <pc:spChg chg="add del mod">
          <ac:chgData name="대은" userId="1ba6ee5b3b796c7a" providerId="LiveId" clId="{F93EBE21-A99F-4C28-8A86-59E1F5EFC4B5}" dt="2022-12-30T12:23:39.289" v="2351" actId="478"/>
          <ac:spMkLst>
            <pc:docMk/>
            <pc:sldMk cId="144636280" sldId="313"/>
            <ac:spMk id="46" creationId="{7A1EA299-B52D-9765-9C2A-E0C7AFD818E5}"/>
          </ac:spMkLst>
        </pc:spChg>
        <pc:spChg chg="add del mod">
          <ac:chgData name="대은" userId="1ba6ee5b3b796c7a" providerId="LiveId" clId="{F93EBE21-A99F-4C28-8A86-59E1F5EFC4B5}" dt="2022-12-30T12:23:57.715" v="2356" actId="478"/>
          <ac:spMkLst>
            <pc:docMk/>
            <pc:sldMk cId="144636280" sldId="313"/>
            <ac:spMk id="47" creationId="{086ED6DF-01D2-973C-05CC-EECA015FE7BB}"/>
          </ac:spMkLst>
        </pc:spChg>
        <pc:spChg chg="add mod">
          <ac:chgData name="대은" userId="1ba6ee5b3b796c7a" providerId="LiveId" clId="{F93EBE21-A99F-4C28-8A86-59E1F5EFC4B5}" dt="2022-12-30T12:37:57.222" v="2617" actId="1036"/>
          <ac:spMkLst>
            <pc:docMk/>
            <pc:sldMk cId="144636280" sldId="313"/>
            <ac:spMk id="48" creationId="{0C4EC9D4-B5EC-1126-B787-FFC8B178FBB0}"/>
          </ac:spMkLst>
        </pc:spChg>
        <pc:spChg chg="add mod">
          <ac:chgData name="대은" userId="1ba6ee5b3b796c7a" providerId="LiveId" clId="{F93EBE21-A99F-4C28-8A86-59E1F5EFC4B5}" dt="2022-12-30T12:37:41.071" v="2608" actId="1076"/>
          <ac:spMkLst>
            <pc:docMk/>
            <pc:sldMk cId="144636280" sldId="313"/>
            <ac:spMk id="49" creationId="{3F3ECD40-1E01-64D0-4D4E-F21A082DDB44}"/>
          </ac:spMkLst>
        </pc:spChg>
        <pc:spChg chg="add mod">
          <ac:chgData name="대은" userId="1ba6ee5b3b796c7a" providerId="LiveId" clId="{F93EBE21-A99F-4C28-8A86-59E1F5EFC4B5}" dt="2022-12-30T12:37:45.278" v="2609" actId="1076"/>
          <ac:spMkLst>
            <pc:docMk/>
            <pc:sldMk cId="144636280" sldId="313"/>
            <ac:spMk id="50" creationId="{8A317AF1-58B0-8569-85E0-E9B78C0CCE82}"/>
          </ac:spMkLst>
        </pc:spChg>
        <pc:spChg chg="add del mod ord">
          <ac:chgData name="대은" userId="1ba6ee5b3b796c7a" providerId="LiveId" clId="{F93EBE21-A99F-4C28-8A86-59E1F5EFC4B5}" dt="2022-12-30T12:38:48.784" v="2631" actId="478"/>
          <ac:spMkLst>
            <pc:docMk/>
            <pc:sldMk cId="144636280" sldId="313"/>
            <ac:spMk id="51" creationId="{63B70B70-87BB-EC86-12D4-863FA405AE51}"/>
          </ac:spMkLst>
        </pc:spChg>
        <pc:spChg chg="mod">
          <ac:chgData name="대은" userId="1ba6ee5b3b796c7a" providerId="LiveId" clId="{F93EBE21-A99F-4C28-8A86-59E1F5EFC4B5}" dt="2022-12-30T12:39:13.225" v="2639" actId="14100"/>
          <ac:spMkLst>
            <pc:docMk/>
            <pc:sldMk cId="144636280" sldId="313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2-12-30T11:42:50.711" v="1890" actId="478"/>
          <ac:spMkLst>
            <pc:docMk/>
            <pc:sldMk cId="144636280" sldId="313"/>
            <ac:spMk id="877" creationId="{00000000-0000-0000-0000-000000000000}"/>
          </ac:spMkLst>
        </pc:spChg>
        <pc:graphicFrameChg chg="del modGraphic">
          <ac:chgData name="대은" userId="1ba6ee5b3b796c7a" providerId="LiveId" clId="{F93EBE21-A99F-4C28-8A86-59E1F5EFC4B5}" dt="2022-12-30T11:42:56.334" v="1893" actId="478"/>
          <ac:graphicFrameMkLst>
            <pc:docMk/>
            <pc:sldMk cId="144636280" sldId="313"/>
            <ac:graphicFrameMk id="2" creationId="{F50E224D-E12F-6D18-3C86-082D838B4734}"/>
          </ac:graphicFrameMkLst>
        </pc:graphicFrameChg>
        <pc:picChg chg="add del mod">
          <ac:chgData name="대은" userId="1ba6ee5b3b796c7a" providerId="LiveId" clId="{F93EBE21-A99F-4C28-8A86-59E1F5EFC4B5}" dt="2022-12-30T11:37:20.814" v="1881" actId="478"/>
          <ac:picMkLst>
            <pc:docMk/>
            <pc:sldMk cId="144636280" sldId="313"/>
            <ac:picMk id="4" creationId="{7B580DD1-1728-9F44-DCF8-213E14043CD5}"/>
          </ac:picMkLst>
        </pc:picChg>
        <pc:picChg chg="add del mod">
          <ac:chgData name="대은" userId="1ba6ee5b3b796c7a" providerId="LiveId" clId="{F93EBE21-A99F-4C28-8A86-59E1F5EFC4B5}" dt="2022-12-30T11:50:34.503" v="1898" actId="478"/>
          <ac:picMkLst>
            <pc:docMk/>
            <pc:sldMk cId="144636280" sldId="313"/>
            <ac:picMk id="6" creationId="{EB18ABDC-3B9B-7EF0-93DD-E73D6107A490}"/>
          </ac:picMkLst>
        </pc:picChg>
        <pc:picChg chg="add del mod">
          <ac:chgData name="대은" userId="1ba6ee5b3b796c7a" providerId="LiveId" clId="{F93EBE21-A99F-4C28-8A86-59E1F5EFC4B5}" dt="2022-12-30T12:38:45.260" v="2629" actId="478"/>
          <ac:picMkLst>
            <pc:docMk/>
            <pc:sldMk cId="144636280" sldId="313"/>
            <ac:picMk id="11" creationId="{E21B9773-8653-6E85-B565-7C27F62BD08E}"/>
          </ac:picMkLst>
        </pc:picChg>
        <pc:cxnChg chg="add del">
          <ac:chgData name="대은" userId="1ba6ee5b3b796c7a" providerId="LiveId" clId="{F93EBE21-A99F-4C28-8A86-59E1F5EFC4B5}" dt="2022-12-30T12:22:56.098" v="2342" actId="478"/>
          <ac:cxnSpMkLst>
            <pc:docMk/>
            <pc:sldMk cId="144636280" sldId="313"/>
            <ac:cxnSpMk id="44" creationId="{5375517F-B218-53F0-84DB-B7361784097F}"/>
          </ac:cxnSpMkLst>
        </pc:cxnChg>
        <pc:cxnChg chg="add mod">
          <ac:chgData name="대은" userId="1ba6ee5b3b796c7a" providerId="LiveId" clId="{F93EBE21-A99F-4C28-8A86-59E1F5EFC4B5}" dt="2022-12-30T12:38:04.071" v="2625" actId="1036"/>
          <ac:cxnSpMkLst>
            <pc:docMk/>
            <pc:sldMk cId="144636280" sldId="313"/>
            <ac:cxnSpMk id="53" creationId="{D86D8063-2A75-0F7E-F736-D846F8CBF16D}"/>
          </ac:cxnSpMkLst>
        </pc:cxnChg>
        <pc:cxnChg chg="add mod">
          <ac:chgData name="대은" userId="1ba6ee5b3b796c7a" providerId="LiveId" clId="{F93EBE21-A99F-4C28-8A86-59E1F5EFC4B5}" dt="2022-12-30T12:37:57.222" v="2617" actId="1036"/>
          <ac:cxnSpMkLst>
            <pc:docMk/>
            <pc:sldMk cId="144636280" sldId="313"/>
            <ac:cxnSpMk id="57" creationId="{E7B95C7C-2EE9-BDA8-D198-54BED739B925}"/>
          </ac:cxnSpMkLst>
        </pc:cxnChg>
        <pc:cxnChg chg="add mod">
          <ac:chgData name="대은" userId="1ba6ee5b3b796c7a" providerId="LiveId" clId="{F93EBE21-A99F-4C28-8A86-59E1F5EFC4B5}" dt="2022-12-30T12:37:45.278" v="2609" actId="1076"/>
          <ac:cxnSpMkLst>
            <pc:docMk/>
            <pc:sldMk cId="144636280" sldId="313"/>
            <ac:cxnSpMk id="60" creationId="{E71318B7-70C1-4D66-916D-6BBAB7FED61E}"/>
          </ac:cxnSpMkLst>
        </pc:cxnChg>
        <pc:cxnChg chg="add mod">
          <ac:chgData name="대은" userId="1ba6ee5b3b796c7a" providerId="LiveId" clId="{F93EBE21-A99F-4C28-8A86-59E1F5EFC4B5}" dt="2022-12-30T12:37:41.071" v="2608" actId="1076"/>
          <ac:cxnSpMkLst>
            <pc:docMk/>
            <pc:sldMk cId="144636280" sldId="313"/>
            <ac:cxnSpMk id="63" creationId="{5C408A62-8EEF-FDB8-9DD1-E83818BC1EE1}"/>
          </ac:cxnSpMkLst>
        </pc:cxnChg>
      </pc:sldChg>
      <pc:sldChg chg="addSp delSp modSp add mod">
        <pc:chgData name="대은" userId="1ba6ee5b3b796c7a" providerId="LiveId" clId="{F93EBE21-A99F-4C28-8A86-59E1F5EFC4B5}" dt="2022-12-30T12:51:08.008" v="3130" actId="478"/>
        <pc:sldMkLst>
          <pc:docMk/>
          <pc:sldMk cId="3479440095" sldId="314"/>
        </pc:sldMkLst>
        <pc:spChg chg="mod">
          <ac:chgData name="대은" userId="1ba6ee5b3b796c7a" providerId="LiveId" clId="{F93EBE21-A99F-4C28-8A86-59E1F5EFC4B5}" dt="2022-12-30T12:41:23.015" v="2676"/>
          <ac:spMkLst>
            <pc:docMk/>
            <pc:sldMk cId="3479440095" sldId="314"/>
            <ac:spMk id="876" creationId="{00000000-0000-0000-0000-000000000000}"/>
          </ac:spMkLst>
        </pc:spChg>
        <pc:spChg chg="mod ord">
          <ac:chgData name="대은" userId="1ba6ee5b3b796c7a" providerId="LiveId" clId="{F93EBE21-A99F-4C28-8A86-59E1F5EFC4B5}" dt="2022-12-30T12:50:58.961" v="3128"/>
          <ac:spMkLst>
            <pc:docMk/>
            <pc:sldMk cId="3479440095" sldId="314"/>
            <ac:spMk id="877" creationId="{00000000-0000-0000-0000-000000000000}"/>
          </ac:spMkLst>
        </pc:spChg>
        <pc:graphicFrameChg chg="add mod">
          <ac:chgData name="대은" userId="1ba6ee5b3b796c7a" providerId="LiveId" clId="{F93EBE21-A99F-4C28-8A86-59E1F5EFC4B5}" dt="2022-12-30T12:48:13.797" v="3053"/>
          <ac:graphicFrameMkLst>
            <pc:docMk/>
            <pc:sldMk cId="3479440095" sldId="314"/>
            <ac:graphicFrameMk id="4" creationId="{766CDBAB-F0FB-40C4-ACFE-AAEDD54AA4DC}"/>
          </ac:graphicFrameMkLst>
        </pc:graphicFrameChg>
        <pc:picChg chg="add del mod ord">
          <ac:chgData name="대은" userId="1ba6ee5b3b796c7a" providerId="LiveId" clId="{F93EBE21-A99F-4C28-8A86-59E1F5EFC4B5}" dt="2022-12-30T12:51:08.008" v="3130" actId="478"/>
          <ac:picMkLst>
            <pc:docMk/>
            <pc:sldMk cId="3479440095" sldId="314"/>
            <ac:picMk id="3" creationId="{269E3C06-2313-FC16-F532-01C1303A4A9B}"/>
          </ac:picMkLst>
        </pc:picChg>
      </pc:sldChg>
      <pc:sldChg chg="addSp delSp modSp add del mod">
        <pc:chgData name="대은" userId="1ba6ee5b3b796c7a" providerId="LiveId" clId="{F93EBE21-A99F-4C28-8A86-59E1F5EFC4B5}" dt="2022-12-30T15:31:10.923" v="4142" actId="47"/>
        <pc:sldMkLst>
          <pc:docMk/>
          <pc:sldMk cId="2581053755" sldId="315"/>
        </pc:sldMkLst>
        <pc:spChg chg="add del mod">
          <ac:chgData name="대은" userId="1ba6ee5b3b796c7a" providerId="LiveId" clId="{F93EBE21-A99F-4C28-8A86-59E1F5EFC4B5}" dt="2022-12-30T15:23:40.348" v="4105"/>
          <ac:spMkLst>
            <pc:docMk/>
            <pc:sldMk cId="2581053755" sldId="315"/>
            <ac:spMk id="2" creationId="{23D72F38-EB23-764A-2712-E950699F0648}"/>
          </ac:spMkLst>
        </pc:spChg>
        <pc:spChg chg="mod">
          <ac:chgData name="대은" userId="1ba6ee5b3b796c7a" providerId="LiveId" clId="{F93EBE21-A99F-4C28-8A86-59E1F5EFC4B5}" dt="2022-12-30T14:39:40.799" v="3685" actId="255"/>
          <ac:spMkLst>
            <pc:docMk/>
            <pc:sldMk cId="2581053755" sldId="315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5:23:40.348" v="4105"/>
          <ac:picMkLst>
            <pc:docMk/>
            <pc:sldMk cId="2581053755" sldId="315"/>
            <ac:picMk id="3" creationId="{E5DBA8E8-1C71-8DB6-94E2-7BBBF067F89A}"/>
          </ac:picMkLst>
        </pc:picChg>
      </pc:sldChg>
      <pc:sldChg chg="addSp delSp modSp add mod">
        <pc:chgData name="대은" userId="1ba6ee5b3b796c7a" providerId="LiveId" clId="{F93EBE21-A99F-4C28-8A86-59E1F5EFC4B5}" dt="2022-12-30T14:55:57.681" v="3899" actId="1076"/>
        <pc:sldMkLst>
          <pc:docMk/>
          <pc:sldMk cId="2553416535" sldId="316"/>
        </pc:sldMkLst>
        <pc:spChg chg="add del mod">
          <ac:chgData name="대은" userId="1ba6ee5b3b796c7a" providerId="LiveId" clId="{F93EBE21-A99F-4C28-8A86-59E1F5EFC4B5}" dt="2022-12-30T14:50:51.786" v="3830"/>
          <ac:spMkLst>
            <pc:docMk/>
            <pc:sldMk cId="2553416535" sldId="316"/>
            <ac:spMk id="2" creationId="{77D7FB88-E651-AB82-F5B1-65954C97A81E}"/>
          </ac:spMkLst>
        </pc:spChg>
        <pc:spChg chg="add mod">
          <ac:chgData name="대은" userId="1ba6ee5b3b796c7a" providerId="LiveId" clId="{F93EBE21-A99F-4C28-8A86-59E1F5EFC4B5}" dt="2022-12-30T14:55:31.321" v="3885" actId="1076"/>
          <ac:spMkLst>
            <pc:docMk/>
            <pc:sldMk cId="2553416535" sldId="316"/>
            <ac:spMk id="3" creationId="{DC94AE55-595A-2669-221A-5AA839EE261D}"/>
          </ac:spMkLst>
        </pc:spChg>
        <pc:spChg chg="add mod">
          <ac:chgData name="대은" userId="1ba6ee5b3b796c7a" providerId="LiveId" clId="{F93EBE21-A99F-4C28-8A86-59E1F5EFC4B5}" dt="2022-12-30T14:55:27.556" v="3884" actId="1076"/>
          <ac:spMkLst>
            <pc:docMk/>
            <pc:sldMk cId="2553416535" sldId="316"/>
            <ac:spMk id="6" creationId="{F1014524-1EAD-D447-C1C4-3AFD4A7161DF}"/>
          </ac:spMkLst>
        </pc:spChg>
        <pc:spChg chg="add mod">
          <ac:chgData name="대은" userId="1ba6ee5b3b796c7a" providerId="LiveId" clId="{F93EBE21-A99F-4C28-8A86-59E1F5EFC4B5}" dt="2022-12-30T14:55:19.236" v="3882" actId="1076"/>
          <ac:spMkLst>
            <pc:docMk/>
            <pc:sldMk cId="2553416535" sldId="316"/>
            <ac:spMk id="7" creationId="{FB322EEE-1D69-B3CB-D15B-6C2B0572AAE4}"/>
          </ac:spMkLst>
        </pc:spChg>
        <pc:spChg chg="add mod">
          <ac:chgData name="대은" userId="1ba6ee5b3b796c7a" providerId="LiveId" clId="{F93EBE21-A99F-4C28-8A86-59E1F5EFC4B5}" dt="2022-12-30T14:55:57.681" v="3899" actId="1076"/>
          <ac:spMkLst>
            <pc:docMk/>
            <pc:sldMk cId="2553416535" sldId="316"/>
            <ac:spMk id="8" creationId="{74DD431E-AE2E-0B44-7502-12409F3A3BE0}"/>
          </ac:spMkLst>
        </pc:spChg>
        <pc:spChg chg="mod">
          <ac:chgData name="대은" userId="1ba6ee5b3b796c7a" providerId="LiveId" clId="{F93EBE21-A99F-4C28-8A86-59E1F5EFC4B5}" dt="2022-12-30T14:43:44.569" v="3777" actId="6549"/>
          <ac:spMkLst>
            <pc:docMk/>
            <pc:sldMk cId="2553416535" sldId="316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2-12-30T14:51:28.760" v="3837" actId="478"/>
          <ac:picMkLst>
            <pc:docMk/>
            <pc:sldMk cId="2553416535" sldId="316"/>
            <ac:picMk id="5" creationId="{2D2C804C-428B-5621-3BAB-84DCC0B3D932}"/>
          </ac:picMkLst>
        </pc:picChg>
        <pc:picChg chg="del">
          <ac:chgData name="대은" userId="1ba6ee5b3b796c7a" providerId="LiveId" clId="{F93EBE21-A99F-4C28-8A86-59E1F5EFC4B5}" dt="2022-12-30T14:43:48.710" v="3779" actId="478"/>
          <ac:picMkLst>
            <pc:docMk/>
            <pc:sldMk cId="2553416535" sldId="316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4:43:48.118" v="3778" actId="478"/>
          <ac:picMkLst>
            <pc:docMk/>
            <pc:sldMk cId="2553416535" sldId="316"/>
            <ac:picMk id="1032" creationId="{C3888B58-45F4-8F3A-BFD8-9C4219EF4BFE}"/>
          </ac:picMkLst>
        </pc:picChg>
        <pc:picChg chg="add del mod">
          <ac:chgData name="대은" userId="1ba6ee5b3b796c7a" providerId="LiveId" clId="{F93EBE21-A99F-4C28-8A86-59E1F5EFC4B5}" dt="2022-12-30T14:44:05.294" v="3784" actId="478"/>
          <ac:picMkLst>
            <pc:docMk/>
            <pc:sldMk cId="2553416535" sldId="316"/>
            <ac:picMk id="2050" creationId="{7E73B396-CA8E-FA71-C27E-DF5F2EE0AB38}"/>
          </ac:picMkLst>
        </pc:picChg>
        <pc:picChg chg="add mod">
          <ac:chgData name="대은" userId="1ba6ee5b3b796c7a" providerId="LiveId" clId="{F93EBE21-A99F-4C28-8A86-59E1F5EFC4B5}" dt="2022-12-30T14:50:38.457" v="3822" actId="1076"/>
          <ac:picMkLst>
            <pc:docMk/>
            <pc:sldMk cId="2553416535" sldId="316"/>
            <ac:picMk id="2052" creationId="{BBE78BDE-0C04-15AA-6091-B43F504D50B4}"/>
          </ac:picMkLst>
        </pc:picChg>
        <pc:picChg chg="add mod">
          <ac:chgData name="대은" userId="1ba6ee5b3b796c7a" providerId="LiveId" clId="{F93EBE21-A99F-4C28-8A86-59E1F5EFC4B5}" dt="2022-12-30T14:55:22.457" v="3883" actId="1076"/>
          <ac:picMkLst>
            <pc:docMk/>
            <pc:sldMk cId="2553416535" sldId="316"/>
            <ac:picMk id="2054" creationId="{5EEC198C-ED7A-8E60-2E21-9C09947299F7}"/>
          </ac:picMkLst>
        </pc:picChg>
        <pc:picChg chg="add del">
          <ac:chgData name="대은" userId="1ba6ee5b3b796c7a" providerId="LiveId" clId="{F93EBE21-A99F-4C28-8A86-59E1F5EFC4B5}" dt="2022-12-30T14:47:22.292" v="3797"/>
          <ac:picMkLst>
            <pc:docMk/>
            <pc:sldMk cId="2553416535" sldId="316"/>
            <ac:picMk id="2056" creationId="{7E1120DA-C519-0226-C500-7154CF05F532}"/>
          </ac:picMkLst>
        </pc:picChg>
        <pc:picChg chg="add mod">
          <ac:chgData name="대은" userId="1ba6ee5b3b796c7a" providerId="LiveId" clId="{F93EBE21-A99F-4C28-8A86-59E1F5EFC4B5}" dt="2022-12-30T14:50:41.062" v="3824" actId="1076"/>
          <ac:picMkLst>
            <pc:docMk/>
            <pc:sldMk cId="2553416535" sldId="316"/>
            <ac:picMk id="2058" creationId="{BD015314-B468-46AF-9247-BD5D2F0F1634}"/>
          </ac:picMkLst>
        </pc:picChg>
        <pc:picChg chg="add mod">
          <ac:chgData name="대은" userId="1ba6ee5b3b796c7a" providerId="LiveId" clId="{F93EBE21-A99F-4C28-8A86-59E1F5EFC4B5}" dt="2022-12-30T14:50:42.681" v="3826" actId="1076"/>
          <ac:picMkLst>
            <pc:docMk/>
            <pc:sldMk cId="2553416535" sldId="316"/>
            <ac:picMk id="2060" creationId="{D22ECD57-D480-A561-61AE-B029EDA44E71}"/>
          </ac:picMkLst>
        </pc:picChg>
      </pc:sldChg>
      <pc:sldChg chg="addSp delSp modSp add">
        <pc:chgData name="대은" userId="1ba6ee5b3b796c7a" providerId="LiveId" clId="{F93EBE21-A99F-4C28-8A86-59E1F5EFC4B5}" dt="2022-12-30T15:30:30.887" v="4141" actId="1076"/>
        <pc:sldMkLst>
          <pc:docMk/>
          <pc:sldMk cId="3575778056" sldId="317"/>
        </pc:sldMkLst>
        <pc:picChg chg="add del mod">
          <ac:chgData name="대은" userId="1ba6ee5b3b796c7a" providerId="LiveId" clId="{F93EBE21-A99F-4C28-8A86-59E1F5EFC4B5}" dt="2022-12-30T15:28:24.419" v="4117" actId="478"/>
          <ac:picMkLst>
            <pc:docMk/>
            <pc:sldMk cId="3575778056" sldId="317"/>
            <ac:picMk id="9218" creationId="{8709ECC0-9403-BDE5-4785-37D287564123}"/>
          </ac:picMkLst>
        </pc:picChg>
        <pc:picChg chg="add del mod">
          <ac:chgData name="대은" userId="1ba6ee5b3b796c7a" providerId="LiveId" clId="{F93EBE21-A99F-4C28-8A86-59E1F5EFC4B5}" dt="2022-12-30T15:28:22.576" v="4115"/>
          <ac:picMkLst>
            <pc:docMk/>
            <pc:sldMk cId="3575778056" sldId="317"/>
            <ac:picMk id="9220" creationId="{A1B367E6-3036-D08C-7A5D-7C6AD201F4A7}"/>
          </ac:picMkLst>
        </pc:picChg>
        <pc:picChg chg="add del mod">
          <ac:chgData name="대은" userId="1ba6ee5b3b796c7a" providerId="LiveId" clId="{F93EBE21-A99F-4C28-8A86-59E1F5EFC4B5}" dt="2022-12-30T15:29:23.264" v="4130" actId="478"/>
          <ac:picMkLst>
            <pc:docMk/>
            <pc:sldMk cId="3575778056" sldId="317"/>
            <ac:picMk id="9222" creationId="{F0644424-4529-DA09-8489-F69B34F3B909}"/>
          </ac:picMkLst>
        </pc:picChg>
        <pc:picChg chg="add mod">
          <ac:chgData name="대은" userId="1ba6ee5b3b796c7a" providerId="LiveId" clId="{F93EBE21-A99F-4C28-8A86-59E1F5EFC4B5}" dt="2022-12-30T15:30:30.887" v="4141" actId="1076"/>
          <ac:picMkLst>
            <pc:docMk/>
            <pc:sldMk cId="3575778056" sldId="317"/>
            <ac:picMk id="9224" creationId="{183853A8-2390-4F22-6EB6-585F0CB6CFF6}"/>
          </ac:picMkLst>
        </pc:picChg>
      </pc:sldChg>
      <pc:sldChg chg="delSp modSp add mod">
        <pc:chgData name="대은" userId="1ba6ee5b3b796c7a" providerId="LiveId" clId="{F93EBE21-A99F-4C28-8A86-59E1F5EFC4B5}" dt="2022-12-30T16:03:51.009" v="4699" actId="20577"/>
        <pc:sldMkLst>
          <pc:docMk/>
          <pc:sldMk cId="1202158695" sldId="318"/>
        </pc:sldMkLst>
        <pc:spChg chg="mod">
          <ac:chgData name="대은" userId="1ba6ee5b3b796c7a" providerId="LiveId" clId="{F93EBE21-A99F-4C28-8A86-59E1F5EFC4B5}" dt="2022-12-30T16:03:51.009" v="4699" actId="20577"/>
          <ac:spMkLst>
            <pc:docMk/>
            <pc:sldMk cId="1202158695" sldId="318"/>
            <ac:spMk id="877" creationId="{00000000-0000-0000-0000-000000000000}"/>
          </ac:spMkLst>
        </pc:spChg>
        <pc:graphicFrameChg chg="del">
          <ac:chgData name="대은" userId="1ba6ee5b3b796c7a" providerId="LiveId" clId="{F93EBE21-A99F-4C28-8A86-59E1F5EFC4B5}" dt="2022-12-30T15:56:51.343" v="4143" actId="478"/>
          <ac:graphicFrameMkLst>
            <pc:docMk/>
            <pc:sldMk cId="1202158695" sldId="318"/>
            <ac:graphicFrameMk id="4" creationId="{766CDBAB-F0FB-40C4-ACFE-AAEDD54AA4DC}"/>
          </ac:graphicFrameMkLst>
        </pc:graphicFrameChg>
      </pc:sldChg>
      <pc:sldChg chg="addSp delSp modSp add mod ord modShow">
        <pc:chgData name="대은" userId="1ba6ee5b3b796c7a" providerId="LiveId" clId="{F93EBE21-A99F-4C28-8A86-59E1F5EFC4B5}" dt="2023-01-04T08:02:09.701" v="5342" actId="729"/>
        <pc:sldMkLst>
          <pc:docMk/>
          <pc:sldMk cId="3482935118" sldId="319"/>
        </pc:sldMkLst>
        <pc:spChg chg="add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2" creationId="{4C67A057-EB79-B59A-CA95-3B36E70EEB0D}"/>
          </ac:spMkLst>
        </pc:spChg>
        <pc:spChg chg="add mod ord">
          <ac:chgData name="대은" userId="1ba6ee5b3b796c7a" providerId="LiveId" clId="{F93EBE21-A99F-4C28-8A86-59E1F5EFC4B5}" dt="2022-12-30T17:08:31.348" v="4993" actId="14100"/>
          <ac:spMkLst>
            <pc:docMk/>
            <pc:sldMk cId="3482935118" sldId="319"/>
            <ac:spMk id="3" creationId="{CB0FD7C5-39CD-8FC9-3C18-837FE57F4987}"/>
          </ac:spMkLst>
        </pc:spChg>
        <pc:spChg chg="add del mod">
          <ac:chgData name="대은" userId="1ba6ee5b3b796c7a" providerId="LiveId" clId="{F93EBE21-A99F-4C28-8A86-59E1F5EFC4B5}" dt="2022-12-30T17:11:14.602" v="5010"/>
          <ac:spMkLst>
            <pc:docMk/>
            <pc:sldMk cId="3482935118" sldId="319"/>
            <ac:spMk id="12" creationId="{FC7DA1F3-63F6-1A50-AB4B-64A8159F320E}"/>
          </ac:spMkLst>
        </pc:spChg>
        <pc:spChg chg="add mod">
          <ac:chgData name="대은" userId="1ba6ee5b3b796c7a" providerId="LiveId" clId="{F93EBE21-A99F-4C28-8A86-59E1F5EFC4B5}" dt="2022-12-30T17:12:48.152" v="5106" actId="14100"/>
          <ac:spMkLst>
            <pc:docMk/>
            <pc:sldMk cId="3482935118" sldId="319"/>
            <ac:spMk id="13" creationId="{39462341-DE3A-8EA8-5C29-12A0810DDFE3}"/>
          </ac:spMkLst>
        </pc:spChg>
        <pc:spChg chg="mod">
          <ac:chgData name="대은" userId="1ba6ee5b3b796c7a" providerId="LiveId" clId="{F93EBE21-A99F-4C28-8A86-59E1F5EFC4B5}" dt="2022-12-30T16:54:44.099" v="4788"/>
          <ac:spMkLst>
            <pc:docMk/>
            <pc:sldMk cId="3482935118" sldId="319"/>
            <ac:spMk id="876" creationId="{00000000-0000-0000-0000-000000000000}"/>
          </ac:spMkLst>
        </pc:spChg>
        <pc:spChg chg="del mod">
          <ac:chgData name="대은" userId="1ba6ee5b3b796c7a" providerId="LiveId" clId="{F93EBE21-A99F-4C28-8A86-59E1F5EFC4B5}" dt="2022-12-30T16:59:55.589" v="4789" actId="478"/>
          <ac:spMkLst>
            <pc:docMk/>
            <pc:sldMk cId="3482935118" sldId="319"/>
            <ac:spMk id="877" creationId="{00000000-0000-0000-0000-000000000000}"/>
          </ac:spMkLst>
        </pc:spChg>
        <pc:picChg chg="add mod">
          <ac:chgData name="대은" userId="1ba6ee5b3b796c7a" providerId="LiveId" clId="{F93EBE21-A99F-4C28-8A86-59E1F5EFC4B5}" dt="2022-12-30T17:08:47.366" v="4997" actId="1076"/>
          <ac:picMkLst>
            <pc:docMk/>
            <pc:sldMk cId="3482935118" sldId="319"/>
            <ac:picMk id="5" creationId="{D3C25460-6ACD-E9F1-78F4-EBCA69CC7539}"/>
          </ac:picMkLst>
        </pc:picChg>
        <pc:picChg chg="add mod">
          <ac:chgData name="대은" userId="1ba6ee5b3b796c7a" providerId="LiveId" clId="{F93EBE21-A99F-4C28-8A86-59E1F5EFC4B5}" dt="2022-12-30T17:08:10.744" v="4991" actId="1076"/>
          <ac:picMkLst>
            <pc:docMk/>
            <pc:sldMk cId="3482935118" sldId="319"/>
            <ac:picMk id="7" creationId="{A3238182-7836-0FC9-CD82-2F52639EC64B}"/>
          </ac:picMkLst>
        </pc:picChg>
        <pc:picChg chg="add mod">
          <ac:chgData name="대은" userId="1ba6ee5b3b796c7a" providerId="LiveId" clId="{F93EBE21-A99F-4C28-8A86-59E1F5EFC4B5}" dt="2022-12-30T17:08:49.023" v="4998" actId="1076"/>
          <ac:picMkLst>
            <pc:docMk/>
            <pc:sldMk cId="3482935118" sldId="319"/>
            <ac:picMk id="8" creationId="{F3D94C46-35D4-CA6A-510E-6A3FEFD5DAC1}"/>
          </ac:picMkLst>
        </pc:picChg>
        <pc:picChg chg="add mod">
          <ac:chgData name="대은" userId="1ba6ee5b3b796c7a" providerId="LiveId" clId="{F93EBE21-A99F-4C28-8A86-59E1F5EFC4B5}" dt="2022-12-30T17:11:29.353" v="5012" actId="1076"/>
          <ac:picMkLst>
            <pc:docMk/>
            <pc:sldMk cId="3482935118" sldId="319"/>
            <ac:picMk id="10" creationId="{1F1E2996-664C-F214-8B21-37092136C9B2}"/>
          </ac:picMkLst>
        </pc:picChg>
        <pc:picChg chg="add mod">
          <ac:chgData name="대은" userId="1ba6ee5b3b796c7a" providerId="LiveId" clId="{F93EBE21-A99F-4C28-8A86-59E1F5EFC4B5}" dt="2022-12-30T17:09:56.645" v="5007" actId="1076"/>
          <ac:picMkLst>
            <pc:docMk/>
            <pc:sldMk cId="3482935118" sldId="319"/>
            <ac:picMk id="11" creationId="{11E688BE-DFC6-289C-A2E9-E646AA8D4F4C}"/>
          </ac:picMkLst>
        </pc:picChg>
        <pc:picChg chg="add del mod">
          <ac:chgData name="대은" userId="1ba6ee5b3b796c7a" providerId="LiveId" clId="{F93EBE21-A99F-4C28-8A86-59E1F5EFC4B5}" dt="2022-12-30T17:07:19.942" v="4982" actId="478"/>
          <ac:picMkLst>
            <pc:docMk/>
            <pc:sldMk cId="3482935118" sldId="319"/>
            <ac:picMk id="1026" creationId="{925F1328-2842-D21E-7A5A-31DD2736EB59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0" creationId="{D36437C9-DAFA-28BD-A460-F32918E49417}"/>
          </ac:picMkLst>
        </pc:picChg>
        <pc:picChg chg="del">
          <ac:chgData name="대은" userId="1ba6ee5b3b796c7a" providerId="LiveId" clId="{F93EBE21-A99F-4C28-8A86-59E1F5EFC4B5}" dt="2022-12-30T16:59:55.589" v="4789" actId="478"/>
          <ac:picMkLst>
            <pc:docMk/>
            <pc:sldMk cId="3482935118" sldId="319"/>
            <ac:picMk id="1032" creationId="{C3888B58-45F4-8F3A-BFD8-9C4219EF4BFE}"/>
          </ac:picMkLst>
        </pc:picChg>
      </pc:sldChg>
      <pc:sldChg chg="addSp delSp modSp add mod">
        <pc:chgData name="대은" userId="1ba6ee5b3b796c7a" providerId="LiveId" clId="{F93EBE21-A99F-4C28-8A86-59E1F5EFC4B5}" dt="2023-01-04T08:01:13.394" v="5341" actId="20577"/>
        <pc:sldMkLst>
          <pc:docMk/>
          <pc:sldMk cId="3327172506" sldId="320"/>
        </pc:sldMkLst>
        <pc:spChg chg="add del mod">
          <ac:chgData name="대은" userId="1ba6ee5b3b796c7a" providerId="LiveId" clId="{F93EBE21-A99F-4C28-8A86-59E1F5EFC4B5}" dt="2023-01-04T07:25:05.203" v="5109" actId="478"/>
          <ac:spMkLst>
            <pc:docMk/>
            <pc:sldMk cId="3327172506" sldId="320"/>
            <ac:spMk id="3" creationId="{B41B2846-CF16-F434-8CC8-228D8E7801DF}"/>
          </ac:spMkLst>
        </pc:spChg>
        <pc:spChg chg="add del mod">
          <ac:chgData name="대은" userId="1ba6ee5b3b796c7a" providerId="LiveId" clId="{F93EBE21-A99F-4C28-8A86-59E1F5EFC4B5}" dt="2023-01-04T07:52:34.072" v="5181"/>
          <ac:spMkLst>
            <pc:docMk/>
            <pc:sldMk cId="3327172506" sldId="320"/>
            <ac:spMk id="6" creationId="{EF5580AA-2B58-B92E-541B-B0F30C1CF345}"/>
          </ac:spMkLst>
        </pc:spChg>
        <pc:spChg chg="add del mod">
          <ac:chgData name="대은" userId="1ba6ee5b3b796c7a" providerId="LiveId" clId="{F93EBE21-A99F-4C28-8A86-59E1F5EFC4B5}" dt="2023-01-04T07:52:41.279" v="5184"/>
          <ac:spMkLst>
            <pc:docMk/>
            <pc:sldMk cId="3327172506" sldId="320"/>
            <ac:spMk id="7" creationId="{C6A63BD1-87C3-09F5-87FE-A35A5533A9D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8" creationId="{A80BE93C-D006-C905-0A65-24E6FAE6111B}"/>
          </ac:spMkLst>
        </pc:spChg>
        <pc:spChg chg="add del">
          <ac:chgData name="대은" userId="1ba6ee5b3b796c7a" providerId="LiveId" clId="{F93EBE21-A99F-4C28-8A86-59E1F5EFC4B5}" dt="2023-01-04T07:53:21.322" v="5196" actId="22"/>
          <ac:spMkLst>
            <pc:docMk/>
            <pc:sldMk cId="3327172506" sldId="320"/>
            <ac:spMk id="10" creationId="{67AE553B-D303-85C4-AD6F-92D5870964F3}"/>
          </ac:spMkLst>
        </pc:spChg>
        <pc:spChg chg="add del mod">
          <ac:chgData name="대은" userId="1ba6ee5b3b796c7a" providerId="LiveId" clId="{F93EBE21-A99F-4C28-8A86-59E1F5EFC4B5}" dt="2023-01-04T07:53:43.175" v="5200" actId="478"/>
          <ac:spMkLst>
            <pc:docMk/>
            <pc:sldMk cId="3327172506" sldId="320"/>
            <ac:spMk id="11" creationId="{924BF902-E520-887A-7949-D8CCC5C097DF}"/>
          </ac:spMkLst>
        </pc:spChg>
        <pc:spChg chg="add del mod">
          <ac:chgData name="대은" userId="1ba6ee5b3b796c7a" providerId="LiveId" clId="{F93EBE21-A99F-4C28-8A86-59E1F5EFC4B5}" dt="2023-01-04T07:53:58.790" v="5201" actId="478"/>
          <ac:spMkLst>
            <pc:docMk/>
            <pc:sldMk cId="3327172506" sldId="320"/>
            <ac:spMk id="13" creationId="{4AC43A03-1D06-4475-31FF-8F49A8EC72BB}"/>
          </ac:spMkLst>
        </pc:spChg>
        <pc:spChg chg="add mod">
          <ac:chgData name="대은" userId="1ba6ee5b3b796c7a" providerId="LiveId" clId="{F93EBE21-A99F-4C28-8A86-59E1F5EFC4B5}" dt="2023-01-04T08:00:46.560" v="5310" actId="1036"/>
          <ac:spMkLst>
            <pc:docMk/>
            <pc:sldMk cId="3327172506" sldId="320"/>
            <ac:spMk id="14" creationId="{A2296936-2E5F-BA06-957B-97F023668EA6}"/>
          </ac:spMkLst>
        </pc:spChg>
        <pc:spChg chg="add mod">
          <ac:chgData name="대은" userId="1ba6ee5b3b796c7a" providerId="LiveId" clId="{F93EBE21-A99F-4C28-8A86-59E1F5EFC4B5}" dt="2023-01-04T08:01:13.394" v="5341" actId="20577"/>
          <ac:spMkLst>
            <pc:docMk/>
            <pc:sldMk cId="3327172506" sldId="320"/>
            <ac:spMk id="15" creationId="{ED05FDCE-F839-0138-572F-41063AD4DCB5}"/>
          </ac:spMkLst>
        </pc:spChg>
        <pc:spChg chg="mod">
          <ac:chgData name="대은" userId="1ba6ee5b3b796c7a" providerId="LiveId" clId="{F93EBE21-A99F-4C28-8A86-59E1F5EFC4B5}" dt="2023-01-04T07:58:56.702" v="5257"/>
          <ac:spMkLst>
            <pc:docMk/>
            <pc:sldMk cId="3327172506" sldId="320"/>
            <ac:spMk id="876" creationId="{00000000-0000-0000-0000-000000000000}"/>
          </ac:spMkLst>
        </pc:spChg>
        <pc:spChg chg="del">
          <ac:chgData name="대은" userId="1ba6ee5b3b796c7a" providerId="LiveId" clId="{F93EBE21-A99F-4C28-8A86-59E1F5EFC4B5}" dt="2023-01-04T07:25:02.989" v="5108" actId="478"/>
          <ac:spMkLst>
            <pc:docMk/>
            <pc:sldMk cId="3327172506" sldId="320"/>
            <ac:spMk id="877" creationId="{00000000-0000-0000-0000-000000000000}"/>
          </ac:spMkLst>
        </pc:spChg>
        <pc:picChg chg="add del mod">
          <ac:chgData name="대은" userId="1ba6ee5b3b796c7a" providerId="LiveId" clId="{F93EBE21-A99F-4C28-8A86-59E1F5EFC4B5}" dt="2023-01-04T07:27:30.751" v="5124" actId="478"/>
          <ac:picMkLst>
            <pc:docMk/>
            <pc:sldMk cId="3327172506" sldId="320"/>
            <ac:picMk id="5" creationId="{17AE856E-A953-17C9-A8A3-80534C5AEFCC}"/>
          </ac:picMkLst>
        </pc:picChg>
        <pc:picChg chg="add del mod">
          <ac:chgData name="대은" userId="1ba6ee5b3b796c7a" providerId="LiveId" clId="{F93EBE21-A99F-4C28-8A86-59E1F5EFC4B5}" dt="2023-01-04T07:28:10.376" v="5140" actId="478"/>
          <ac:picMkLst>
            <pc:docMk/>
            <pc:sldMk cId="3327172506" sldId="320"/>
            <ac:picMk id="1026" creationId="{823413FA-011C-0EFA-8242-8516EC4DED76}"/>
          </ac:picMkLst>
        </pc:picChg>
        <pc:picChg chg="add del mod">
          <ac:chgData name="대은" userId="1ba6ee5b3b796c7a" providerId="LiveId" clId="{F93EBE21-A99F-4C28-8A86-59E1F5EFC4B5}" dt="2023-01-04T07:27:52.185" v="5132" actId="478"/>
          <ac:picMkLst>
            <pc:docMk/>
            <pc:sldMk cId="3327172506" sldId="320"/>
            <ac:picMk id="1028" creationId="{990A4124-D427-B8B2-C70A-B9F4DC362897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0" creationId="{07EE1876-AAED-F196-A4DE-0CA09F574999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2" creationId="{C0F8ACD0-1FC7-1733-B271-6BB2954CE034}"/>
          </ac:picMkLst>
        </pc:picChg>
        <pc:picChg chg="add mod">
          <ac:chgData name="대은" userId="1ba6ee5b3b796c7a" providerId="LiveId" clId="{F93EBE21-A99F-4C28-8A86-59E1F5EFC4B5}" dt="2023-01-04T08:00:46.560" v="5310" actId="1036"/>
          <ac:picMkLst>
            <pc:docMk/>
            <pc:sldMk cId="3327172506" sldId="320"/>
            <ac:picMk id="1034" creationId="{780B171A-E6AA-CC6B-012B-0BBE93C03D9A}"/>
          </ac:picMkLst>
        </pc:picChg>
      </pc:sldChg>
      <pc:sldChg chg="addSp delSp modSp add mod ord">
        <pc:chgData name="대은" userId="1ba6ee5b3b796c7a" providerId="LiveId" clId="{F93EBE21-A99F-4C28-8A86-59E1F5EFC4B5}" dt="2023-01-04T09:05:41.243" v="5881" actId="20577"/>
        <pc:sldMkLst>
          <pc:docMk/>
          <pc:sldMk cId="1519014535" sldId="321"/>
        </pc:sldMkLst>
        <pc:spChg chg="add mod">
          <ac:chgData name="대은" userId="1ba6ee5b3b796c7a" providerId="LiveId" clId="{F93EBE21-A99F-4C28-8A86-59E1F5EFC4B5}" dt="2023-01-04T08:27:12.752" v="5816" actId="692"/>
          <ac:spMkLst>
            <pc:docMk/>
            <pc:sldMk cId="1519014535" sldId="321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03:13.841" v="5391"/>
          <ac:spMkLst>
            <pc:docMk/>
            <pc:sldMk cId="1519014535" sldId="321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05:41.243" v="5881" actId="20577"/>
          <ac:spMkLst>
            <pc:docMk/>
            <pc:sldMk cId="1519014535" sldId="321"/>
            <ac:spMk id="877" creationId="{00000000-0000-0000-0000-000000000000}"/>
          </ac:spMkLst>
        </pc:spChg>
        <pc:graphicFrameChg chg="add del">
          <ac:chgData name="대은" userId="1ba6ee5b3b796c7a" providerId="LiveId" clId="{F93EBE21-A99F-4C28-8A86-59E1F5EFC4B5}" dt="2023-01-04T08:26:37.508" v="5811" actId="478"/>
          <ac:graphicFrameMkLst>
            <pc:docMk/>
            <pc:sldMk cId="1519014535" sldId="321"/>
            <ac:graphicFrameMk id="3" creationId="{96C09149-9848-B42D-C971-B00483243A34}"/>
          </ac:graphicFrameMkLst>
        </pc:graphicFrameChg>
        <pc:picChg chg="add mod">
          <ac:chgData name="대은" userId="1ba6ee5b3b796c7a" providerId="LiveId" clId="{F93EBE21-A99F-4C28-8A86-59E1F5EFC4B5}" dt="2023-01-04T08:20:48.690" v="5538" actId="1076"/>
          <ac:picMkLst>
            <pc:docMk/>
            <pc:sldMk cId="1519014535" sldId="321"/>
            <ac:picMk id="2050" creationId="{E40C4BA8-8D33-314C-AC51-E8431CC584AF}"/>
          </ac:picMkLst>
        </pc:picChg>
      </pc:sldChg>
      <pc:sldChg chg="delSp modSp add mod">
        <pc:chgData name="대은" userId="1ba6ee5b3b796c7a" providerId="LiveId" clId="{F93EBE21-A99F-4C28-8A86-59E1F5EFC4B5}" dt="2023-01-04T09:11:40.734" v="6315"/>
        <pc:sldMkLst>
          <pc:docMk/>
          <pc:sldMk cId="2193695161" sldId="322"/>
        </pc:sldMkLst>
        <pc:spChg chg="del">
          <ac:chgData name="대은" userId="1ba6ee5b3b796c7a" providerId="LiveId" clId="{F93EBE21-A99F-4C28-8A86-59E1F5EFC4B5}" dt="2023-01-04T09:05:54.622" v="5900" actId="478"/>
          <ac:spMkLst>
            <pc:docMk/>
            <pc:sldMk cId="2193695161" sldId="322"/>
            <ac:spMk id="2" creationId="{59EDAB37-6C74-7111-F8B0-67403BFB5148}"/>
          </ac:spMkLst>
        </pc:spChg>
        <pc:spChg chg="mod">
          <ac:chgData name="대은" userId="1ba6ee5b3b796c7a" providerId="LiveId" clId="{F93EBE21-A99F-4C28-8A86-59E1F5EFC4B5}" dt="2023-01-04T08:28:21.570" v="5879" actId="20577"/>
          <ac:spMkLst>
            <pc:docMk/>
            <pc:sldMk cId="2193695161" sldId="322"/>
            <ac:spMk id="876" creationId="{00000000-0000-0000-0000-000000000000}"/>
          </ac:spMkLst>
        </pc:spChg>
        <pc:spChg chg="mod">
          <ac:chgData name="대은" userId="1ba6ee5b3b796c7a" providerId="LiveId" clId="{F93EBE21-A99F-4C28-8A86-59E1F5EFC4B5}" dt="2023-01-04T09:11:40.734" v="6315"/>
          <ac:spMkLst>
            <pc:docMk/>
            <pc:sldMk cId="2193695161" sldId="322"/>
            <ac:spMk id="877" creationId="{00000000-0000-0000-0000-000000000000}"/>
          </ac:spMkLst>
        </pc:spChg>
        <pc:picChg chg="del mod">
          <ac:chgData name="대은" userId="1ba6ee5b3b796c7a" providerId="LiveId" clId="{F93EBE21-A99F-4C28-8A86-59E1F5EFC4B5}" dt="2023-01-04T09:05:55.290" v="5902" actId="478"/>
          <ac:picMkLst>
            <pc:docMk/>
            <pc:sldMk cId="2193695161" sldId="322"/>
            <ac:picMk id="2050" creationId="{E40C4BA8-8D33-314C-AC51-E8431CC584AF}"/>
          </ac:picMkLst>
        </pc:picChg>
      </pc:sld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8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8"/>
            <pc:sldLayoutMk cId="0" sldId="2147483685"/>
          </pc:sldLayoutMkLst>
        </pc:sldLayoutChg>
      </pc:sldMasterChg>
      <pc:sldMasterChg chg="del delSldLayout">
        <pc:chgData name="대은" userId="1ba6ee5b3b796c7a" providerId="LiveId" clId="{F93EBE21-A99F-4C28-8A86-59E1F5EFC4B5}" dt="2022-12-29T12:45:36.180" v="523" actId="47"/>
        <pc:sldMasterMkLst>
          <pc:docMk/>
          <pc:sldMasterMk cId="0" sldId="2147483689"/>
        </pc:sldMasterMkLst>
        <pc:sldLayoutChg chg="del">
          <pc:chgData name="대은" userId="1ba6ee5b3b796c7a" providerId="LiveId" clId="{F93EBE21-A99F-4C28-8A86-59E1F5EFC4B5}" dt="2022-12-29T12:45:36.180" v="523" actId="47"/>
          <pc:sldLayoutMkLst>
            <pc:docMk/>
            <pc:sldMasterMk cId="0" sldId="2147483689"/>
            <pc:sldLayoutMk cId="0" sldId="2147483686"/>
          </pc:sldLayoutMkLst>
        </pc:sldLayoutChg>
      </pc:sldMasterChg>
    </pc:docChg>
  </pc:docChgLst>
  <pc:docChgLst>
    <pc:chgData name="대은" userId="1ba6ee5b3b796c7a" providerId="LiveId" clId="{BA98B108-C844-49A1-BD3E-EDC0CD03AA70}"/>
    <pc:docChg chg="undo custSel addSld delSld modSld">
      <pc:chgData name="대은" userId="1ba6ee5b3b796c7a" providerId="LiveId" clId="{BA98B108-C844-49A1-BD3E-EDC0CD03AA70}" dt="2023-03-19T15:49:18.340" v="701" actId="47"/>
      <pc:docMkLst>
        <pc:docMk/>
      </pc:docMkLst>
      <pc:sldChg chg="delSp modSp mod">
        <pc:chgData name="대은" userId="1ba6ee5b3b796c7a" providerId="LiveId" clId="{BA98B108-C844-49A1-BD3E-EDC0CD03AA70}" dt="2023-03-19T07:08:21.873" v="102" actId="478"/>
        <pc:sldMkLst>
          <pc:docMk/>
          <pc:sldMk cId="0" sldId="256"/>
        </pc:sldMkLst>
        <pc:spChg chg="del">
          <ac:chgData name="대은" userId="1ba6ee5b3b796c7a" providerId="LiveId" clId="{BA98B108-C844-49A1-BD3E-EDC0CD03AA70}" dt="2023-03-19T07:08:21.873" v="102" actId="478"/>
          <ac:spMkLst>
            <pc:docMk/>
            <pc:sldMk cId="0" sldId="256"/>
            <ac:spMk id="3" creationId="{43F19BF4-1645-ECD8-9703-AE0EFB5385A0}"/>
          </ac:spMkLst>
        </pc:spChg>
        <pc:spChg chg="mod">
          <ac:chgData name="대은" userId="1ba6ee5b3b796c7a" providerId="LiveId" clId="{BA98B108-C844-49A1-BD3E-EDC0CD03AA70}" dt="2023-03-19T07:08:19.936" v="101" actId="1076"/>
          <ac:spMkLst>
            <pc:docMk/>
            <pc:sldMk cId="0" sldId="256"/>
            <ac:spMk id="537" creationId="{00000000-0000-0000-0000-000000000000}"/>
          </ac:spMkLst>
        </pc:sp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5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6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7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4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5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6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8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8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0" sldId="290"/>
        </pc:sldMkLst>
      </pc:sldChg>
      <pc:sldChg chg="addSp delSp modSp mod">
        <pc:chgData name="대은" userId="1ba6ee5b3b796c7a" providerId="LiveId" clId="{BA98B108-C844-49A1-BD3E-EDC0CD03AA70}" dt="2023-03-19T07:53:58.462" v="198" actId="1076"/>
        <pc:sldMkLst>
          <pc:docMk/>
          <pc:sldMk cId="3828586459" sldId="309"/>
        </pc:sldMkLst>
        <pc:spChg chg="add del mod">
          <ac:chgData name="대은" userId="1ba6ee5b3b796c7a" providerId="LiveId" clId="{BA98B108-C844-49A1-BD3E-EDC0CD03AA70}" dt="2023-03-19T07:08:41.220" v="104" actId="478"/>
          <ac:spMkLst>
            <pc:docMk/>
            <pc:sldMk cId="3828586459" sldId="309"/>
            <ac:spMk id="3" creationId="{29D4EEED-29B9-86B1-F19C-5B23C0781596}"/>
          </ac:spMkLst>
        </pc:spChg>
        <pc:spChg chg="mod">
          <ac:chgData name="대은" userId="1ba6ee5b3b796c7a" providerId="LiveId" clId="{BA98B108-C844-49A1-BD3E-EDC0CD03AA70}" dt="2023-03-19T07:11:56.428" v="186"/>
          <ac:spMkLst>
            <pc:docMk/>
            <pc:sldMk cId="3828586459" sldId="309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08:39.739" v="103" actId="478"/>
          <ac:spMkLst>
            <pc:docMk/>
            <pc:sldMk cId="3828586459" sldId="309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7:11:38.335" v="115" actId="1076"/>
          <ac:picMkLst>
            <pc:docMk/>
            <pc:sldMk cId="3828586459" sldId="309"/>
            <ac:picMk id="5" creationId="{7E5C8605-B2C1-5BA8-5BDB-B9246CE68E07}"/>
          </ac:picMkLst>
        </pc:picChg>
        <pc:picChg chg="add mod">
          <ac:chgData name="대은" userId="1ba6ee5b3b796c7a" providerId="LiveId" clId="{BA98B108-C844-49A1-BD3E-EDC0CD03AA70}" dt="2023-03-19T07:53:58.462" v="198" actId="1076"/>
          <ac:picMkLst>
            <pc:docMk/>
            <pc:sldMk cId="3828586459" sldId="309"/>
            <ac:picMk id="7" creationId="{7AF14691-34FC-A7A2-CD6A-46373153871E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0" creationId="{D36437C9-DAFA-28BD-A460-F32918E49417}"/>
          </ac:picMkLst>
        </pc:picChg>
        <pc:picChg chg="del">
          <ac:chgData name="대은" userId="1ba6ee5b3b796c7a" providerId="LiveId" clId="{BA98B108-C844-49A1-BD3E-EDC0CD03AA70}" dt="2023-03-19T07:08:43.637" v="105" actId="478"/>
          <ac:picMkLst>
            <pc:docMk/>
            <pc:sldMk cId="3828586459" sldId="309"/>
            <ac:picMk id="1032" creationId="{C3888B58-45F4-8F3A-BFD8-9C4219EF4BFE}"/>
          </ac:picMkLst>
        </pc:picChg>
      </pc:sldChg>
      <pc:sldChg chg="addSp delSp modSp mod">
        <pc:chgData name="대은" userId="1ba6ee5b3b796c7a" providerId="LiveId" clId="{BA98B108-C844-49A1-BD3E-EDC0CD03AA70}" dt="2023-03-19T15:04:59.647" v="683"/>
        <pc:sldMkLst>
          <pc:docMk/>
          <pc:sldMk cId="1155596885" sldId="310"/>
        </pc:sldMkLst>
        <pc:spChg chg="mod">
          <ac:chgData name="대은" userId="1ba6ee5b3b796c7a" providerId="LiveId" clId="{BA98B108-C844-49A1-BD3E-EDC0CD03AA70}" dt="2023-03-19T15:04:59.647" v="683"/>
          <ac:spMkLst>
            <pc:docMk/>
            <pc:sldMk cId="1155596885" sldId="310"/>
            <ac:spMk id="1036" creationId="{00000000-0000-0000-0000-000000000000}"/>
          </ac:spMkLst>
        </pc:spChg>
        <pc:picChg chg="add del mod">
          <ac:chgData name="대은" userId="1ba6ee5b3b796c7a" providerId="LiveId" clId="{BA98B108-C844-49A1-BD3E-EDC0CD03AA70}" dt="2023-03-19T14:25:56.453" v="650" actId="478"/>
          <ac:picMkLst>
            <pc:docMk/>
            <pc:sldMk cId="1155596885" sldId="310"/>
            <ac:picMk id="1026" creationId="{093BE6C8-1F3B-1E46-F896-753EF3DC89AF}"/>
          </ac:picMkLst>
        </pc:picChg>
      </pc:sldChg>
      <pc:sldChg chg="addSp delSp modSp mod">
        <pc:chgData name="대은" userId="1ba6ee5b3b796c7a" providerId="LiveId" clId="{BA98B108-C844-49A1-BD3E-EDC0CD03AA70}" dt="2023-03-19T14:26:23.172" v="671"/>
        <pc:sldMkLst>
          <pc:docMk/>
          <pc:sldMk cId="399558995" sldId="311"/>
        </pc:sldMkLst>
        <pc:spChg chg="add del mod">
          <ac:chgData name="대은" userId="1ba6ee5b3b796c7a" providerId="LiveId" clId="{BA98B108-C844-49A1-BD3E-EDC0CD03AA70}" dt="2023-03-19T08:11:52.705" v="436" actId="478"/>
          <ac:spMkLst>
            <pc:docMk/>
            <pc:sldMk cId="399558995" sldId="311"/>
            <ac:spMk id="3" creationId="{66077DD3-0EC9-E268-9CB8-241823CD67D0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1" creationId="{E54F37E3-9B35-0569-051C-C180028C4F02}"/>
          </ac:spMkLst>
        </pc:spChg>
        <pc:spChg chg="del">
          <ac:chgData name="대은" userId="1ba6ee5b3b796c7a" providerId="LiveId" clId="{BA98B108-C844-49A1-BD3E-EDC0CD03AA70}" dt="2023-03-19T08:11:55.039" v="437" actId="478"/>
          <ac:spMkLst>
            <pc:docMk/>
            <pc:sldMk cId="399558995" sldId="311"/>
            <ac:spMk id="13" creationId="{ADB21250-F9AC-20C0-D486-9FBA632F38DF}"/>
          </ac:spMkLst>
        </pc:spChg>
        <pc:spChg chg="add mod">
          <ac:chgData name="대은" userId="1ba6ee5b3b796c7a" providerId="LiveId" clId="{BA98B108-C844-49A1-BD3E-EDC0CD03AA70}" dt="2023-03-19T08:24:08.243" v="486" actId="14100"/>
          <ac:spMkLst>
            <pc:docMk/>
            <pc:sldMk cId="399558995" sldId="311"/>
            <ac:spMk id="16" creationId="{57829281-6FA1-8831-03C9-6EA2B3F8C9E3}"/>
          </ac:spMkLst>
        </pc:spChg>
        <pc:spChg chg="add mod">
          <ac:chgData name="대은" userId="1ba6ee5b3b796c7a" providerId="LiveId" clId="{BA98B108-C844-49A1-BD3E-EDC0CD03AA70}" dt="2023-03-19T08:25:05.676" v="503" actId="20577"/>
          <ac:spMkLst>
            <pc:docMk/>
            <pc:sldMk cId="399558995" sldId="311"/>
            <ac:spMk id="17" creationId="{D4604C3D-46A3-6ACB-A398-E2F7E82B19A1}"/>
          </ac:spMkLst>
        </pc:spChg>
        <pc:spChg chg="add mod">
          <ac:chgData name="대은" userId="1ba6ee5b3b796c7a" providerId="LiveId" clId="{BA98B108-C844-49A1-BD3E-EDC0CD03AA70}" dt="2023-03-19T08:25:09.638" v="505" actId="20577"/>
          <ac:spMkLst>
            <pc:docMk/>
            <pc:sldMk cId="399558995" sldId="311"/>
            <ac:spMk id="18" creationId="{B6D2B172-508A-6F31-57FD-9E22B8E6FBD0}"/>
          </ac:spMkLst>
        </pc:spChg>
        <pc:spChg chg="add del mod">
          <ac:chgData name="대은" userId="1ba6ee5b3b796c7a" providerId="LiveId" clId="{BA98B108-C844-49A1-BD3E-EDC0CD03AA70}" dt="2023-03-19T08:24:38.100" v="493"/>
          <ac:spMkLst>
            <pc:docMk/>
            <pc:sldMk cId="399558995" sldId="311"/>
            <ac:spMk id="19" creationId="{3B0D4FE5-B76E-2CC8-1F62-96F8D6E9EBD9}"/>
          </ac:spMkLst>
        </pc:spChg>
        <pc:spChg chg="add mod">
          <ac:chgData name="대은" userId="1ba6ee5b3b796c7a" providerId="LiveId" clId="{BA98B108-C844-49A1-BD3E-EDC0CD03AA70}" dt="2023-03-19T08:25:12.543" v="507" actId="20577"/>
          <ac:spMkLst>
            <pc:docMk/>
            <pc:sldMk cId="399558995" sldId="311"/>
            <ac:spMk id="20" creationId="{18D0594B-A1EB-B3B7-12CD-D00E1BFEA6E4}"/>
          </ac:spMkLst>
        </pc:spChg>
        <pc:spChg chg="add del mod">
          <ac:chgData name="대은" userId="1ba6ee5b3b796c7a" providerId="LiveId" clId="{BA98B108-C844-49A1-BD3E-EDC0CD03AA70}" dt="2023-03-19T08:24:51.323" v="497"/>
          <ac:spMkLst>
            <pc:docMk/>
            <pc:sldMk cId="399558995" sldId="311"/>
            <ac:spMk id="21" creationId="{233E7349-5591-5362-A12A-DE54A92F5315}"/>
          </ac:spMkLst>
        </pc:spChg>
        <pc:spChg chg="add mod">
          <ac:chgData name="대은" userId="1ba6ee5b3b796c7a" providerId="LiveId" clId="{BA98B108-C844-49A1-BD3E-EDC0CD03AA70}" dt="2023-03-19T08:25:16.211" v="509" actId="20577"/>
          <ac:spMkLst>
            <pc:docMk/>
            <pc:sldMk cId="399558995" sldId="311"/>
            <ac:spMk id="22" creationId="{1B856455-93D3-7CD0-9DBD-F96AF720BC7D}"/>
          </ac:spMkLst>
        </pc:spChg>
        <pc:spChg chg="add mod">
          <ac:chgData name="대은" userId="1ba6ee5b3b796c7a" providerId="LiveId" clId="{BA98B108-C844-49A1-BD3E-EDC0CD03AA70}" dt="2023-03-19T08:25:19.923" v="511" actId="20577"/>
          <ac:spMkLst>
            <pc:docMk/>
            <pc:sldMk cId="399558995" sldId="311"/>
            <ac:spMk id="23" creationId="{A8A67840-67DC-CA45-E858-31166BF73E15}"/>
          </ac:spMkLst>
        </pc:spChg>
        <pc:spChg chg="add mod">
          <ac:chgData name="대은" userId="1ba6ee5b3b796c7a" providerId="LiveId" clId="{BA98B108-C844-49A1-BD3E-EDC0CD03AA70}" dt="2023-03-19T08:25:59.149" v="514" actId="20577"/>
          <ac:spMkLst>
            <pc:docMk/>
            <pc:sldMk cId="399558995" sldId="311"/>
            <ac:spMk id="24" creationId="{AF600BEA-BF49-0905-E1BF-74BC015DB606}"/>
          </ac:spMkLst>
        </pc:spChg>
        <pc:spChg chg="add mod">
          <ac:chgData name="대은" userId="1ba6ee5b3b796c7a" providerId="LiveId" clId="{BA98B108-C844-49A1-BD3E-EDC0CD03AA70}" dt="2023-03-19T08:26:07.089" v="517" actId="14100"/>
          <ac:spMkLst>
            <pc:docMk/>
            <pc:sldMk cId="399558995" sldId="311"/>
            <ac:spMk id="25" creationId="{71AE879F-B68A-0437-C17E-B5CCEC1EEAD8}"/>
          </ac:spMkLst>
        </pc:spChg>
        <pc:spChg chg="add mod">
          <ac:chgData name="대은" userId="1ba6ee5b3b796c7a" providerId="LiveId" clId="{BA98B108-C844-49A1-BD3E-EDC0CD03AA70}" dt="2023-03-19T08:26:15.349" v="526" actId="14100"/>
          <ac:spMkLst>
            <pc:docMk/>
            <pc:sldMk cId="399558995" sldId="311"/>
            <ac:spMk id="26" creationId="{7A6E6C69-4AA3-FC22-7D56-CAACDFD24E22}"/>
          </ac:spMkLst>
        </pc:spChg>
        <pc:spChg chg="add mod">
          <ac:chgData name="대은" userId="1ba6ee5b3b796c7a" providerId="LiveId" clId="{BA98B108-C844-49A1-BD3E-EDC0CD03AA70}" dt="2023-03-19T08:26:27.746" v="529" actId="20577"/>
          <ac:spMkLst>
            <pc:docMk/>
            <pc:sldMk cId="399558995" sldId="311"/>
            <ac:spMk id="27" creationId="{0A4389BD-60E5-2A4D-B762-9EEADF01459A}"/>
          </ac:spMkLst>
        </pc:spChg>
        <pc:spChg chg="add del mod">
          <ac:chgData name="대은" userId="1ba6ee5b3b796c7a" providerId="LiveId" clId="{BA98B108-C844-49A1-BD3E-EDC0CD03AA70}" dt="2023-03-19T08:26:37.170" v="531"/>
          <ac:spMkLst>
            <pc:docMk/>
            <pc:sldMk cId="399558995" sldId="311"/>
            <ac:spMk id="28" creationId="{D929D8DF-A03C-41CA-6696-F4C805F91739}"/>
          </ac:spMkLst>
        </pc:spChg>
        <pc:spChg chg="add mod">
          <ac:chgData name="대은" userId="1ba6ee5b3b796c7a" providerId="LiveId" clId="{BA98B108-C844-49A1-BD3E-EDC0CD03AA70}" dt="2023-03-19T08:27:02.487" v="544"/>
          <ac:spMkLst>
            <pc:docMk/>
            <pc:sldMk cId="399558995" sldId="311"/>
            <ac:spMk id="29" creationId="{B94134AC-ACA8-CC05-9BED-CAE54DA62002}"/>
          </ac:spMkLst>
        </pc:spChg>
        <pc:spChg chg="add del mod">
          <ac:chgData name="대은" userId="1ba6ee5b3b796c7a" providerId="LiveId" clId="{BA98B108-C844-49A1-BD3E-EDC0CD03AA70}" dt="2023-03-19T08:27:40.182" v="549" actId="478"/>
          <ac:spMkLst>
            <pc:docMk/>
            <pc:sldMk cId="399558995" sldId="311"/>
            <ac:spMk id="30" creationId="{27C2E350-D005-7F86-8A07-512539567086}"/>
          </ac:spMkLst>
        </pc:spChg>
        <pc:spChg chg="add mod">
          <ac:chgData name="대은" userId="1ba6ee5b3b796c7a" providerId="LiveId" clId="{BA98B108-C844-49A1-BD3E-EDC0CD03AA70}" dt="2023-03-19T08:28:33.656" v="556" actId="14100"/>
          <ac:spMkLst>
            <pc:docMk/>
            <pc:sldMk cId="399558995" sldId="311"/>
            <ac:spMk id="31" creationId="{74EF191E-F935-F03D-2890-482E3E462877}"/>
          </ac:spMkLst>
        </pc:spChg>
        <pc:spChg chg="add mod">
          <ac:chgData name="대은" userId="1ba6ee5b3b796c7a" providerId="LiveId" clId="{BA98B108-C844-49A1-BD3E-EDC0CD03AA70}" dt="2023-03-19T08:28:47.138" v="560" actId="14100"/>
          <ac:spMkLst>
            <pc:docMk/>
            <pc:sldMk cId="399558995" sldId="311"/>
            <ac:spMk id="32" creationId="{651AD4B7-CF9F-2623-765A-EBB85731E451}"/>
          </ac:spMkLst>
        </pc:spChg>
        <pc:spChg chg="add del">
          <ac:chgData name="대은" userId="1ba6ee5b3b796c7a" providerId="LiveId" clId="{BA98B108-C844-49A1-BD3E-EDC0CD03AA70}" dt="2023-03-19T08:30:27.250" v="562" actId="11529"/>
          <ac:spMkLst>
            <pc:docMk/>
            <pc:sldMk cId="399558995" sldId="311"/>
            <ac:spMk id="33" creationId="{A4B88FE6-3999-F6F7-3C2B-7865EE73CD0E}"/>
          </ac:spMkLst>
        </pc:spChg>
        <pc:spChg chg="add mod">
          <ac:chgData name="대은" userId="1ba6ee5b3b796c7a" providerId="LiveId" clId="{BA98B108-C844-49A1-BD3E-EDC0CD03AA70}" dt="2023-03-19T08:30:51.987" v="565" actId="207"/>
          <ac:spMkLst>
            <pc:docMk/>
            <pc:sldMk cId="399558995" sldId="311"/>
            <ac:spMk id="34" creationId="{1D25DA21-FDC7-5610-7FC7-22FD5726FBA2}"/>
          </ac:spMkLst>
        </pc:spChg>
        <pc:spChg chg="add mod">
          <ac:chgData name="대은" userId="1ba6ee5b3b796c7a" providerId="LiveId" clId="{BA98B108-C844-49A1-BD3E-EDC0CD03AA70}" dt="2023-03-19T08:31:51.242" v="567" actId="1076"/>
          <ac:spMkLst>
            <pc:docMk/>
            <pc:sldMk cId="399558995" sldId="311"/>
            <ac:spMk id="35" creationId="{28B3B45F-3E27-A9DC-9BAE-21A93B6FBFF5}"/>
          </ac:spMkLst>
        </pc:spChg>
        <pc:spChg chg="add mod">
          <ac:chgData name="대은" userId="1ba6ee5b3b796c7a" providerId="LiveId" clId="{BA98B108-C844-49A1-BD3E-EDC0CD03AA70}" dt="2023-03-19T08:32:02.537" v="580"/>
          <ac:spMkLst>
            <pc:docMk/>
            <pc:sldMk cId="399558995" sldId="311"/>
            <ac:spMk id="36" creationId="{EC85118F-D7C1-B309-6A09-C309C7A2EBA6}"/>
          </ac:spMkLst>
        </pc:spChg>
        <pc:spChg chg="add mod">
          <ac:chgData name="대은" userId="1ba6ee5b3b796c7a" providerId="LiveId" clId="{BA98B108-C844-49A1-BD3E-EDC0CD03AA70}" dt="2023-03-19T08:32:10.878" v="589"/>
          <ac:spMkLst>
            <pc:docMk/>
            <pc:sldMk cId="399558995" sldId="311"/>
            <ac:spMk id="37" creationId="{C7FE1D00-199E-1754-2FC8-A35DC8D17179}"/>
          </ac:spMkLst>
        </pc:spChg>
        <pc:spChg chg="add del mod">
          <ac:chgData name="대은" userId="1ba6ee5b3b796c7a" providerId="LiveId" clId="{BA98B108-C844-49A1-BD3E-EDC0CD03AA70}" dt="2023-03-19T08:32:38.279" v="591"/>
          <ac:spMkLst>
            <pc:docMk/>
            <pc:sldMk cId="399558995" sldId="311"/>
            <ac:spMk id="38" creationId="{F7D62611-A7DC-D3EE-F398-5957EE150E0C}"/>
          </ac:spMkLst>
        </pc:spChg>
        <pc:spChg chg="add mod">
          <ac:chgData name="대은" userId="1ba6ee5b3b796c7a" providerId="LiveId" clId="{BA98B108-C844-49A1-BD3E-EDC0CD03AA70}" dt="2023-03-19T08:32:48.812" v="610"/>
          <ac:spMkLst>
            <pc:docMk/>
            <pc:sldMk cId="399558995" sldId="311"/>
            <ac:spMk id="39" creationId="{05D83A9D-F646-F781-CE2D-BE059A9E8AA5}"/>
          </ac:spMkLst>
        </pc:spChg>
        <pc:spChg chg="add mod">
          <ac:chgData name="대은" userId="1ba6ee5b3b796c7a" providerId="LiveId" clId="{BA98B108-C844-49A1-BD3E-EDC0CD03AA70}" dt="2023-03-19T08:33:06.339" v="614" actId="14100"/>
          <ac:spMkLst>
            <pc:docMk/>
            <pc:sldMk cId="399558995" sldId="311"/>
            <ac:spMk id="40" creationId="{1CE5C096-FBA8-842F-804A-56046824AE74}"/>
          </ac:spMkLst>
        </pc:spChg>
        <pc:spChg chg="add mod">
          <ac:chgData name="대은" userId="1ba6ee5b3b796c7a" providerId="LiveId" clId="{BA98B108-C844-49A1-BD3E-EDC0CD03AA70}" dt="2023-03-19T08:33:23.633" v="649" actId="20577"/>
          <ac:spMkLst>
            <pc:docMk/>
            <pc:sldMk cId="399558995" sldId="311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4:26:23.172" v="671"/>
          <ac:spMkLst>
            <pc:docMk/>
            <pc:sldMk cId="399558995" sldId="311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8:11:50.618" v="435" actId="478"/>
          <ac:spMkLst>
            <pc:docMk/>
            <pc:sldMk cId="399558995" sldId="311"/>
            <ac:spMk id="877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08:23:45.592" v="473" actId="1076"/>
          <ac:picMkLst>
            <pc:docMk/>
            <pc:sldMk cId="399558995" sldId="311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" creationId="{FEE99FC7-8A48-F65C-42CE-052C3B0EB717}"/>
          </ac:picMkLst>
        </pc:picChg>
        <pc:picChg chg="add mod modCrop">
          <ac:chgData name="대은" userId="1ba6ee5b3b796c7a" providerId="LiveId" clId="{BA98B108-C844-49A1-BD3E-EDC0CD03AA70}" dt="2023-03-19T08:23:12.396" v="465" actId="1076"/>
          <ac:picMkLst>
            <pc:docMk/>
            <pc:sldMk cId="399558995" sldId="311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9" creationId="{ECE8AE09-EA98-A785-FCD5-EB5C5E1D2B77}"/>
          </ac:picMkLst>
        </pc:picChg>
        <pc:picChg chg="add mod modCrop">
          <ac:chgData name="대은" userId="1ba6ee5b3b796c7a" providerId="LiveId" clId="{BA98B108-C844-49A1-BD3E-EDC0CD03AA70}" dt="2023-03-19T08:23:26.783" v="470" actId="1076"/>
          <ac:picMkLst>
            <pc:docMk/>
            <pc:sldMk cId="399558995" sldId="311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2" creationId="{51BE1C73-CC46-E281-600B-42E53B98F2BA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14" creationId="{C8842835-E080-606B-B610-F7326262CCB9}"/>
          </ac:picMkLst>
        </pc:picChg>
        <pc:picChg chg="add mod modCrop">
          <ac:chgData name="대은" userId="1ba6ee5b3b796c7a" providerId="LiveId" clId="{BA98B108-C844-49A1-BD3E-EDC0CD03AA70}" dt="2023-03-19T08:23:29.603" v="471" actId="1076"/>
          <ac:picMkLst>
            <pc:docMk/>
            <pc:sldMk cId="399558995" sldId="311"/>
            <ac:picMk id="15" creationId="{D0F89285-296D-259D-3D0A-943DF599325B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2" creationId="{FA1AE625-800E-CD3F-9627-9832ABAA6E0D}"/>
          </ac:picMkLst>
        </pc:picChg>
        <pc:picChg chg="del">
          <ac:chgData name="대은" userId="1ba6ee5b3b796c7a" providerId="LiveId" clId="{BA98B108-C844-49A1-BD3E-EDC0CD03AA70}" dt="2023-03-19T08:11:55.039" v="437" actId="478"/>
          <ac:picMkLst>
            <pc:docMk/>
            <pc:sldMk cId="399558995" sldId="311"/>
            <ac:picMk id="7174" creationId="{D9B47F30-2EA5-1704-ACFB-A0D15FEEAAA4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628581612" sldId="312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44636280" sldId="313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479440095" sldId="314"/>
        </pc:sldMkLst>
      </pc:sldChg>
      <pc:sldChg chg="addSp delSp modSp mod">
        <pc:chgData name="대은" userId="1ba6ee5b3b796c7a" providerId="LiveId" clId="{BA98B108-C844-49A1-BD3E-EDC0CD03AA70}" dt="2023-03-19T08:09:03.200" v="429" actId="1076"/>
        <pc:sldMkLst>
          <pc:docMk/>
          <pc:sldMk cId="2553416535" sldId="316"/>
        </pc:sldMkLst>
        <pc:spChg chg="del">
          <ac:chgData name="대은" userId="1ba6ee5b3b796c7a" providerId="LiveId" clId="{BA98B108-C844-49A1-BD3E-EDC0CD03AA70}" dt="2023-03-19T07:12:27.275" v="196" actId="478"/>
          <ac:spMkLst>
            <pc:docMk/>
            <pc:sldMk cId="2553416535" sldId="316"/>
            <ac:spMk id="3" creationId="{DC94AE55-595A-2669-221A-5AA839EE261D}"/>
          </ac:spMkLst>
        </pc:spChg>
        <pc:spChg chg="add del mod">
          <ac:chgData name="대은" userId="1ba6ee5b3b796c7a" providerId="LiveId" clId="{BA98B108-C844-49A1-BD3E-EDC0CD03AA70}" dt="2023-03-19T07:12:23.940" v="193" actId="478"/>
          <ac:spMkLst>
            <pc:docMk/>
            <pc:sldMk cId="2553416535" sldId="316"/>
            <ac:spMk id="4" creationId="{154A9853-A657-CF89-F7AB-4EC68DEE47CE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6" creationId="{F1014524-1EAD-D447-C1C4-3AFD4A7161DF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7" creationId="{FB322EEE-1D69-B3CB-D15B-6C2B0572AAE4}"/>
          </ac:spMkLst>
        </pc:spChg>
        <pc:spChg chg="del">
          <ac:chgData name="대은" userId="1ba6ee5b3b796c7a" providerId="LiveId" clId="{BA98B108-C844-49A1-BD3E-EDC0CD03AA70}" dt="2023-03-19T07:12:26.009" v="195" actId="478"/>
          <ac:spMkLst>
            <pc:docMk/>
            <pc:sldMk cId="2553416535" sldId="316"/>
            <ac:spMk id="8" creationId="{74DD431E-AE2E-0B44-7502-12409F3A3BE0}"/>
          </ac:spMkLst>
        </pc:spChg>
        <pc:spChg chg="add mod">
          <ac:chgData name="대은" userId="1ba6ee5b3b796c7a" providerId="LiveId" clId="{BA98B108-C844-49A1-BD3E-EDC0CD03AA70}" dt="2023-03-19T08:09:03.200" v="429" actId="1076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대은" userId="1ba6ee5b3b796c7a" providerId="LiveId" clId="{BA98B108-C844-49A1-BD3E-EDC0CD03AA70}" dt="2023-03-19T08:01:23.968" v="278" actId="1076"/>
          <ac:spMkLst>
            <pc:docMk/>
            <pc:sldMk cId="2553416535" sldId="316"/>
            <ac:spMk id="876" creationId="{00000000-0000-0000-0000-000000000000}"/>
          </ac:spMkLst>
        </pc:spChg>
        <pc:spChg chg="del">
          <ac:chgData name="대은" userId="1ba6ee5b3b796c7a" providerId="LiveId" clId="{BA98B108-C844-49A1-BD3E-EDC0CD03AA70}" dt="2023-03-19T07:12:21.775" v="192" actId="478"/>
          <ac:spMkLst>
            <pc:docMk/>
            <pc:sldMk cId="2553416535" sldId="316"/>
            <ac:spMk id="877" creationId="{00000000-0000-0000-0000-000000000000}"/>
          </ac:spMkLst>
        </pc:sp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5" creationId="{B3D296B1-09E9-19EA-4728-2B30869F3BDF}"/>
          </ac:picMkLst>
        </pc:picChg>
        <pc:picChg chg="add del mod">
          <ac:chgData name="대은" userId="1ba6ee5b3b796c7a" providerId="LiveId" clId="{BA98B108-C844-49A1-BD3E-EDC0CD03AA70}" dt="2023-03-19T07:59:04.875" v="240" actId="931"/>
          <ac:picMkLst>
            <pc:docMk/>
            <pc:sldMk cId="2553416535" sldId="316"/>
            <ac:picMk id="10" creationId="{4696C8E7-C3B6-7757-DFF4-E4A7F0B430B3}"/>
          </ac:picMkLst>
        </pc:picChg>
        <pc:picChg chg="add del">
          <ac:chgData name="대은" userId="1ba6ee5b3b796c7a" providerId="LiveId" clId="{BA98B108-C844-49A1-BD3E-EDC0CD03AA70}" dt="2023-03-19T07:59:24.160" v="242"/>
          <ac:picMkLst>
            <pc:docMk/>
            <pc:sldMk cId="2553416535" sldId="316"/>
            <ac:picMk id="11" creationId="{B0972EC6-908D-CE72-EEA3-714C08847C56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13" creationId="{A83EB9E1-EE72-AA42-E965-D7B41ACA1B81}"/>
          </ac:picMkLst>
        </pc:picChg>
        <pc:picChg chg="add mod">
          <ac:chgData name="대은" userId="1ba6ee5b3b796c7a" providerId="LiveId" clId="{BA98B108-C844-49A1-BD3E-EDC0CD03AA70}" dt="2023-03-19T08:01:39.234" v="280" actId="1076"/>
          <ac:picMkLst>
            <pc:docMk/>
            <pc:sldMk cId="2553416535" sldId="316"/>
            <ac:picMk id="2050" creationId="{0777CD41-E1CE-9B9F-DA4C-1EBCC3BD1C65}"/>
          </ac:picMkLst>
        </pc:picChg>
        <pc:picChg chg="del">
          <ac:chgData name="대은" userId="1ba6ee5b3b796c7a" providerId="LiveId" clId="{BA98B108-C844-49A1-BD3E-EDC0CD03AA70}" dt="2023-03-19T07:12:24.731" v="194" actId="478"/>
          <ac:picMkLst>
            <pc:docMk/>
            <pc:sldMk cId="2553416535" sldId="316"/>
            <ac:picMk id="2052" creationId="{BBE78BDE-0C04-15AA-6091-B43F504D50B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4" creationId="{5EEC198C-ED7A-8E60-2E21-9C09947299F7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58" creationId="{BD015314-B468-46AF-9247-BD5D2F0F1634}"/>
          </ac:picMkLst>
        </pc:picChg>
        <pc:picChg chg="del">
          <ac:chgData name="대은" userId="1ba6ee5b3b796c7a" providerId="LiveId" clId="{BA98B108-C844-49A1-BD3E-EDC0CD03AA70}" dt="2023-03-19T07:12:26.009" v="195" actId="478"/>
          <ac:picMkLst>
            <pc:docMk/>
            <pc:sldMk cId="2553416535" sldId="316"/>
            <ac:picMk id="2060" creationId="{D22ECD57-D480-A561-61AE-B029EDA44E71}"/>
          </ac:picMkLst>
        </pc:picChg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575778056" sldId="317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202158695" sldId="318"/>
        </pc:sldMkLst>
      </pc:sldChg>
      <pc:sldChg chg="del">
        <pc:chgData name="대은" userId="1ba6ee5b3b796c7a" providerId="LiveId" clId="{BA98B108-C844-49A1-BD3E-EDC0CD03AA70}" dt="2023-03-19T07:10:35.197" v="106" actId="47"/>
        <pc:sldMkLst>
          <pc:docMk/>
          <pc:sldMk cId="3482935118" sldId="319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3327172506" sldId="320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1519014535" sldId="321"/>
        </pc:sldMkLst>
      </pc:sldChg>
      <pc:sldChg chg="del">
        <pc:chgData name="대은" userId="1ba6ee5b3b796c7a" providerId="LiveId" clId="{BA98B108-C844-49A1-BD3E-EDC0CD03AA70}" dt="2023-03-19T15:49:18.340" v="701" actId="47"/>
        <pc:sldMkLst>
          <pc:docMk/>
          <pc:sldMk cId="2193695161" sldId="322"/>
        </pc:sldMkLst>
      </pc:sldChg>
      <pc:sldChg chg="addSp modSp add">
        <pc:chgData name="대은" userId="1ba6ee5b3b796c7a" providerId="LiveId" clId="{BA98B108-C844-49A1-BD3E-EDC0CD03AA70}" dt="2023-03-19T08:09:42.505" v="434" actId="1076"/>
        <pc:sldMkLst>
          <pc:docMk/>
          <pc:sldMk cId="302337907" sldId="323"/>
        </pc:sldMkLst>
        <pc:picChg chg="add mod">
          <ac:chgData name="대은" userId="1ba6ee5b3b796c7a" providerId="LiveId" clId="{BA98B108-C844-49A1-BD3E-EDC0CD03AA70}" dt="2023-03-19T08:09:42.505" v="434" actId="1076"/>
          <ac:picMkLst>
            <pc:docMk/>
            <pc:sldMk cId="302337907" sldId="323"/>
            <ac:picMk id="2" creationId="{B096DEFF-0C75-02FB-B37A-0C5A643FF063}"/>
          </ac:picMkLst>
        </pc:picChg>
      </pc:sldChg>
      <pc:sldChg chg="addSp delSp modSp add mod">
        <pc:chgData name="대은" userId="1ba6ee5b3b796c7a" providerId="LiveId" clId="{BA98B108-C844-49A1-BD3E-EDC0CD03AA70}" dt="2023-03-19T15:49:12.638" v="700" actId="1076"/>
        <pc:sldMkLst>
          <pc:docMk/>
          <pc:sldMk cId="3488239894" sldId="324"/>
        </pc:sldMkLst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6" creationId="{57829281-6FA1-8831-03C9-6EA2B3F8C9E3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7" creationId="{D4604C3D-46A3-6ACB-A398-E2F7E82B19A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18" creationId="{B6D2B172-508A-6F31-57FD-9E22B8E6FBD0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0" creationId="{18D0594B-A1EB-B3B7-12CD-D00E1BFEA6E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2" creationId="{1B856455-93D3-7CD0-9DBD-F96AF720BC7D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3" creationId="{A8A67840-67DC-CA45-E858-31166BF73E1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4" creationId="{AF600BEA-BF49-0905-E1BF-74BC015DB60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5" creationId="{71AE879F-B68A-0437-C17E-B5CCEC1EEAD8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6" creationId="{7A6E6C69-4AA3-FC22-7D56-CAACDFD24E2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7" creationId="{0A4389BD-60E5-2A4D-B762-9EEADF01459A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29" creationId="{B94134AC-ACA8-CC05-9BED-CAE54DA6200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1" creationId="{74EF191E-F935-F03D-2890-482E3E462877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2" creationId="{651AD4B7-CF9F-2623-765A-EBB85731E451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4" creationId="{1D25DA21-FDC7-5610-7FC7-22FD5726FBA2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5" creationId="{28B3B45F-3E27-A9DC-9BAE-21A93B6FBFF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6" creationId="{EC85118F-D7C1-B309-6A09-C309C7A2EBA6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7" creationId="{C7FE1D00-199E-1754-2FC8-A35DC8D17179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39" creationId="{05D83A9D-F646-F781-CE2D-BE059A9E8AA5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0" creationId="{1CE5C096-FBA8-842F-804A-56046824AE74}"/>
          </ac:spMkLst>
        </pc:spChg>
        <pc:spChg chg="del">
          <ac:chgData name="대은" userId="1ba6ee5b3b796c7a" providerId="LiveId" clId="{BA98B108-C844-49A1-BD3E-EDC0CD03AA70}" dt="2023-03-19T14:39:37.397" v="673" actId="478"/>
          <ac:spMkLst>
            <pc:docMk/>
            <pc:sldMk cId="3488239894" sldId="324"/>
            <ac:spMk id="41" creationId="{31C527C1-EC2A-D5AC-04C4-9BD84DBBF34C}"/>
          </ac:spMkLst>
        </pc:spChg>
        <pc:spChg chg="mod">
          <ac:chgData name="대은" userId="1ba6ee5b3b796c7a" providerId="LiveId" clId="{BA98B108-C844-49A1-BD3E-EDC0CD03AA70}" dt="2023-03-19T15:05:25.135" v="694"/>
          <ac:spMkLst>
            <pc:docMk/>
            <pc:sldMk cId="3488239894" sldId="324"/>
            <ac:spMk id="876" creationId="{00000000-0000-0000-0000-000000000000}"/>
          </ac:spMkLst>
        </pc:spChg>
        <pc:picChg chg="add mod modCrop">
          <ac:chgData name="대은" userId="1ba6ee5b3b796c7a" providerId="LiveId" clId="{BA98B108-C844-49A1-BD3E-EDC0CD03AA70}" dt="2023-03-19T15:49:12.638" v="700" actId="1076"/>
          <ac:picMkLst>
            <pc:docMk/>
            <pc:sldMk cId="3488239894" sldId="324"/>
            <ac:picMk id="3" creationId="{256BA4E0-0703-68CD-8F12-74490CB15AFD}"/>
          </ac:picMkLst>
        </pc:picChg>
        <pc:picChg chg="add del">
          <ac:chgData name="대은" userId="1ba6ee5b3b796c7a" providerId="LiveId" clId="{BA98B108-C844-49A1-BD3E-EDC0CD03AA70}" dt="2023-03-19T14:40:01.461" v="675" actId="22"/>
          <ac:picMkLst>
            <pc:docMk/>
            <pc:sldMk cId="3488239894" sldId="324"/>
            <ac:picMk id="3" creationId="{E5491F67-448C-5C6E-1F10-9C394E29B55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5" creationId="{C6410E21-3F2D-DCAD-DA4A-A1FE9274BD15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8" creationId="{98B06E61-02F1-8B6E-011F-9F44CE290A88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0" creationId="{C5692557-B29C-8FD7-321F-14A7946E3466}"/>
          </ac:picMkLst>
        </pc:picChg>
        <pc:picChg chg="del">
          <ac:chgData name="대은" userId="1ba6ee5b3b796c7a" providerId="LiveId" clId="{BA98B108-C844-49A1-BD3E-EDC0CD03AA70}" dt="2023-03-19T14:39:37.397" v="673" actId="478"/>
          <ac:picMkLst>
            <pc:docMk/>
            <pc:sldMk cId="3488239894" sldId="324"/>
            <ac:picMk id="15" creationId="{D0F89285-296D-259D-3D0A-943DF599325B}"/>
          </ac:picMkLst>
        </pc:picChg>
      </pc:sldChg>
      <pc:sldMasterChg chg="delSldLayout">
        <pc:chgData name="대은" userId="1ba6ee5b3b796c7a" providerId="LiveId" clId="{BA98B108-C844-49A1-BD3E-EDC0CD03AA70}" dt="2023-03-19T15:49:18.340" v="701" actId="47"/>
        <pc:sldMasterMkLst>
          <pc:docMk/>
          <pc:sldMasterMk cId="0" sldId="2147483687"/>
        </pc:sldMasterMkLst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5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3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5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6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4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6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7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8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79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0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1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2"/>
          </pc:sldLayoutMkLst>
        </pc:sldLayoutChg>
        <pc:sldLayoutChg chg="del">
          <pc:chgData name="대은" userId="1ba6ee5b3b796c7a" providerId="LiveId" clId="{BA98B108-C844-49A1-BD3E-EDC0CD03AA70}" dt="2023-03-19T15:49:18.340" v="701" actId="47"/>
          <pc:sldLayoutMkLst>
            <pc:docMk/>
            <pc:sldMasterMk cId="0" sldId="2147483687"/>
            <pc:sldLayoutMk cId="0" sldId="2147483683"/>
          </pc:sldLayoutMkLst>
        </pc:sldLayoutChg>
      </pc:sldMasterChg>
    </pc:docChg>
  </pc:docChgLst>
  <pc:docChgLst>
    <pc:chgData name="이 대은" userId="1ba6ee5b3b796c7a" providerId="LiveId" clId="{375AF096-EBA4-4949-8031-9A61186B09C1}"/>
    <pc:docChg chg="undo custSel modSld">
      <pc:chgData name="이 대은" userId="1ba6ee5b3b796c7a" providerId="LiveId" clId="{375AF096-EBA4-4949-8031-9A61186B09C1}" dt="2023-04-29T16:49:03.861" v="149"/>
      <pc:docMkLst>
        <pc:docMk/>
      </pc:docMkLst>
      <pc:sldChg chg="addSp delSp modSp mod">
        <pc:chgData name="이 대은" userId="1ba6ee5b3b796c7a" providerId="LiveId" clId="{375AF096-EBA4-4949-8031-9A61186B09C1}" dt="2023-04-29T16:49:03.861" v="149"/>
        <pc:sldMkLst>
          <pc:docMk/>
          <pc:sldMk cId="1155596885" sldId="310"/>
        </pc:sldMkLst>
        <pc:spChg chg="add del mod">
          <ac:chgData name="이 대은" userId="1ba6ee5b3b796c7a" providerId="LiveId" clId="{375AF096-EBA4-4949-8031-9A61186B09C1}" dt="2023-04-29T16:48:38.250" v="141" actId="478"/>
          <ac:spMkLst>
            <pc:docMk/>
            <pc:sldMk cId="1155596885" sldId="310"/>
            <ac:spMk id="3" creationId="{B542C09F-1421-C8BB-7217-8703210B6A09}"/>
          </ac:spMkLst>
        </pc:spChg>
        <pc:spChg chg="add del mod">
          <ac:chgData name="이 대은" userId="1ba6ee5b3b796c7a" providerId="LiveId" clId="{375AF096-EBA4-4949-8031-9A61186B09C1}" dt="2023-04-29T16:48:41.872" v="144" actId="478"/>
          <ac:spMkLst>
            <pc:docMk/>
            <pc:sldMk cId="1155596885" sldId="310"/>
            <ac:spMk id="5" creationId="{079BB16E-E55A-DFDE-A160-84F269655963}"/>
          </ac:spMkLst>
        </pc:spChg>
        <pc:spChg chg="mod">
          <ac:chgData name="이 대은" userId="1ba6ee5b3b796c7a" providerId="LiveId" clId="{375AF096-EBA4-4949-8031-9A61186B09C1}" dt="2023-04-29T16:49:03.861" v="149"/>
          <ac:spMkLst>
            <pc:docMk/>
            <pc:sldMk cId="1155596885" sldId="310"/>
            <ac:spMk id="1036" creationId="{00000000-0000-0000-0000-000000000000}"/>
          </ac:spMkLst>
        </pc:spChg>
        <pc:spChg chg="add del mod">
          <ac:chgData name="이 대은" userId="1ba6ee5b3b796c7a" providerId="LiveId" clId="{375AF096-EBA4-4949-8031-9A61186B09C1}" dt="2023-04-29T16:48:52.522" v="146" actId="21"/>
          <ac:spMkLst>
            <pc:docMk/>
            <pc:sldMk cId="1155596885" sldId="310"/>
            <ac:spMk id="1038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6:30.059" v="37" actId="1076"/>
        <pc:sldMkLst>
          <pc:docMk/>
          <pc:sldMk cId="399558995" sldId="311"/>
        </pc:sldMkLst>
        <pc:spChg chg="mod">
          <ac:chgData name="이 대은" userId="1ba6ee5b3b796c7a" providerId="LiveId" clId="{375AF096-EBA4-4949-8031-9A61186B09C1}" dt="2023-04-29T16:45:55.775" v="5" actId="20577"/>
          <ac:spMkLst>
            <pc:docMk/>
            <pc:sldMk cId="399558995" sldId="311"/>
            <ac:spMk id="24" creationId="{AF600BEA-BF49-0905-E1BF-74BC015DB606}"/>
          </ac:spMkLst>
        </pc:spChg>
        <pc:spChg chg="mod">
          <ac:chgData name="이 대은" userId="1ba6ee5b3b796c7a" providerId="LiveId" clId="{375AF096-EBA4-4949-8031-9A61186B09C1}" dt="2023-04-29T16:45:47.733" v="3" actId="20577"/>
          <ac:spMkLst>
            <pc:docMk/>
            <pc:sldMk cId="399558995" sldId="311"/>
            <ac:spMk id="26" creationId="{7A6E6C69-4AA3-FC22-7D56-CAACDFD24E22}"/>
          </ac:spMkLst>
        </pc:spChg>
        <pc:spChg chg="mod">
          <ac:chgData name="이 대은" userId="1ba6ee5b3b796c7a" providerId="LiveId" clId="{375AF096-EBA4-4949-8031-9A61186B09C1}" dt="2023-04-29T16:45:43.189" v="1" actId="1076"/>
          <ac:spMkLst>
            <pc:docMk/>
            <pc:sldMk cId="399558995" sldId="311"/>
            <ac:spMk id="27" creationId="{0A4389BD-60E5-2A4D-B762-9EEADF01459A}"/>
          </ac:spMkLst>
        </pc:spChg>
        <pc:spChg chg="mod">
          <ac:chgData name="이 대은" userId="1ba6ee5b3b796c7a" providerId="LiveId" clId="{375AF096-EBA4-4949-8031-9A61186B09C1}" dt="2023-04-29T16:46:27.953" v="35"/>
          <ac:spMkLst>
            <pc:docMk/>
            <pc:sldMk cId="399558995" sldId="311"/>
            <ac:spMk id="876" creationId="{00000000-0000-0000-0000-000000000000}"/>
          </ac:spMkLst>
        </pc:spChg>
        <pc:picChg chg="mod">
          <ac:chgData name="이 대은" userId="1ba6ee5b3b796c7a" providerId="LiveId" clId="{375AF096-EBA4-4949-8031-9A61186B09C1}" dt="2023-04-29T16:46:30.059" v="37" actId="1076"/>
          <ac:picMkLst>
            <pc:docMk/>
            <pc:sldMk cId="399558995" sldId="311"/>
            <ac:picMk id="15" creationId="{D0F89285-296D-259D-3D0A-943DF599325B}"/>
          </ac:picMkLst>
        </pc:picChg>
      </pc:sldChg>
      <pc:sldChg chg="modSp mod">
        <pc:chgData name="이 대은" userId="1ba6ee5b3b796c7a" providerId="LiveId" clId="{375AF096-EBA4-4949-8031-9A61186B09C1}" dt="2023-04-29T16:46:42.905" v="43"/>
        <pc:sldMkLst>
          <pc:docMk/>
          <pc:sldMk cId="3488239894" sldId="324"/>
        </pc:sldMkLst>
        <pc:spChg chg="mod">
          <ac:chgData name="이 대은" userId="1ba6ee5b3b796c7a" providerId="LiveId" clId="{375AF096-EBA4-4949-8031-9A61186B09C1}" dt="2023-04-29T16:46:42.905" v="43"/>
          <ac:spMkLst>
            <pc:docMk/>
            <pc:sldMk cId="3488239894" sldId="324"/>
            <ac:spMk id="876" creationId="{00000000-0000-0000-0000-000000000000}"/>
          </ac:spMkLst>
        </pc:spChg>
      </pc:sldChg>
      <pc:sldChg chg="modSp mod">
        <pc:chgData name="이 대은" userId="1ba6ee5b3b796c7a" providerId="LiveId" clId="{375AF096-EBA4-4949-8031-9A61186B09C1}" dt="2023-04-29T16:48:18.305" v="133" actId="14100"/>
        <pc:sldMkLst>
          <pc:docMk/>
          <pc:sldMk cId="3347702612" sldId="326"/>
        </pc:sldMkLst>
        <pc:spChg chg="mod">
          <ac:chgData name="이 대은" userId="1ba6ee5b3b796c7a" providerId="LiveId" clId="{375AF096-EBA4-4949-8031-9A61186B09C1}" dt="2023-04-29T16:48:18.305" v="133" actId="14100"/>
          <ac:spMkLst>
            <pc:docMk/>
            <pc:sldMk cId="3347702612" sldId="326"/>
            <ac:spMk id="14" creationId="{824C53FF-D21B-D6FB-1423-1E76B08F8AD3}"/>
          </ac:spMkLst>
        </pc:spChg>
      </pc:sldChg>
    </pc:docChg>
  </pc:docChgLst>
  <pc:docChgLst>
    <pc:chgData name="이 대은" userId="1ba6ee5b3b796c7a" providerId="LiveId" clId="{B06FDE1C-CED0-42C3-BA6F-988DC5EB33A5}"/>
    <pc:docChg chg="undo redo custSel addSld delSld modSld">
      <pc:chgData name="이 대은" userId="1ba6ee5b3b796c7a" providerId="LiveId" clId="{B06FDE1C-CED0-42C3-BA6F-988DC5EB33A5}" dt="2023-04-29T20:16:21.916" v="2599"/>
      <pc:docMkLst>
        <pc:docMk/>
      </pc:docMkLst>
      <pc:sldChg chg="modSp mod">
        <pc:chgData name="이 대은" userId="1ba6ee5b3b796c7a" providerId="LiveId" clId="{B06FDE1C-CED0-42C3-BA6F-988DC5EB33A5}" dt="2023-04-29T16:54:57.239" v="58"/>
        <pc:sldMkLst>
          <pc:docMk/>
          <pc:sldMk cId="0" sldId="256"/>
        </pc:sldMkLst>
        <pc:spChg chg="mod">
          <ac:chgData name="이 대은" userId="1ba6ee5b3b796c7a" providerId="LiveId" clId="{B06FDE1C-CED0-42C3-BA6F-988DC5EB33A5}" dt="2023-04-29T16:54:57.239" v="58"/>
          <ac:spMkLst>
            <pc:docMk/>
            <pc:sldMk cId="0" sldId="256"/>
            <ac:spMk id="537" creationId="{00000000-0000-0000-0000-000000000000}"/>
          </ac:spMkLst>
        </pc:spChg>
      </pc:sldChg>
      <pc:sldChg chg="addSp delSp modSp add mod">
        <pc:chgData name="이 대은" userId="1ba6ee5b3b796c7a" providerId="LiveId" clId="{B06FDE1C-CED0-42C3-BA6F-988DC5EB33A5}" dt="2023-04-29T17:58:00.655" v="2449" actId="478"/>
        <pc:sldMkLst>
          <pc:docMk/>
          <pc:sldMk cId="0" sldId="258"/>
        </pc:sldMkLst>
        <pc:spChg chg="add mod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3" creationId="{57ACD431-D1B0-FE47-6769-8B6CD90B564A}"/>
          </ac:spMkLst>
        </pc:spChg>
        <pc:spChg chg="mod">
          <ac:chgData name="이 대은" userId="1ba6ee5b3b796c7a" providerId="LiveId" clId="{B06FDE1C-CED0-42C3-BA6F-988DC5EB33A5}" dt="2023-04-29T17:57:56.812" v="2448" actId="20577"/>
          <ac:spMkLst>
            <pc:docMk/>
            <pc:sldMk cId="0" sldId="258"/>
            <ac:spMk id="882" creationId="{00000000-0000-0000-0000-000000000000}"/>
          </ac:spMkLst>
        </pc:spChg>
        <pc:spChg chg="del">
          <ac:chgData name="이 대은" userId="1ba6ee5b3b796c7a" providerId="LiveId" clId="{B06FDE1C-CED0-42C3-BA6F-988DC5EB33A5}" dt="2023-04-29T17:58:00.655" v="2449" actId="478"/>
          <ac:spMkLst>
            <pc:docMk/>
            <pc:sldMk cId="0" sldId="258"/>
            <ac:spMk id="883" creationId="{00000000-0000-0000-0000-000000000000}"/>
          </ac:spMkLst>
        </pc:spChg>
      </pc:sldChg>
      <pc:sldChg chg="addSp modSp mod">
        <pc:chgData name="이 대은" userId="1ba6ee5b3b796c7a" providerId="LiveId" clId="{B06FDE1C-CED0-42C3-BA6F-988DC5EB33A5}" dt="2023-04-29T20:16:21.916" v="2599"/>
        <pc:sldMkLst>
          <pc:docMk/>
          <pc:sldMk cId="1155596885" sldId="310"/>
        </pc:sldMkLst>
        <pc:spChg chg="add mod">
          <ac:chgData name="이 대은" userId="1ba6ee5b3b796c7a" providerId="LiveId" clId="{B06FDE1C-CED0-42C3-BA6F-988DC5EB33A5}" dt="2023-04-29T16:56:41.389" v="111" actId="1076"/>
          <ac:spMkLst>
            <pc:docMk/>
            <pc:sldMk cId="1155596885" sldId="310"/>
            <ac:spMk id="2" creationId="{C1018A32-8483-790D-AE85-4C067F920C2B}"/>
          </ac:spMkLst>
        </pc:spChg>
        <pc:spChg chg="mod">
          <ac:chgData name="이 대은" userId="1ba6ee5b3b796c7a" providerId="LiveId" clId="{B06FDE1C-CED0-42C3-BA6F-988DC5EB33A5}" dt="2023-04-29T20:16:21.916" v="2599"/>
          <ac:spMkLst>
            <pc:docMk/>
            <pc:sldMk cId="1155596885" sldId="310"/>
            <ac:spMk id="1036" creationId="{00000000-0000-0000-0000-000000000000}"/>
          </ac:spMkLst>
        </pc:spChg>
        <pc:spChg chg="mod">
          <ac:chgData name="이 대은" userId="1ba6ee5b3b796c7a" providerId="LiveId" clId="{B06FDE1C-CED0-42C3-BA6F-988DC5EB33A5}" dt="2023-04-29T17:58:24.114" v="2465" actId="20577"/>
          <ac:spMkLst>
            <pc:docMk/>
            <pc:sldMk cId="1155596885" sldId="310"/>
            <ac:spMk id="1037" creationId="{00000000-0000-0000-0000-000000000000}"/>
          </ac:spMkLst>
        </pc:sp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99558995" sldId="311"/>
        </pc:sldMkLst>
      </pc:sldChg>
      <pc:sldChg chg="addSp delSp modSp mod">
        <pc:chgData name="이 대은" userId="1ba6ee5b3b796c7a" providerId="LiveId" clId="{B06FDE1C-CED0-42C3-BA6F-988DC5EB33A5}" dt="2023-04-29T17:04:43.835" v="519" actId="403"/>
        <pc:sldMkLst>
          <pc:docMk/>
          <pc:sldMk cId="2553416535" sldId="316"/>
        </pc:sldMkLst>
        <pc:spChg chg="add mod">
          <ac:chgData name="이 대은" userId="1ba6ee5b3b796c7a" providerId="LiveId" clId="{B06FDE1C-CED0-42C3-BA6F-988DC5EB33A5}" dt="2023-04-29T17:04:43.835" v="519" actId="403"/>
          <ac:spMkLst>
            <pc:docMk/>
            <pc:sldMk cId="2553416535" sldId="316"/>
            <ac:spMk id="2" creationId="{5BA822E1-1B3F-0410-7A86-61AB9566BA0B}"/>
          </ac:spMkLst>
        </pc:spChg>
        <pc:spChg chg="del">
          <ac:chgData name="이 대은" userId="1ba6ee5b3b796c7a" providerId="LiveId" clId="{B06FDE1C-CED0-42C3-BA6F-988DC5EB33A5}" dt="2023-04-29T16:57:16.363" v="113" actId="478"/>
          <ac:spMkLst>
            <pc:docMk/>
            <pc:sldMk cId="2553416535" sldId="316"/>
            <ac:spMk id="14" creationId="{824C53FF-D21B-D6FB-1423-1E76B08F8AD3}"/>
          </ac:spMkLst>
        </pc:spChg>
        <pc:spChg chg="mod">
          <ac:chgData name="이 대은" userId="1ba6ee5b3b796c7a" providerId="LiveId" clId="{B06FDE1C-CED0-42C3-BA6F-988DC5EB33A5}" dt="2023-04-29T17:00:01.773" v="220" actId="20577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6:58:08.936" v="120" actId="1076"/>
          <ac:picMkLst>
            <pc:docMk/>
            <pc:sldMk cId="2553416535" sldId="316"/>
            <ac:picMk id="3" creationId="{E3A3A8D9-6705-F19B-3EBB-C0B65E783F2C}"/>
          </ac:picMkLst>
        </pc:picChg>
        <pc:picChg chg="del">
          <ac:chgData name="이 대은" userId="1ba6ee5b3b796c7a" providerId="LiveId" clId="{B06FDE1C-CED0-42C3-BA6F-988DC5EB33A5}" dt="2023-04-29T16:57:18.502" v="114" actId="478"/>
          <ac:picMkLst>
            <pc:docMk/>
            <pc:sldMk cId="2553416535" sldId="316"/>
            <ac:picMk id="13" creationId="{A83EB9E1-EE72-AA42-E965-D7B41ACA1B81}"/>
          </ac:picMkLst>
        </pc:picChg>
        <pc:picChg chg="del">
          <ac:chgData name="이 대은" userId="1ba6ee5b3b796c7a" providerId="LiveId" clId="{B06FDE1C-CED0-42C3-BA6F-988DC5EB33A5}" dt="2023-04-29T16:57:22.576" v="115" actId="478"/>
          <ac:picMkLst>
            <pc:docMk/>
            <pc:sldMk cId="2553416535" sldId="316"/>
            <ac:picMk id="1026" creationId="{00000000-0000-0000-0000-000000000000}"/>
          </ac:picMkLst>
        </pc:picChg>
        <pc:picChg chg="del">
          <ac:chgData name="이 대은" userId="1ba6ee5b3b796c7a" providerId="LiveId" clId="{B06FDE1C-CED0-42C3-BA6F-988DC5EB33A5}" dt="2023-04-29T16:57:13.919" v="112" actId="478"/>
          <ac:picMkLst>
            <pc:docMk/>
            <pc:sldMk cId="2553416535" sldId="316"/>
            <ac:picMk id="2050" creationId="{0777CD41-E1CE-9B9F-DA4C-1EBCC3BD1C65}"/>
          </ac:picMkLst>
        </pc:picChg>
      </pc:sldChg>
      <pc:sldChg chg="addSp delSp modSp add mod">
        <pc:chgData name="이 대은" userId="1ba6ee5b3b796c7a" providerId="LiveId" clId="{B06FDE1C-CED0-42C3-BA6F-988DC5EB33A5}" dt="2023-04-29T17:07:30.766" v="541"/>
        <pc:sldMkLst>
          <pc:docMk/>
          <pc:sldMk cId="135597074" sldId="317"/>
        </pc:sldMkLst>
        <pc:spChg chg="mod">
          <ac:chgData name="이 대은" userId="1ba6ee5b3b796c7a" providerId="LiveId" clId="{B06FDE1C-CED0-42C3-BA6F-988DC5EB33A5}" dt="2023-04-29T17:07:03.364" v="539" actId="207"/>
          <ac:spMkLst>
            <pc:docMk/>
            <pc:sldMk cId="135597074" sldId="317"/>
            <ac:spMk id="2" creationId="{5BA822E1-1B3F-0410-7A86-61AB9566BA0B}"/>
          </ac:spMkLst>
        </pc:spChg>
        <pc:picChg chg="del">
          <ac:chgData name="이 대은" userId="1ba6ee5b3b796c7a" providerId="LiveId" clId="{B06FDE1C-CED0-42C3-BA6F-988DC5EB33A5}" dt="2023-04-29T17:01:49.715" v="272" actId="478"/>
          <ac:picMkLst>
            <pc:docMk/>
            <pc:sldMk cId="135597074" sldId="317"/>
            <ac:picMk id="3" creationId="{E3A3A8D9-6705-F19B-3EBB-C0B65E783F2C}"/>
          </ac:picMkLst>
        </pc:picChg>
        <pc:picChg chg="add mod">
          <ac:chgData name="이 대은" userId="1ba6ee5b3b796c7a" providerId="LiveId" clId="{B06FDE1C-CED0-42C3-BA6F-988DC5EB33A5}" dt="2023-04-29T17:02:18.928" v="280" actId="1076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B06FDE1C-CED0-42C3-BA6F-988DC5EB33A5}" dt="2023-04-29T17:07:30.766" v="541"/>
          <ac:picMkLst>
            <pc:docMk/>
            <pc:sldMk cId="135597074" sldId="317"/>
            <ac:picMk id="5" creationId="{8B876BB8-65BF-55CD-1089-1AD8B327CF79}"/>
          </ac:picMkLst>
        </pc:picChg>
      </pc:sldChg>
      <pc:sldChg chg="addSp delSp modSp add mod">
        <pc:chgData name="이 대은" userId="1ba6ee5b3b796c7a" providerId="LiveId" clId="{B06FDE1C-CED0-42C3-BA6F-988DC5EB33A5}" dt="2023-04-29T17:29:41.478" v="1925" actId="113"/>
        <pc:sldMkLst>
          <pc:docMk/>
          <pc:sldMk cId="4135338076" sldId="318"/>
        </pc:sldMkLst>
        <pc:spChg chg="mod">
          <ac:chgData name="이 대은" userId="1ba6ee5b3b796c7a" providerId="LiveId" clId="{B06FDE1C-CED0-42C3-BA6F-988DC5EB33A5}" dt="2023-04-29T17:29:41.478" v="1925" actId="113"/>
          <ac:spMkLst>
            <pc:docMk/>
            <pc:sldMk cId="4135338076" sldId="318"/>
            <ac:spMk id="2" creationId="{5BA822E1-1B3F-0410-7A86-61AB9566BA0B}"/>
          </ac:spMkLst>
        </pc:spChg>
        <pc:spChg chg="add del mod">
          <ac:chgData name="이 대은" userId="1ba6ee5b3b796c7a" providerId="LiveId" clId="{B06FDE1C-CED0-42C3-BA6F-988DC5EB33A5}" dt="2023-04-29T17:25:47.735" v="1775"/>
          <ac:spMkLst>
            <pc:docMk/>
            <pc:sldMk cId="4135338076" sldId="318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5:07.984" v="1764"/>
          <ac:spMkLst>
            <pc:docMk/>
            <pc:sldMk cId="4135338076" sldId="318"/>
            <ac:spMk id="5" creationId="{9F15BA9B-41FF-AB06-A7FB-673DA0E88B15}"/>
          </ac:spMkLst>
        </pc:spChg>
        <pc:spChg chg="add del mod">
          <ac:chgData name="이 대은" userId="1ba6ee5b3b796c7a" providerId="LiveId" clId="{B06FDE1C-CED0-42C3-BA6F-988DC5EB33A5}" dt="2023-04-29T17:24:58.377" v="1759"/>
          <ac:spMkLst>
            <pc:docMk/>
            <pc:sldMk cId="4135338076" sldId="318"/>
            <ac:spMk id="6" creationId="{19A9093B-89E6-3703-9E42-18561F5DFFEB}"/>
          </ac:spMkLst>
        </pc:spChg>
        <pc:spChg chg="add del mod">
          <ac:chgData name="이 대은" userId="1ba6ee5b3b796c7a" providerId="LiveId" clId="{B06FDE1C-CED0-42C3-BA6F-988DC5EB33A5}" dt="2023-04-29T17:24:57.891" v="1758"/>
          <ac:spMkLst>
            <pc:docMk/>
            <pc:sldMk cId="4135338076" sldId="318"/>
            <ac:spMk id="7" creationId="{8E2DCB8A-E9B0-CAE6-C028-34F15951EB13}"/>
          </ac:spMkLst>
        </pc:spChg>
        <pc:spChg chg="add del mod">
          <ac:chgData name="이 대은" userId="1ba6ee5b3b796c7a" providerId="LiveId" clId="{B06FDE1C-CED0-42C3-BA6F-988DC5EB33A5}" dt="2023-04-29T17:24:57.607" v="1757"/>
          <ac:spMkLst>
            <pc:docMk/>
            <pc:sldMk cId="4135338076" sldId="318"/>
            <ac:spMk id="8" creationId="{AA47D612-7D18-7BE6-3BC9-B5CE4641A559}"/>
          </ac:spMkLst>
        </pc:spChg>
        <pc:spChg chg="add del mod">
          <ac:chgData name="이 대은" userId="1ba6ee5b3b796c7a" providerId="LiveId" clId="{B06FDE1C-CED0-42C3-BA6F-988DC5EB33A5}" dt="2023-04-29T17:25:04.507" v="1762"/>
          <ac:spMkLst>
            <pc:docMk/>
            <pc:sldMk cId="4135338076" sldId="318"/>
            <ac:spMk id="9" creationId="{06AABF97-AEF6-66D7-977C-8A2058EB3975}"/>
          </ac:spMkLst>
        </pc:spChg>
        <pc:picChg chg="del">
          <ac:chgData name="이 대은" userId="1ba6ee5b3b796c7a" providerId="LiveId" clId="{B06FDE1C-CED0-42C3-BA6F-988DC5EB33A5}" dt="2023-04-29T17:07:37.144" v="543" actId="478"/>
          <ac:picMkLst>
            <pc:docMk/>
            <pc:sldMk cId="4135338076" sldId="318"/>
            <ac:picMk id="4" creationId="{48471853-D104-70EB-844B-2FED907FCCDF}"/>
          </ac:picMkLst>
        </pc:picChg>
        <pc:picChg chg="add mod">
          <ac:chgData name="이 대은" userId="1ba6ee5b3b796c7a" providerId="LiveId" clId="{B06FDE1C-CED0-42C3-BA6F-988DC5EB33A5}" dt="2023-04-29T17:08:17.451" v="550" actId="1076"/>
          <ac:picMkLst>
            <pc:docMk/>
            <pc:sldMk cId="4135338076" sldId="318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58:39.943" v="2466" actId="1076"/>
        <pc:sldMkLst>
          <pc:docMk/>
          <pc:sldMk cId="3960565004" sldId="319"/>
        </pc:sldMkLst>
        <pc:spChg chg="mod">
          <ac:chgData name="이 대은" userId="1ba6ee5b3b796c7a" providerId="LiveId" clId="{B06FDE1C-CED0-42C3-BA6F-988DC5EB33A5}" dt="2023-04-29T17:27:25.789" v="1880" actId="403"/>
          <ac:spMkLst>
            <pc:docMk/>
            <pc:sldMk cId="3960565004" sldId="319"/>
            <ac:spMk id="2" creationId="{5BA822E1-1B3F-0410-7A86-61AB9566BA0B}"/>
          </ac:spMkLst>
        </pc:spChg>
        <pc:spChg chg="add del">
          <ac:chgData name="이 대은" userId="1ba6ee5b3b796c7a" providerId="LiveId" clId="{B06FDE1C-CED0-42C3-BA6F-988DC5EB33A5}" dt="2023-04-29T17:25:52.478" v="1776" actId="478"/>
          <ac:spMkLst>
            <pc:docMk/>
            <pc:sldMk cId="3960565004" sldId="319"/>
            <ac:spMk id="3" creationId="{5FF53FF6-0754-F9E4-1CEA-3CF4E77A8F0F}"/>
          </ac:spMkLst>
        </pc:spChg>
        <pc:spChg chg="add del mod">
          <ac:chgData name="이 대은" userId="1ba6ee5b3b796c7a" providerId="LiveId" clId="{B06FDE1C-CED0-42C3-BA6F-988DC5EB33A5}" dt="2023-04-29T17:23:54.858" v="1750"/>
          <ac:spMkLst>
            <pc:docMk/>
            <pc:sldMk cId="3960565004" sldId="319"/>
            <ac:spMk id="5" creationId="{B8E8F4FA-F92D-13EC-3030-3C1EB666A42F}"/>
          </ac:spMkLst>
        </pc:spChg>
        <pc:spChg chg="add mod">
          <ac:chgData name="이 대은" userId="1ba6ee5b3b796c7a" providerId="LiveId" clId="{B06FDE1C-CED0-42C3-BA6F-988DC5EB33A5}" dt="2023-04-29T17:25:52.817" v="1777"/>
          <ac:spMkLst>
            <pc:docMk/>
            <pc:sldMk cId="3960565004" sldId="319"/>
            <ac:spMk id="6" creationId="{2C2E27E8-232A-FEDE-B0E8-83395E318A09}"/>
          </ac:spMkLst>
        </pc:spChg>
        <pc:spChg chg="mod">
          <ac:chgData name="이 대은" userId="1ba6ee5b3b796c7a" providerId="LiveId" clId="{B06FDE1C-CED0-42C3-BA6F-988DC5EB33A5}" dt="2023-04-29T17:28:00.814" v="1895"/>
          <ac:spMkLst>
            <pc:docMk/>
            <pc:sldMk cId="3960565004" sldId="319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58:39.943" v="2466" actId="1076"/>
          <ac:picMkLst>
            <pc:docMk/>
            <pc:sldMk cId="3960565004" sldId="319"/>
            <ac:picMk id="4" creationId="{2BDFD79A-8FAC-440A-7D12-F221BEAE02D2}"/>
          </ac:picMkLst>
        </pc:picChg>
        <pc:picChg chg="del mod">
          <ac:chgData name="이 대은" userId="1ba6ee5b3b796c7a" providerId="LiveId" clId="{B06FDE1C-CED0-42C3-BA6F-988DC5EB33A5}" dt="2023-04-29T17:20:00.593" v="1630" actId="478"/>
          <ac:picMkLst>
            <pc:docMk/>
            <pc:sldMk cId="3960565004" sldId="319"/>
            <ac:picMk id="1026" creationId="{8F0191C1-8D3E-E79D-96C3-F73B368D8281}"/>
          </ac:picMkLst>
        </pc:picChg>
      </pc:sldChg>
      <pc:sldChg chg="addSp delSp modSp add mod">
        <pc:chgData name="이 대은" userId="1ba6ee5b3b796c7a" providerId="LiveId" clId="{B06FDE1C-CED0-42C3-BA6F-988DC5EB33A5}" dt="2023-04-29T17:44:13.086" v="2212" actId="1076"/>
        <pc:sldMkLst>
          <pc:docMk/>
          <pc:sldMk cId="4056306835" sldId="320"/>
        </pc:sldMkLst>
        <pc:spChg chg="del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2" creationId="{5BA822E1-1B3F-0410-7A86-61AB9566BA0B}"/>
          </ac:spMkLst>
        </pc:spChg>
        <pc:spChg chg="add mod">
          <ac:chgData name="이 대은" userId="1ba6ee5b3b796c7a" providerId="LiveId" clId="{B06FDE1C-CED0-42C3-BA6F-988DC5EB33A5}" dt="2023-04-29T17:28:17.107" v="1915" actId="478"/>
          <ac:spMkLst>
            <pc:docMk/>
            <pc:sldMk cId="4056306835" sldId="320"/>
            <ac:spMk id="5" creationId="{18EDA2F8-C6A1-4562-2F06-BEAFE6903EAA}"/>
          </ac:spMkLst>
        </pc:spChg>
        <pc:spChg chg="add del">
          <ac:chgData name="이 대은" userId="1ba6ee5b3b796c7a" providerId="LiveId" clId="{B06FDE1C-CED0-42C3-BA6F-988DC5EB33A5}" dt="2023-04-29T17:43:40.362" v="2203"/>
          <ac:spMkLst>
            <pc:docMk/>
            <pc:sldMk cId="4056306835" sldId="320"/>
            <ac:spMk id="8" creationId="{DF484C15-DC0D-EE8A-35C3-648BFE1B931B}"/>
          </ac:spMkLst>
        </pc:spChg>
        <pc:spChg chg="add del">
          <ac:chgData name="이 대은" userId="1ba6ee5b3b796c7a" providerId="LiveId" clId="{B06FDE1C-CED0-42C3-BA6F-988DC5EB33A5}" dt="2023-04-29T17:43:43.832" v="2205"/>
          <ac:spMkLst>
            <pc:docMk/>
            <pc:sldMk cId="4056306835" sldId="320"/>
            <ac:spMk id="9" creationId="{C94A48F5-8E1F-0910-FC97-A82460D7F4DE}"/>
          </ac:spMkLst>
        </pc:spChg>
        <pc:spChg chg="mod">
          <ac:chgData name="이 대은" userId="1ba6ee5b3b796c7a" providerId="LiveId" clId="{B06FDE1C-CED0-42C3-BA6F-988DC5EB33A5}" dt="2023-04-29T17:28:11.091" v="1914"/>
          <ac:spMkLst>
            <pc:docMk/>
            <pc:sldMk cId="4056306835" sldId="320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28:22.066" v="1916" actId="478"/>
          <ac:picMkLst>
            <pc:docMk/>
            <pc:sldMk cId="4056306835" sldId="320"/>
            <ac:picMk id="4" creationId="{2BDFD79A-8FAC-440A-7D12-F221BEAE02D2}"/>
          </ac:picMkLst>
        </pc:picChg>
        <pc:picChg chg="add del mod">
          <ac:chgData name="이 대은" userId="1ba6ee5b3b796c7a" providerId="LiveId" clId="{B06FDE1C-CED0-42C3-BA6F-988DC5EB33A5}" dt="2023-04-29T17:43:36.852" v="2201" actId="478"/>
          <ac:picMkLst>
            <pc:docMk/>
            <pc:sldMk cId="4056306835" sldId="320"/>
            <ac:picMk id="7" creationId="{F4FA9614-BE45-A83A-14F4-5C10996D50E1}"/>
          </ac:picMkLst>
        </pc:picChg>
        <pc:picChg chg="add mod">
          <ac:chgData name="이 대은" userId="1ba6ee5b3b796c7a" providerId="LiveId" clId="{B06FDE1C-CED0-42C3-BA6F-988DC5EB33A5}" dt="2023-04-29T17:44:13.086" v="2212" actId="1076"/>
          <ac:picMkLst>
            <pc:docMk/>
            <pc:sldMk cId="4056306835" sldId="320"/>
            <ac:picMk id="11" creationId="{533371A4-3089-5B59-3ED4-16DABEC8D815}"/>
          </ac:picMkLst>
        </pc:picChg>
      </pc:sldChg>
      <pc:sldChg chg="addSp delSp modSp add mod">
        <pc:chgData name="이 대은" userId="1ba6ee5b3b796c7a" providerId="LiveId" clId="{B06FDE1C-CED0-42C3-BA6F-988DC5EB33A5}" dt="2023-04-29T17:42:00.716" v="2152"/>
        <pc:sldMkLst>
          <pc:docMk/>
          <pc:sldMk cId="2856098057" sldId="321"/>
        </pc:sldMkLst>
        <pc:spChg chg="add mod">
          <ac:chgData name="이 대은" userId="1ba6ee5b3b796c7a" providerId="LiveId" clId="{B06FDE1C-CED0-42C3-BA6F-988DC5EB33A5}" dt="2023-04-29T17:39:01.624" v="2091" actId="20577"/>
          <ac:spMkLst>
            <pc:docMk/>
            <pc:sldMk cId="2856098057" sldId="321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30:49.455" v="2025" actId="478"/>
          <ac:spMkLst>
            <pc:docMk/>
            <pc:sldMk cId="2856098057" sldId="321"/>
            <ac:spMk id="5" creationId="{18EDA2F8-C6A1-4562-2F06-BEAFE6903EAA}"/>
          </ac:spMkLst>
        </pc:spChg>
        <pc:spChg chg="del">
          <ac:chgData name="이 대은" userId="1ba6ee5b3b796c7a" providerId="LiveId" clId="{B06FDE1C-CED0-42C3-BA6F-988DC5EB33A5}" dt="2023-04-29T17:30:58.494" v="2027" actId="478"/>
          <ac:spMkLst>
            <pc:docMk/>
            <pc:sldMk cId="2856098057" sldId="321"/>
            <ac:spMk id="6" creationId="{2C2E27E8-232A-FEDE-B0E8-83395E318A09}"/>
          </ac:spMkLst>
        </pc:spChg>
        <pc:spChg chg="add mod">
          <ac:chgData name="이 대은" userId="1ba6ee5b3b796c7a" providerId="LiveId" clId="{B06FDE1C-CED0-42C3-BA6F-988DC5EB33A5}" dt="2023-04-29T17:39:41.572" v="2137" actId="1076"/>
          <ac:spMkLst>
            <pc:docMk/>
            <pc:sldMk cId="2856098057" sldId="321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00.716" v="2152"/>
          <ac:spMkLst>
            <pc:docMk/>
            <pc:sldMk cId="2856098057" sldId="321"/>
            <ac:spMk id="876" creationId="{00000000-0000-0000-0000-000000000000}"/>
          </ac:spMkLst>
        </pc:spChg>
        <pc:picChg chg="add mod">
          <ac:chgData name="이 대은" userId="1ba6ee5b3b796c7a" providerId="LiveId" clId="{B06FDE1C-CED0-42C3-BA6F-988DC5EB33A5}" dt="2023-04-29T17:31:16.224" v="2032" actId="1076"/>
          <ac:picMkLst>
            <pc:docMk/>
            <pc:sldMk cId="2856098057" sldId="321"/>
            <ac:picMk id="2" creationId="{DCCDD92F-A832-45EF-54D6-22BF10366F8A}"/>
          </ac:picMkLst>
        </pc:picChg>
        <pc:picChg chg="add mod">
          <ac:chgData name="이 대은" userId="1ba6ee5b3b796c7a" providerId="LiveId" clId="{B06FDE1C-CED0-42C3-BA6F-988DC5EB33A5}" dt="2023-04-29T17:39:15.354" v="2095" actId="1076"/>
          <ac:picMkLst>
            <pc:docMk/>
            <pc:sldMk cId="2856098057" sldId="321"/>
            <ac:picMk id="4" creationId="{E08A7412-700A-EC93-97BF-7C39E0B42FAB}"/>
          </ac:picMkLst>
        </pc:picChg>
        <pc:picChg chg="del mod">
          <ac:chgData name="이 대은" userId="1ba6ee5b3b796c7a" providerId="LiveId" clId="{B06FDE1C-CED0-42C3-BA6F-988DC5EB33A5}" dt="2023-04-29T17:30:43.501" v="2024" actId="478"/>
          <ac:picMkLst>
            <pc:docMk/>
            <pc:sldMk cId="2856098057" sldId="321"/>
            <ac:picMk id="7" creationId="{F4FA9614-BE45-A83A-14F4-5C10996D50E1}"/>
          </ac:picMkLst>
        </pc:picChg>
      </pc:sldChg>
      <pc:sldChg chg="addSp delSp modSp add mod">
        <pc:chgData name="이 대은" userId="1ba6ee5b3b796c7a" providerId="LiveId" clId="{B06FDE1C-CED0-42C3-BA6F-988DC5EB33A5}" dt="2023-04-29T18:01:11.543" v="2594" actId="404"/>
        <pc:sldMkLst>
          <pc:docMk/>
          <pc:sldMk cId="4237369932" sldId="322"/>
        </pc:sldMkLst>
        <pc:spChg chg="mod">
          <ac:chgData name="이 대은" userId="1ba6ee5b3b796c7a" providerId="LiveId" clId="{B06FDE1C-CED0-42C3-BA6F-988DC5EB33A5}" dt="2023-04-29T18:01:11.543" v="2594" actId="404"/>
          <ac:spMkLst>
            <pc:docMk/>
            <pc:sldMk cId="4237369932" sldId="322"/>
            <ac:spMk id="3" creationId="{C5A1AF46-679D-86AF-002E-17BF057631BF}"/>
          </ac:spMkLst>
        </pc:spChg>
        <pc:spChg chg="del">
          <ac:chgData name="이 대은" userId="1ba6ee5b3b796c7a" providerId="LiveId" clId="{B06FDE1C-CED0-42C3-BA6F-988DC5EB33A5}" dt="2023-04-29T17:44:40.211" v="2216" actId="478"/>
          <ac:spMkLst>
            <pc:docMk/>
            <pc:sldMk cId="4237369932" sldId="322"/>
            <ac:spMk id="8" creationId="{8B0F743E-9ADE-1AF4-FDA4-ADE55023251A}"/>
          </ac:spMkLst>
        </pc:spChg>
        <pc:spChg chg="mod">
          <ac:chgData name="이 대은" userId="1ba6ee5b3b796c7a" providerId="LiveId" clId="{B06FDE1C-CED0-42C3-BA6F-988DC5EB33A5}" dt="2023-04-29T17:42:17.231" v="2199" actId="20577"/>
          <ac:spMkLst>
            <pc:docMk/>
            <pc:sldMk cId="4237369932" sldId="322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4:32.021" v="2213" actId="478"/>
          <ac:picMkLst>
            <pc:docMk/>
            <pc:sldMk cId="4237369932" sldId="322"/>
            <ac:picMk id="2" creationId="{DCCDD92F-A832-45EF-54D6-22BF10366F8A}"/>
          </ac:picMkLst>
        </pc:picChg>
        <pc:picChg chg="del">
          <ac:chgData name="이 대은" userId="1ba6ee5b3b796c7a" providerId="LiveId" clId="{B06FDE1C-CED0-42C3-BA6F-988DC5EB33A5}" dt="2023-04-29T17:44:39.478" v="2215" actId="478"/>
          <ac:picMkLst>
            <pc:docMk/>
            <pc:sldMk cId="4237369932" sldId="322"/>
            <ac:picMk id="4" creationId="{E08A7412-700A-EC93-97BF-7C39E0B42FAB}"/>
          </ac:picMkLst>
        </pc:picChg>
        <pc:picChg chg="add mod modCrop">
          <ac:chgData name="이 대은" userId="1ba6ee5b3b796c7a" providerId="LiveId" clId="{B06FDE1C-CED0-42C3-BA6F-988DC5EB33A5}" dt="2023-04-29T17:44:58.146" v="2223" actId="14100"/>
          <ac:picMkLst>
            <pc:docMk/>
            <pc:sldMk cId="4237369932" sldId="322"/>
            <ac:picMk id="5" creationId="{C948FA93-4B1A-949F-507A-7F67620824A6}"/>
          </ac:picMkLst>
        </pc:picChg>
        <pc:picChg chg="add del mod">
          <ac:chgData name="이 대은" userId="1ba6ee5b3b796c7a" providerId="LiveId" clId="{B06FDE1C-CED0-42C3-BA6F-988DC5EB33A5}" dt="2023-04-29T17:46:07.894" v="2324"/>
          <ac:picMkLst>
            <pc:docMk/>
            <pc:sldMk cId="4237369932" sldId="322"/>
            <ac:picMk id="6" creationId="{7E026092-FFAF-922F-3A3C-1168BABEC8CA}"/>
          </ac:picMkLst>
        </pc:picChg>
      </pc:sldChg>
      <pc:sldChg chg="addSp delSp modSp add mod">
        <pc:chgData name="이 대은" userId="1ba6ee5b3b796c7a" providerId="LiveId" clId="{B06FDE1C-CED0-42C3-BA6F-988DC5EB33A5}" dt="2023-04-29T17:50:50.951" v="2410" actId="22"/>
        <pc:sldMkLst>
          <pc:docMk/>
          <pc:sldMk cId="189108032" sldId="323"/>
        </pc:sldMkLst>
        <pc:spChg chg="del">
          <ac:chgData name="이 대은" userId="1ba6ee5b3b796c7a" providerId="LiveId" clId="{B06FDE1C-CED0-42C3-BA6F-988DC5EB33A5}" dt="2023-04-29T17:46:25.907" v="2362" actId="478"/>
          <ac:spMkLst>
            <pc:docMk/>
            <pc:sldMk cId="189108032" sldId="323"/>
            <ac:spMk id="3" creationId="{C5A1AF46-679D-86AF-002E-17BF057631BF}"/>
          </ac:spMkLst>
        </pc:spChg>
        <pc:spChg chg="add del mod">
          <ac:chgData name="이 대은" userId="1ba6ee5b3b796c7a" providerId="LiveId" clId="{B06FDE1C-CED0-42C3-BA6F-988DC5EB33A5}" dt="2023-04-29T17:46:38.271" v="2363" actId="478"/>
          <ac:spMkLst>
            <pc:docMk/>
            <pc:sldMk cId="189108032" sldId="323"/>
            <ac:spMk id="4" creationId="{DC35EB9E-0A40-BC3B-83C9-310B2B51983D}"/>
          </ac:spMkLst>
        </pc:spChg>
        <pc:spChg chg="add mod">
          <ac:chgData name="이 대은" userId="1ba6ee5b3b796c7a" providerId="LiveId" clId="{B06FDE1C-CED0-42C3-BA6F-988DC5EB33A5}" dt="2023-04-29T17:50:13.563" v="2407" actId="20577"/>
          <ac:spMkLst>
            <pc:docMk/>
            <pc:sldMk cId="189108032" sldId="323"/>
            <ac:spMk id="7" creationId="{073280C3-B80C-A232-83C2-D9FB3A94160D}"/>
          </ac:spMkLst>
        </pc:spChg>
        <pc:spChg chg="add del">
          <ac:chgData name="이 대은" userId="1ba6ee5b3b796c7a" providerId="LiveId" clId="{B06FDE1C-CED0-42C3-BA6F-988DC5EB33A5}" dt="2023-04-29T17:50:50.951" v="2410" actId="22"/>
          <ac:spMkLst>
            <pc:docMk/>
            <pc:sldMk cId="189108032" sldId="323"/>
            <ac:spMk id="9" creationId="{6969097B-FE71-F9C3-DC9C-EAC8D983E03A}"/>
          </ac:spMkLst>
        </pc:spChg>
        <pc:spChg chg="mod">
          <ac:chgData name="이 대은" userId="1ba6ee5b3b796c7a" providerId="LiveId" clId="{B06FDE1C-CED0-42C3-BA6F-988DC5EB33A5}" dt="2023-04-29T17:46:21.013" v="2360"/>
          <ac:spMkLst>
            <pc:docMk/>
            <pc:sldMk cId="189108032" sldId="323"/>
            <ac:spMk id="876" creationId="{00000000-0000-0000-0000-000000000000}"/>
          </ac:spMkLst>
        </pc:spChg>
        <pc:picChg chg="del">
          <ac:chgData name="이 대은" userId="1ba6ee5b3b796c7a" providerId="LiveId" clId="{B06FDE1C-CED0-42C3-BA6F-988DC5EB33A5}" dt="2023-04-29T17:46:23.476" v="2361" actId="478"/>
          <ac:picMkLst>
            <pc:docMk/>
            <pc:sldMk cId="189108032" sldId="323"/>
            <ac:picMk id="5" creationId="{C948FA93-4B1A-949F-507A-7F67620824A6}"/>
          </ac:picMkLst>
        </pc:picChg>
        <pc:picChg chg="add mod">
          <ac:chgData name="이 대은" userId="1ba6ee5b3b796c7a" providerId="LiveId" clId="{B06FDE1C-CED0-42C3-BA6F-988DC5EB33A5}" dt="2023-04-29T17:50:32.572" v="2408" actId="1076"/>
          <ac:picMkLst>
            <pc:docMk/>
            <pc:sldMk cId="189108032" sldId="323"/>
            <ac:picMk id="6" creationId="{1B98E861-E885-52EF-89C4-A15EE1752860}"/>
          </ac:picMkLst>
        </pc:picChg>
      </pc:sldChg>
      <pc:sldChg chg="addSp delSp modSp add mod">
        <pc:chgData name="이 대은" userId="1ba6ee5b3b796c7a" providerId="LiveId" clId="{B06FDE1C-CED0-42C3-BA6F-988DC5EB33A5}" dt="2023-04-29T17:57:01.523" v="2444" actId="113"/>
        <pc:sldMkLst>
          <pc:docMk/>
          <pc:sldMk cId="2333681605" sldId="324"/>
        </pc:sldMkLst>
        <pc:spChg chg="mod">
          <ac:chgData name="이 대은" userId="1ba6ee5b3b796c7a" providerId="LiveId" clId="{B06FDE1C-CED0-42C3-BA6F-988DC5EB33A5}" dt="2023-04-29T17:57:01.523" v="2444" actId="113"/>
          <ac:spMkLst>
            <pc:docMk/>
            <pc:sldMk cId="2333681605" sldId="324"/>
            <ac:spMk id="7" creationId="{073280C3-B80C-A232-83C2-D9FB3A94160D}"/>
          </ac:spMkLst>
        </pc:spChg>
        <pc:picChg chg="add mod">
          <ac:chgData name="이 대은" userId="1ba6ee5b3b796c7a" providerId="LiveId" clId="{B06FDE1C-CED0-42C3-BA6F-988DC5EB33A5}" dt="2023-04-29T17:51:11.670" v="2418" actId="1076"/>
          <ac:picMkLst>
            <pc:docMk/>
            <pc:sldMk cId="2333681605" sldId="324"/>
            <ac:picMk id="2" creationId="{04D5F936-44C5-052E-D474-D10C02FF48C6}"/>
          </ac:picMkLst>
        </pc:picChg>
        <pc:picChg chg="del">
          <ac:chgData name="이 대은" userId="1ba6ee5b3b796c7a" providerId="LiveId" clId="{B06FDE1C-CED0-42C3-BA6F-988DC5EB33A5}" dt="2023-04-29T17:50:55.663" v="2412" actId="478"/>
          <ac:picMkLst>
            <pc:docMk/>
            <pc:sldMk cId="2333681605" sldId="324"/>
            <ac:picMk id="6" creationId="{1B98E861-E885-52EF-89C4-A15EE1752860}"/>
          </ac:picMkLst>
        </pc:picChg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488239894" sldId="324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1569357091" sldId="325"/>
        </pc:sldMkLst>
      </pc:sldChg>
      <pc:sldChg chg="del">
        <pc:chgData name="이 대은" userId="1ba6ee5b3b796c7a" providerId="LiveId" clId="{B06FDE1C-CED0-42C3-BA6F-988DC5EB33A5}" dt="2023-04-29T17:01:19.242" v="268" actId="47"/>
        <pc:sldMkLst>
          <pc:docMk/>
          <pc:sldMk cId="3347702612" sldId="326"/>
        </pc:sldMkLst>
      </pc:sldChg>
    </pc:docChg>
  </pc:docChgLst>
  <pc:docChgLst>
    <pc:chgData name="이 대은" userId="1ba6ee5b3b796c7a" providerId="LiveId" clId="{758CEEED-D333-4009-9309-840BFCE5F254}"/>
    <pc:docChg chg="undo custSel addSld delSld modSld">
      <pc:chgData name="이 대은" userId="1ba6ee5b3b796c7a" providerId="LiveId" clId="{758CEEED-D333-4009-9309-840BFCE5F254}" dt="2023-05-10T11:13:19.244" v="1603" actId="113"/>
      <pc:docMkLst>
        <pc:docMk/>
      </pc:docMkLst>
      <pc:sldChg chg="modSp mod">
        <pc:chgData name="이 대은" userId="1ba6ee5b3b796c7a" providerId="LiveId" clId="{758CEEED-D333-4009-9309-840BFCE5F254}" dt="2023-05-10T08:14:18.498" v="1" actId="20577"/>
        <pc:sldMkLst>
          <pc:docMk/>
          <pc:sldMk cId="0" sldId="256"/>
        </pc:sldMkLst>
        <pc:spChg chg="mod">
          <ac:chgData name="이 대은" userId="1ba6ee5b3b796c7a" providerId="LiveId" clId="{758CEEED-D333-4009-9309-840BFCE5F254}" dt="2023-05-10T08:14:18.498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mod">
        <pc:chgData name="이 대은" userId="1ba6ee5b3b796c7a" providerId="LiveId" clId="{758CEEED-D333-4009-9309-840BFCE5F254}" dt="2023-05-10T11:10:11.617" v="1151" actId="1076"/>
        <pc:sldMkLst>
          <pc:docMk/>
          <pc:sldMk cId="0" sldId="290"/>
        </pc:sldMkLst>
        <pc:spChg chg="mod">
          <ac:chgData name="이 대은" userId="1ba6ee5b3b796c7a" providerId="LiveId" clId="{758CEEED-D333-4009-9309-840BFCE5F254}" dt="2023-05-10T11:10:11.617" v="1151" actId="1076"/>
          <ac:spMkLst>
            <pc:docMk/>
            <pc:sldMk cId="0" sldId="290"/>
            <ac:spMk id="3" creationId="{B68419B7-142E-7CD1-E789-AB557F08E1AD}"/>
          </ac:spMkLst>
        </pc:spChg>
      </pc:sldChg>
      <pc:sldChg chg="modSp mod">
        <pc:chgData name="이 대은" userId="1ba6ee5b3b796c7a" providerId="LiveId" clId="{758CEEED-D333-4009-9309-840BFCE5F254}" dt="2023-05-10T11:09:27.713" v="1102" actId="20577"/>
        <pc:sldMkLst>
          <pc:docMk/>
          <pc:sldMk cId="1155596885" sldId="310"/>
        </pc:sldMkLst>
        <pc:spChg chg="mod">
          <ac:chgData name="이 대은" userId="1ba6ee5b3b796c7a" providerId="LiveId" clId="{758CEEED-D333-4009-9309-840BFCE5F254}" dt="2023-05-10T11:09:27.713" v="1102" actId="20577"/>
          <ac:spMkLst>
            <pc:docMk/>
            <pc:sldMk cId="1155596885" sldId="310"/>
            <ac:spMk id="1036" creationId="{00000000-0000-0000-0000-000000000000}"/>
          </ac:spMkLst>
        </pc:spChg>
      </pc:sldChg>
      <pc:sldChg chg="addSp delSp modSp mod">
        <pc:chgData name="이 대은" userId="1ba6ee5b3b796c7a" providerId="LiveId" clId="{758CEEED-D333-4009-9309-840BFCE5F254}" dt="2023-05-10T11:13:19.244" v="1603" actId="113"/>
        <pc:sldMkLst>
          <pc:docMk/>
          <pc:sldMk cId="2553416535" sldId="316"/>
        </pc:sldMkLst>
        <pc:spChg chg="del">
          <ac:chgData name="이 대은" userId="1ba6ee5b3b796c7a" providerId="LiveId" clId="{758CEEED-D333-4009-9309-840BFCE5F254}" dt="2023-05-10T08:18:52.497" v="170" actId="478"/>
          <ac:spMkLst>
            <pc:docMk/>
            <pc:sldMk cId="2553416535" sldId="316"/>
            <ac:spMk id="2" creationId="{5BA822E1-1B3F-0410-7A86-61AB9566BA0B}"/>
          </ac:spMkLst>
        </pc:spChg>
        <pc:spChg chg="add del mod">
          <ac:chgData name="이 대은" userId="1ba6ee5b3b796c7a" providerId="LiveId" clId="{758CEEED-D333-4009-9309-840BFCE5F254}" dt="2023-05-10T08:18:50.134" v="169"/>
          <ac:spMkLst>
            <pc:docMk/>
            <pc:sldMk cId="2553416535" sldId="316"/>
            <ac:spMk id="4" creationId="{DF539080-165D-7A74-1291-3BCCEF673EA9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5" creationId="{323C18AF-F013-FF91-DDDD-84298740256D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7" creationId="{D7956FA4-C801-21C1-8EFC-87D693D33F88}"/>
          </ac:spMkLst>
        </pc:spChg>
        <pc:spChg chg="del">
          <ac:chgData name="이 대은" userId="1ba6ee5b3b796c7a" providerId="LiveId" clId="{758CEEED-D333-4009-9309-840BFCE5F254}" dt="2023-05-10T08:18:46.565" v="167" actId="478"/>
          <ac:spMkLst>
            <pc:docMk/>
            <pc:sldMk cId="2553416535" sldId="316"/>
            <ac:spMk id="8" creationId="{7EA84E0B-9835-BC75-CD60-7CA6CE542BBD}"/>
          </ac:spMkLst>
        </pc:spChg>
        <pc:spChg chg="add del mod">
          <ac:chgData name="이 대은" userId="1ba6ee5b3b796c7a" providerId="LiveId" clId="{758CEEED-D333-4009-9309-840BFCE5F254}" dt="2023-05-10T08:18:55.799" v="172" actId="478"/>
          <ac:spMkLst>
            <pc:docMk/>
            <pc:sldMk cId="2553416535" sldId="316"/>
            <ac:spMk id="9" creationId="{5374FFD7-971A-29CD-7FAE-BE90625E74CE}"/>
          </ac:spMkLst>
        </pc:spChg>
        <pc:spChg chg="add mod">
          <ac:chgData name="이 대은" userId="1ba6ee5b3b796c7a" providerId="LiveId" clId="{758CEEED-D333-4009-9309-840BFCE5F254}" dt="2023-05-10T11:13:19.244" v="1603" actId="113"/>
          <ac:spMkLst>
            <pc:docMk/>
            <pc:sldMk cId="2553416535" sldId="316"/>
            <ac:spMk id="10" creationId="{DD80CE8C-0C14-847A-18F8-E86AE313863B}"/>
          </ac:spMkLst>
        </pc:spChg>
        <pc:spChg chg="add del mod">
          <ac:chgData name="이 대은" userId="1ba6ee5b3b796c7a" providerId="LiveId" clId="{758CEEED-D333-4009-9309-840BFCE5F254}" dt="2023-05-10T08:19:01.998" v="174"/>
          <ac:spMkLst>
            <pc:docMk/>
            <pc:sldMk cId="2553416535" sldId="316"/>
            <ac:spMk id="11" creationId="{F4E5C040-CA06-73EB-B752-5E7CEC292981}"/>
          </ac:spMkLst>
        </pc:spChg>
        <pc:spChg chg="mod">
          <ac:chgData name="이 대은" userId="1ba6ee5b3b796c7a" providerId="LiveId" clId="{758CEEED-D333-4009-9309-840BFCE5F254}" dt="2023-05-10T11:10:23.239" v="1153"/>
          <ac:spMkLst>
            <pc:docMk/>
            <pc:sldMk cId="2553416535" sldId="316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0" creationId="{1B0F4498-748D-3147-633A-F6594A9B97C9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4" creationId="{D3EBAC85-1EAA-49B3-EA28-39D4E381F2E5}"/>
          </ac:picMkLst>
        </pc:picChg>
        <pc:picChg chg="del">
          <ac:chgData name="이 대은" userId="1ba6ee5b3b796c7a" providerId="LiveId" clId="{758CEEED-D333-4009-9309-840BFCE5F254}" dt="2023-05-10T08:18:46.565" v="167" actId="478"/>
          <ac:picMkLst>
            <pc:docMk/>
            <pc:sldMk cId="2553416535" sldId="316"/>
            <ac:picMk id="2058" creationId="{B0886DED-EBEB-1AA9-E52B-36B8B321E4D8}"/>
          </ac:picMkLst>
        </pc:pic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5597074" sldId="31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81789774" sldId="32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477100364" sldId="32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3684714628" sldId="32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220274191" sldId="32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776726218" sldId="331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051508394" sldId="332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04381730" sldId="333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28051601" sldId="334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661631072" sldId="335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2670198983" sldId="336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189942597" sldId="337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83119119" sldId="338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220872303" sldId="339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337314082" sldId="340"/>
        </pc:sldMkLst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4019891173" sldId="341"/>
        </pc:sldMkLst>
      </pc:sldChg>
      <pc:sldChg chg="addSp delSp modSp del mod">
        <pc:chgData name="이 대은" userId="1ba6ee5b3b796c7a" providerId="LiveId" clId="{758CEEED-D333-4009-9309-840BFCE5F254}" dt="2023-05-10T10:56:37.108" v="701" actId="47"/>
        <pc:sldMkLst>
          <pc:docMk/>
          <pc:sldMk cId="1511874703" sldId="342"/>
        </pc:sldMkLst>
        <pc:spChg chg="mod">
          <ac:chgData name="이 대은" userId="1ba6ee5b3b796c7a" providerId="LiveId" clId="{758CEEED-D333-4009-9309-840BFCE5F254}" dt="2023-05-10T10:41:14.108" v="604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9" creationId="{E89A48E4-B3B2-AF93-C8DC-D6253AF479DE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0" creationId="{176F0E0D-820E-4842-C7A3-BD62E5A22AA4}"/>
          </ac:spMkLst>
        </pc:spChg>
        <pc:spChg chg="del">
          <ac:chgData name="이 대은" userId="1ba6ee5b3b796c7a" providerId="LiveId" clId="{758CEEED-D333-4009-9309-840BFCE5F254}" dt="2023-05-10T08:21:52.771" v="360" actId="478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758CEEED-D333-4009-9309-840BFCE5F254}" dt="2023-05-10T08:20:20.257" v="359"/>
          <ac:spMkLst>
            <pc:docMk/>
            <pc:sldMk cId="1511874703" sldId="342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22:51.315" v="570" actId="478"/>
          <ac:picMkLst>
            <pc:docMk/>
            <pc:sldMk cId="1511874703" sldId="342"/>
            <ac:picMk id="4" creationId="{ABC81077-AA21-3F9C-0FF0-D50AF4377A24}"/>
          </ac:picMkLst>
        </pc:picChg>
        <pc:picChg chg="add del mod">
          <ac:chgData name="이 대은" userId="1ba6ee5b3b796c7a" providerId="LiveId" clId="{758CEEED-D333-4009-9309-840BFCE5F254}" dt="2023-05-10T10:39:33.345" v="577" actId="478"/>
          <ac:picMkLst>
            <pc:docMk/>
            <pc:sldMk cId="1511874703" sldId="342"/>
            <ac:picMk id="6" creationId="{20C4F41D-25E0-E551-EF48-68BE83C045B5}"/>
          </ac:picMkLst>
        </pc:picChg>
        <pc:picChg chg="del">
          <ac:chgData name="이 대은" userId="1ba6ee5b3b796c7a" providerId="LiveId" clId="{758CEEED-D333-4009-9309-840BFCE5F254}" dt="2023-05-10T08:21:52.771" v="360" actId="478"/>
          <ac:picMkLst>
            <pc:docMk/>
            <pc:sldMk cId="1511874703" sldId="342"/>
            <ac:picMk id="8" creationId="{7838ABD2-5EA7-E862-1D45-96B54F285D4D}"/>
          </ac:picMkLst>
        </pc:picChg>
        <pc:picChg chg="add del mod">
          <ac:chgData name="이 대은" userId="1ba6ee5b3b796c7a" providerId="LiveId" clId="{758CEEED-D333-4009-9309-840BFCE5F254}" dt="2023-05-10T10:39:53.614" v="585"/>
          <ac:picMkLst>
            <pc:docMk/>
            <pc:sldMk cId="1511874703" sldId="342"/>
            <ac:picMk id="1026" creationId="{3C213BAE-D4CE-4BBE-18B9-97A80E6271F9}"/>
          </ac:picMkLst>
        </pc:picChg>
        <pc:picChg chg="add mod">
          <ac:chgData name="이 대은" userId="1ba6ee5b3b796c7a" providerId="LiveId" clId="{758CEEED-D333-4009-9309-840BFCE5F254}" dt="2023-05-10T10:40:54.665" v="593" actId="1076"/>
          <ac:picMkLst>
            <pc:docMk/>
            <pc:sldMk cId="1511874703" sldId="342"/>
            <ac:picMk id="1028" creationId="{4B4E618B-0362-F88A-4887-AE17709496B5}"/>
          </ac:picMkLst>
        </pc:picChg>
      </pc:sldChg>
      <pc:sldChg chg="modSp add mod">
        <pc:chgData name="이 대은" userId="1ba6ee5b3b796c7a" providerId="LiveId" clId="{758CEEED-D333-4009-9309-840BFCE5F254}" dt="2023-05-10T11:00:14.546" v="764" actId="20577"/>
        <pc:sldMkLst>
          <pc:docMk/>
          <pc:sldMk cId="1735725286" sldId="343"/>
        </pc:sldMkLst>
        <pc:spChg chg="mod">
          <ac:chgData name="이 대은" userId="1ba6ee5b3b796c7a" providerId="LiveId" clId="{758CEEED-D333-4009-9309-840BFCE5F254}" dt="2023-05-10T11:00:14.546" v="764" actId="20577"/>
          <ac:spMkLst>
            <pc:docMk/>
            <pc:sldMk cId="1735725286" sldId="343"/>
            <ac:spMk id="2" creationId="{5BA822E1-1B3F-0410-7A86-61AB9566BA0B}"/>
          </ac:spMkLst>
        </pc:spChg>
      </pc:sldChg>
      <pc:sldChg chg="del">
        <pc:chgData name="이 대은" userId="1ba6ee5b3b796c7a" providerId="LiveId" clId="{758CEEED-D333-4009-9309-840BFCE5F254}" dt="2023-05-10T10:41:06.976" v="594" actId="47"/>
        <pc:sldMkLst>
          <pc:docMk/>
          <pc:sldMk cId="1850371060" sldId="343"/>
        </pc:sldMkLst>
      </pc:sldChg>
      <pc:sldChg chg="add del">
        <pc:chgData name="이 대은" userId="1ba6ee5b3b796c7a" providerId="LiveId" clId="{758CEEED-D333-4009-9309-840BFCE5F254}" dt="2023-05-10T10:55:50.485" v="700" actId="47"/>
        <pc:sldMkLst>
          <pc:docMk/>
          <pc:sldMk cId="4160736008" sldId="344"/>
        </pc:sldMkLst>
      </pc:sldChg>
      <pc:sldChg chg="addSp delSp modSp add mod">
        <pc:chgData name="이 대은" userId="1ba6ee5b3b796c7a" providerId="LiveId" clId="{758CEEED-D333-4009-9309-840BFCE5F254}" dt="2023-05-10T11:02:42.326" v="885" actId="113"/>
        <pc:sldMkLst>
          <pc:docMk/>
          <pc:sldMk cId="2842199443" sldId="345"/>
        </pc:sldMkLst>
        <pc:spChg chg="mod">
          <ac:chgData name="이 대은" userId="1ba6ee5b3b796c7a" providerId="LiveId" clId="{758CEEED-D333-4009-9309-840BFCE5F254}" dt="2023-05-10T11:02:42.326" v="885" actId="113"/>
          <ac:spMkLst>
            <pc:docMk/>
            <pc:sldMk cId="2842199443" sldId="345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1:46.489" v="617" actId="20577"/>
          <ac:spMkLst>
            <pc:docMk/>
            <pc:sldMk cId="2842199443" sldId="345"/>
            <ac:spMk id="876" creationId="{00000000-0000-0000-0000-000000000000}"/>
          </ac:spMkLst>
        </pc:spChg>
        <pc:picChg chg="del">
          <ac:chgData name="이 대은" userId="1ba6ee5b3b796c7a" providerId="LiveId" clId="{758CEEED-D333-4009-9309-840BFCE5F254}" dt="2023-05-10T10:43:03.028" v="627" actId="478"/>
          <ac:picMkLst>
            <pc:docMk/>
            <pc:sldMk cId="2842199443" sldId="345"/>
            <ac:picMk id="1028" creationId="{4B4E618B-0362-F88A-4887-AE17709496B5}"/>
          </ac:picMkLst>
        </pc:picChg>
        <pc:picChg chg="add mod">
          <ac:chgData name="이 대은" userId="1ba6ee5b3b796c7a" providerId="LiveId" clId="{758CEEED-D333-4009-9309-840BFCE5F254}" dt="2023-05-10T10:43:07.727" v="628" actId="1076"/>
          <ac:picMkLst>
            <pc:docMk/>
            <pc:sldMk cId="2842199443" sldId="345"/>
            <ac:picMk id="2050" creationId="{716FE98B-DDA2-EAB6-FF7B-A91413FE25E8}"/>
          </ac:picMkLst>
        </pc:picChg>
      </pc:sldChg>
      <pc:sldChg chg="addSp delSp modSp add mod">
        <pc:chgData name="이 대은" userId="1ba6ee5b3b796c7a" providerId="LiveId" clId="{758CEEED-D333-4009-9309-840BFCE5F254}" dt="2023-05-10T11:05:06.467" v="916" actId="113"/>
        <pc:sldMkLst>
          <pc:docMk/>
          <pc:sldMk cId="1065241849" sldId="346"/>
        </pc:sldMkLst>
        <pc:spChg chg="mod">
          <ac:chgData name="이 대은" userId="1ba6ee5b3b796c7a" providerId="LiveId" clId="{758CEEED-D333-4009-9309-840BFCE5F254}" dt="2023-05-10T11:05:06.467" v="916" actId="113"/>
          <ac:spMkLst>
            <pc:docMk/>
            <pc:sldMk cId="1065241849" sldId="346"/>
            <ac:spMk id="2" creationId="{5BA822E1-1B3F-0410-7A86-61AB9566BA0B}"/>
          </ac:spMkLst>
        </pc:spChg>
        <pc:spChg chg="mod">
          <ac:chgData name="이 대은" userId="1ba6ee5b3b796c7a" providerId="LiveId" clId="{758CEEED-D333-4009-9309-840BFCE5F254}" dt="2023-05-10T10:44:30.046" v="640" actId="20577"/>
          <ac:spMkLst>
            <pc:docMk/>
            <pc:sldMk cId="1065241849" sldId="346"/>
            <ac:spMk id="876" creationId="{00000000-0000-0000-0000-000000000000}"/>
          </ac:spMkLst>
        </pc:spChg>
        <pc:picChg chg="add del mod">
          <ac:chgData name="이 대은" userId="1ba6ee5b3b796c7a" providerId="LiveId" clId="{758CEEED-D333-4009-9309-840BFCE5F254}" dt="2023-05-10T10:45:56.788" v="690" actId="478"/>
          <ac:picMkLst>
            <pc:docMk/>
            <pc:sldMk cId="1065241849" sldId="346"/>
            <ac:picMk id="3" creationId="{AAB701A0-5CDC-0E42-1A20-F28F26D01770}"/>
          </ac:picMkLst>
        </pc:picChg>
        <pc:picChg chg="del">
          <ac:chgData name="이 대은" userId="1ba6ee5b3b796c7a" providerId="LiveId" clId="{758CEEED-D333-4009-9309-840BFCE5F254}" dt="2023-05-10T10:45:00.263" v="641" actId="478"/>
          <ac:picMkLst>
            <pc:docMk/>
            <pc:sldMk cId="1065241849" sldId="346"/>
            <ac:picMk id="2050" creationId="{716FE98B-DDA2-EAB6-FF7B-A91413FE25E8}"/>
          </ac:picMkLst>
        </pc:picChg>
        <pc:picChg chg="add mod">
          <ac:chgData name="이 대은" userId="1ba6ee5b3b796c7a" providerId="LiveId" clId="{758CEEED-D333-4009-9309-840BFCE5F254}" dt="2023-05-10T10:45:53.523" v="689" actId="1037"/>
          <ac:picMkLst>
            <pc:docMk/>
            <pc:sldMk cId="1065241849" sldId="346"/>
            <ac:picMk id="5122" creationId="{0DC6A7EB-5DDB-F675-8B01-00DCE0EF241A}"/>
          </ac:picMkLst>
        </pc:picChg>
      </pc:sldChg>
      <pc:sldChg chg="addSp delSp modSp add mod">
        <pc:chgData name="이 대은" userId="1ba6ee5b3b796c7a" providerId="LiveId" clId="{758CEEED-D333-4009-9309-840BFCE5F254}" dt="2023-05-10T11:01:04.060" v="775" actId="113"/>
        <pc:sldMkLst>
          <pc:docMk/>
          <pc:sldMk cId="1889563727" sldId="347"/>
        </pc:sldMkLst>
        <pc:spChg chg="mod">
          <ac:chgData name="이 대은" userId="1ba6ee5b3b796c7a" providerId="LiveId" clId="{758CEEED-D333-4009-9309-840BFCE5F254}" dt="2023-05-10T11:01:04.060" v="775" actId="113"/>
          <ac:spMkLst>
            <pc:docMk/>
            <pc:sldMk cId="1889563727" sldId="347"/>
            <ac:spMk id="2" creationId="{5BA822E1-1B3F-0410-7A86-61AB9566BA0B}"/>
          </ac:spMkLst>
        </pc:spChg>
        <pc:picChg chg="add mod">
          <ac:chgData name="이 대은" userId="1ba6ee5b3b796c7a" providerId="LiveId" clId="{758CEEED-D333-4009-9309-840BFCE5F254}" dt="2023-05-10T10:59:02.639" v="720" actId="1076"/>
          <ac:picMkLst>
            <pc:docMk/>
            <pc:sldMk cId="1889563727" sldId="347"/>
            <ac:picMk id="4" creationId="{0049F3E6-0DF3-FECC-D120-AB7826046FFC}"/>
          </ac:picMkLst>
        </pc:picChg>
        <pc:picChg chg="del">
          <ac:chgData name="이 대은" userId="1ba6ee5b3b796c7a" providerId="LiveId" clId="{758CEEED-D333-4009-9309-840BFCE5F254}" dt="2023-05-10T10:58:50.789" v="715" actId="478"/>
          <ac:picMkLst>
            <pc:docMk/>
            <pc:sldMk cId="1889563727" sldId="347"/>
            <ac:picMk id="1028" creationId="{4B4E618B-0362-F88A-4887-AE17709496B5}"/>
          </ac:picMkLst>
        </pc:picChg>
      </pc:sldChg>
      <pc:sldChg chg="add">
        <pc:chgData name="이 대은" userId="1ba6ee5b3b796c7a" providerId="LiveId" clId="{758CEEED-D333-4009-9309-840BFCE5F254}" dt="2023-05-10T11:10:14.301" v="1152"/>
        <pc:sldMkLst>
          <pc:docMk/>
          <pc:sldMk cId="2675034480" sldId="348"/>
        </pc:sldMkLst>
      </pc:sldChg>
      <pc:sldChg chg="modSp add del mod">
        <pc:chgData name="이 대은" userId="1ba6ee5b3b796c7a" providerId="LiveId" clId="{758CEEED-D333-4009-9309-840BFCE5F254}" dt="2023-05-10T11:07:17.262" v="1100" actId="47"/>
        <pc:sldMkLst>
          <pc:docMk/>
          <pc:sldMk cId="4162182867" sldId="348"/>
        </pc:sldMkLst>
        <pc:spChg chg="mod">
          <ac:chgData name="이 대은" userId="1ba6ee5b3b796c7a" providerId="LiveId" clId="{758CEEED-D333-4009-9309-840BFCE5F254}" dt="2023-05-10T11:07:00.420" v="1099" actId="20577"/>
          <ac:spMkLst>
            <pc:docMk/>
            <pc:sldMk cId="4162182867" sldId="348"/>
            <ac:spMk id="10" creationId="{DD80CE8C-0C14-847A-18F8-E86AE313863B}"/>
          </ac:spMkLst>
        </pc:spChg>
      </pc:sldChg>
    </pc:docChg>
  </pc:docChgLst>
  <pc:docChgLst>
    <pc:chgData name="이 대은" userId="1ba6ee5b3b796c7a" providerId="LiveId" clId="{C276FB03-2843-4F63-8F05-6E8B09A5A8D1}"/>
    <pc:docChg chg="undo custSel addSld delSld modSld sldOrd">
      <pc:chgData name="이 대은" userId="1ba6ee5b3b796c7a" providerId="LiveId" clId="{C276FB03-2843-4F63-8F05-6E8B09A5A8D1}" dt="2023-05-06T12:29:07.409" v="4116" actId="1076"/>
      <pc:docMkLst>
        <pc:docMk/>
      </pc:docMkLst>
      <pc:sldChg chg="modSp mod">
        <pc:chgData name="이 대은" userId="1ba6ee5b3b796c7a" providerId="LiveId" clId="{C276FB03-2843-4F63-8F05-6E8B09A5A8D1}" dt="2023-04-30T12:26:47.690" v="1" actId="20577"/>
        <pc:sldMkLst>
          <pc:docMk/>
          <pc:sldMk cId="0" sldId="256"/>
        </pc:sldMkLst>
        <pc:spChg chg="mod">
          <ac:chgData name="이 대은" userId="1ba6ee5b3b796c7a" providerId="LiveId" clId="{C276FB03-2843-4F63-8F05-6E8B09A5A8D1}" dt="2023-04-30T12:26:47.690" v="1" actId="20577"/>
          <ac:spMkLst>
            <pc:docMk/>
            <pc:sldMk cId="0" sldId="256"/>
            <ac:spMk id="537" creationId="{00000000-0000-0000-0000-000000000000}"/>
          </ac:spMkLst>
        </pc:spChg>
      </pc:sldChg>
      <pc:sldChg chg="modSp add mod">
        <pc:chgData name="이 대은" userId="1ba6ee5b3b796c7a" providerId="LiveId" clId="{C276FB03-2843-4F63-8F05-6E8B09A5A8D1}" dt="2023-05-01T14:08:35.068" v="2898"/>
        <pc:sldMkLst>
          <pc:docMk/>
          <pc:sldMk cId="0" sldId="290"/>
        </pc:sldMkLst>
        <pc:spChg chg="mod">
          <ac:chgData name="이 대은" userId="1ba6ee5b3b796c7a" providerId="LiveId" clId="{C276FB03-2843-4F63-8F05-6E8B09A5A8D1}" dt="2023-05-01T14:08:35.068" v="2898"/>
          <ac:spMkLst>
            <pc:docMk/>
            <pc:sldMk cId="0" sldId="290"/>
            <ac:spMk id="3" creationId="{B68419B7-142E-7CD1-E789-AB557F08E1AD}"/>
          </ac:spMkLst>
        </pc:spChg>
      </pc:sldChg>
      <pc:sldChg chg="addSp delSp modSp mod">
        <pc:chgData name="이 대은" userId="1ba6ee5b3b796c7a" providerId="LiveId" clId="{C276FB03-2843-4F63-8F05-6E8B09A5A8D1}" dt="2023-05-02T22:02:41.360" v="4089" actId="20577"/>
        <pc:sldMkLst>
          <pc:docMk/>
          <pc:sldMk cId="1155596885" sldId="310"/>
        </pc:sldMkLst>
        <pc:spChg chg="del">
          <ac:chgData name="이 대은" userId="1ba6ee5b3b796c7a" providerId="LiveId" clId="{C276FB03-2843-4F63-8F05-6E8B09A5A8D1}" dt="2023-04-30T12:26:51.989" v="2" actId="21"/>
          <ac:spMkLst>
            <pc:docMk/>
            <pc:sldMk cId="1155596885" sldId="310"/>
            <ac:spMk id="2" creationId="{C1018A32-8483-790D-AE85-4C067F920C2B}"/>
          </ac:spMkLst>
        </pc:spChg>
        <pc:spChg chg="add del mod">
          <ac:chgData name="이 대은" userId="1ba6ee5b3b796c7a" providerId="LiveId" clId="{C276FB03-2843-4F63-8F05-6E8B09A5A8D1}" dt="2023-04-30T12:26:56.741" v="3" actId="21"/>
          <ac:spMkLst>
            <pc:docMk/>
            <pc:sldMk cId="1155596885" sldId="310"/>
            <ac:spMk id="4" creationId="{2B40CB74-94E3-7DE8-8DC3-A003A33F14B0}"/>
          </ac:spMkLst>
        </pc:spChg>
        <pc:spChg chg="add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6" creationId="{E248ED40-D494-C03B-C88A-A5E6F8F515E1}"/>
          </ac:spMkLst>
        </pc:spChg>
        <pc:spChg chg="mod">
          <ac:chgData name="이 대은" userId="1ba6ee5b3b796c7a" providerId="LiveId" clId="{C276FB03-2843-4F63-8F05-6E8B09A5A8D1}" dt="2023-05-02T22:02:41.360" v="4089" actId="20577"/>
          <ac:spMkLst>
            <pc:docMk/>
            <pc:sldMk cId="1155596885" sldId="310"/>
            <ac:spMk id="1036" creationId="{00000000-0000-0000-0000-000000000000}"/>
          </ac:spMkLst>
        </pc:spChg>
        <pc:spChg chg="del mod">
          <ac:chgData name="이 대은" userId="1ba6ee5b3b796c7a" providerId="LiveId" clId="{C276FB03-2843-4F63-8F05-6E8B09A5A8D1}" dt="2023-04-30T12:27:07.606" v="14" actId="478"/>
          <ac:spMkLst>
            <pc:docMk/>
            <pc:sldMk cId="1155596885" sldId="310"/>
            <ac:spMk id="1037" creationId="{00000000-0000-0000-0000-000000000000}"/>
          </ac:spMkLst>
        </pc:spChg>
      </pc:sldChg>
      <pc:sldChg chg="addSp delSp modSp mod">
        <pc:chgData name="이 대은" userId="1ba6ee5b3b796c7a" providerId="LiveId" clId="{C276FB03-2843-4F63-8F05-6E8B09A5A8D1}" dt="2023-05-01T15:47:38.737" v="3565" actId="1076"/>
        <pc:sldMkLst>
          <pc:docMk/>
          <pc:sldMk cId="2553416535" sldId="316"/>
        </pc:sldMkLst>
        <pc:spChg chg="mod">
          <ac:chgData name="이 대은" userId="1ba6ee5b3b796c7a" providerId="LiveId" clId="{C276FB03-2843-4F63-8F05-6E8B09A5A8D1}" dt="2023-05-01T15:47:38.737" v="3565" actId="1076"/>
          <ac:spMkLst>
            <pc:docMk/>
            <pc:sldMk cId="2553416535" sldId="316"/>
            <ac:spMk id="2" creationId="{5BA822E1-1B3F-0410-7A86-61AB9566BA0B}"/>
          </ac:spMkLst>
        </pc:spChg>
        <pc:spChg chg="add mod">
          <ac:chgData name="이 대은" userId="1ba6ee5b3b796c7a" providerId="LiveId" clId="{C276FB03-2843-4F63-8F05-6E8B09A5A8D1}" dt="2023-05-01T15:42:24.477" v="3277" actId="207"/>
          <ac:spMkLst>
            <pc:docMk/>
            <pc:sldMk cId="2553416535" sldId="316"/>
            <ac:spMk id="5" creationId="{323C18AF-F013-FF91-DDDD-84298740256D}"/>
          </ac:spMkLst>
        </pc:spChg>
        <pc:spChg chg="add del mod">
          <ac:chgData name="이 대은" userId="1ba6ee5b3b796c7a" providerId="LiveId" clId="{C276FB03-2843-4F63-8F05-6E8B09A5A8D1}" dt="2023-04-30T12:34:36.109" v="208" actId="478"/>
          <ac:spMkLst>
            <pc:docMk/>
            <pc:sldMk cId="2553416535" sldId="316"/>
            <ac:spMk id="5" creationId="{FFBF3B52-CC3A-F7F2-43FB-84A24B3C3065}"/>
          </ac:spMkLst>
        </pc:spChg>
        <pc:spChg chg="add del mod">
          <ac:chgData name="이 대은" userId="1ba6ee5b3b796c7a" providerId="LiveId" clId="{C276FB03-2843-4F63-8F05-6E8B09A5A8D1}" dt="2023-05-01T15:37:27.092" v="3228" actId="478"/>
          <ac:spMkLst>
            <pc:docMk/>
            <pc:sldMk cId="2553416535" sldId="316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42:29.269" v="3278" actId="108"/>
          <ac:spMkLst>
            <pc:docMk/>
            <pc:sldMk cId="2553416535" sldId="316"/>
            <ac:spMk id="7" creationId="{D7956FA4-C801-21C1-8EFC-87D693D33F88}"/>
          </ac:spMkLst>
        </pc:spChg>
        <pc:spChg chg="add mod">
          <ac:chgData name="이 대은" userId="1ba6ee5b3b796c7a" providerId="LiveId" clId="{C276FB03-2843-4F63-8F05-6E8B09A5A8D1}" dt="2023-05-01T15:42:35.551" v="3280" actId="108"/>
          <ac:spMkLst>
            <pc:docMk/>
            <pc:sldMk cId="2553416535" sldId="316"/>
            <ac:spMk id="8" creationId="{7EA84E0B-9835-BC75-CD60-7CA6CE542BBD}"/>
          </ac:spMkLst>
        </pc:spChg>
        <pc:spChg chg="mod">
          <ac:chgData name="이 대은" userId="1ba6ee5b3b796c7a" providerId="LiveId" clId="{C276FB03-2843-4F63-8F05-6E8B09A5A8D1}" dt="2023-05-01T15:37:08.352" v="3225"/>
          <ac:spMkLst>
            <pc:docMk/>
            <pc:sldMk cId="2553416535" sldId="316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5:40:35.823" v="3251" actId="1076"/>
          <ac:picMkLst>
            <pc:docMk/>
            <pc:sldMk cId="2553416535" sldId="316"/>
            <ac:picMk id="3" creationId="{340AE091-4646-937B-B034-B5DB511C80F5}"/>
          </ac:picMkLst>
        </pc:picChg>
        <pc:picChg chg="del">
          <ac:chgData name="이 대은" userId="1ba6ee5b3b796c7a" providerId="LiveId" clId="{C276FB03-2843-4F63-8F05-6E8B09A5A8D1}" dt="2023-04-30T12:29:32.891" v="15" actId="478"/>
          <ac:picMkLst>
            <pc:docMk/>
            <pc:sldMk cId="2553416535" sldId="316"/>
            <ac:picMk id="3" creationId="{E3A3A8D9-6705-F19B-3EBB-C0B65E783F2C}"/>
          </ac:picMkLst>
        </pc:picChg>
        <pc:picChg chg="add del mod">
          <ac:chgData name="이 대은" userId="1ba6ee5b3b796c7a" providerId="LiveId" clId="{C276FB03-2843-4F63-8F05-6E8B09A5A8D1}" dt="2023-05-01T15:37:27.092" v="3228" actId="478"/>
          <ac:picMkLst>
            <pc:docMk/>
            <pc:sldMk cId="2553416535" sldId="316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4-30T12:29:39.317" v="23"/>
          <ac:picMkLst>
            <pc:docMk/>
            <pc:sldMk cId="2553416535" sldId="316"/>
            <ac:picMk id="1026" creationId="{BF04E7D9-5295-5277-9AAE-F06B9AF51544}"/>
          </ac:picMkLst>
        </pc:picChg>
        <pc:picChg chg="add del mod">
          <ac:chgData name="이 대은" userId="1ba6ee5b3b796c7a" providerId="LiveId" clId="{C276FB03-2843-4F63-8F05-6E8B09A5A8D1}" dt="2023-05-01T15:37:09.369" v="3226" actId="478"/>
          <ac:picMkLst>
            <pc:docMk/>
            <pc:sldMk cId="2553416535" sldId="316"/>
            <ac:picMk id="1028" creationId="{FB34FAAA-4C04-B808-B043-2FDB926EB6CE}"/>
          </ac:picMkLst>
        </pc:picChg>
        <pc:picChg chg="add mod">
          <ac:chgData name="이 대은" userId="1ba6ee5b3b796c7a" providerId="LiveId" clId="{C276FB03-2843-4F63-8F05-6E8B09A5A8D1}" dt="2023-05-01T15:40:52.809" v="3258" actId="1076"/>
          <ac:picMkLst>
            <pc:docMk/>
            <pc:sldMk cId="2553416535" sldId="316"/>
            <ac:picMk id="2050" creationId="{1B0F4498-748D-3147-633A-F6594A9B97C9}"/>
          </ac:picMkLst>
        </pc:picChg>
        <pc:picChg chg="add del mod">
          <ac:chgData name="이 대은" userId="1ba6ee5b3b796c7a" providerId="LiveId" clId="{C276FB03-2843-4F63-8F05-6E8B09A5A8D1}" dt="2023-05-01T15:45:55.106" v="3539" actId="478"/>
          <ac:picMkLst>
            <pc:docMk/>
            <pc:sldMk cId="2553416535" sldId="316"/>
            <ac:picMk id="2052" creationId="{F02D5043-1502-B50D-3277-805BE7BA15C4}"/>
          </ac:picMkLst>
        </pc:picChg>
        <pc:picChg chg="add mod">
          <ac:chgData name="이 대은" userId="1ba6ee5b3b796c7a" providerId="LiveId" clId="{C276FB03-2843-4F63-8F05-6E8B09A5A8D1}" dt="2023-05-01T15:41:01.453" v="3262" actId="1076"/>
          <ac:picMkLst>
            <pc:docMk/>
            <pc:sldMk cId="2553416535" sldId="316"/>
            <ac:picMk id="2054" creationId="{D3EBAC85-1EAA-49B3-EA28-39D4E381F2E5}"/>
          </ac:picMkLst>
        </pc:picChg>
        <pc:picChg chg="add del mod">
          <ac:chgData name="이 대은" userId="1ba6ee5b3b796c7a" providerId="LiveId" clId="{C276FB03-2843-4F63-8F05-6E8B09A5A8D1}" dt="2023-05-01T15:47:11.789" v="3557" actId="478"/>
          <ac:picMkLst>
            <pc:docMk/>
            <pc:sldMk cId="2553416535" sldId="316"/>
            <ac:picMk id="2056" creationId="{078E8F61-9FD0-AC35-45E7-CDF008D03950}"/>
          </ac:picMkLst>
        </pc:picChg>
        <pc:picChg chg="add mod">
          <ac:chgData name="이 대은" userId="1ba6ee5b3b796c7a" providerId="LiveId" clId="{C276FB03-2843-4F63-8F05-6E8B09A5A8D1}" dt="2023-05-01T15:47:34.861" v="3564" actId="1076"/>
          <ac:picMkLst>
            <pc:docMk/>
            <pc:sldMk cId="2553416535" sldId="316"/>
            <ac:picMk id="2058" creationId="{B0886DED-EBEB-1AA9-E52B-36B8B321E4D8}"/>
          </ac:picMkLst>
        </pc:picChg>
      </pc:sldChg>
      <pc:sldChg chg="addSp delSp modSp mod">
        <pc:chgData name="이 대은" userId="1ba6ee5b3b796c7a" providerId="LiveId" clId="{C276FB03-2843-4F63-8F05-6E8B09A5A8D1}" dt="2023-04-30T13:37:25.035" v="418"/>
        <pc:sldMkLst>
          <pc:docMk/>
          <pc:sldMk cId="135597074" sldId="317"/>
        </pc:sldMkLst>
        <pc:spChg chg="del">
          <ac:chgData name="이 대은" userId="1ba6ee5b3b796c7a" providerId="LiveId" clId="{C276FB03-2843-4F63-8F05-6E8B09A5A8D1}" dt="2023-04-30T13:24:56.203" v="297" actId="478"/>
          <ac:spMkLst>
            <pc:docMk/>
            <pc:sldMk cId="135597074" sldId="317"/>
            <ac:spMk id="2" creationId="{5BA822E1-1B3F-0410-7A86-61AB9566BA0B}"/>
          </ac:spMkLst>
        </pc:spChg>
        <pc:spChg chg="add del mod">
          <ac:chgData name="이 대은" userId="1ba6ee5b3b796c7a" providerId="LiveId" clId="{C276FB03-2843-4F63-8F05-6E8B09A5A8D1}" dt="2023-04-30T13:24:59.502" v="299" actId="478"/>
          <ac:spMkLst>
            <pc:docMk/>
            <pc:sldMk cId="135597074" sldId="317"/>
            <ac:spMk id="7" creationId="{F73AEA8A-C405-C683-EEF1-AE0F55F49815}"/>
          </ac:spMkLst>
        </pc:spChg>
        <pc:spChg chg="add mod">
          <ac:chgData name="이 대은" userId="1ba6ee5b3b796c7a" providerId="LiveId" clId="{C276FB03-2843-4F63-8F05-6E8B09A5A8D1}" dt="2023-04-30T13:32:54.641" v="375" actId="20577"/>
          <ac:spMkLst>
            <pc:docMk/>
            <pc:sldMk cId="135597074" sldId="317"/>
            <ac:spMk id="10" creationId="{3E038C36-7F3E-A9BA-BF35-67CC4DB50097}"/>
          </ac:spMkLst>
        </pc:spChg>
        <pc:spChg chg="mod">
          <ac:chgData name="이 대은" userId="1ba6ee5b3b796c7a" providerId="LiveId" clId="{C276FB03-2843-4F63-8F05-6E8B09A5A8D1}" dt="2023-04-30T13:37:25.035" v="418"/>
          <ac:spMkLst>
            <pc:docMk/>
            <pc:sldMk cId="135597074" sldId="317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4-30T13:24:15.998" v="264" actId="478"/>
          <ac:picMkLst>
            <pc:docMk/>
            <pc:sldMk cId="135597074" sldId="317"/>
            <ac:picMk id="4" creationId="{48471853-D104-70EB-844B-2FED907FCCDF}"/>
          </ac:picMkLst>
        </pc:picChg>
        <pc:picChg chg="add del mod">
          <ac:chgData name="이 대은" userId="1ba6ee5b3b796c7a" providerId="LiveId" clId="{C276FB03-2843-4F63-8F05-6E8B09A5A8D1}" dt="2023-04-30T13:31:49.004" v="309" actId="478"/>
          <ac:picMkLst>
            <pc:docMk/>
            <pc:sldMk cId="135597074" sldId="317"/>
            <ac:picMk id="5" creationId="{2CD6B21B-46EE-1D76-ABC5-F9A5D0451BCD}"/>
          </ac:picMkLst>
        </pc:picChg>
        <pc:picChg chg="add del mod">
          <ac:chgData name="이 대은" userId="1ba6ee5b3b796c7a" providerId="LiveId" clId="{C276FB03-2843-4F63-8F05-6E8B09A5A8D1}" dt="2023-04-30T13:31:50.961" v="310" actId="478"/>
          <ac:picMkLst>
            <pc:docMk/>
            <pc:sldMk cId="135597074" sldId="317"/>
            <ac:picMk id="9" creationId="{9C59D750-D10E-E77C-F0D9-10A74E98B78B}"/>
          </ac:picMkLst>
        </pc:picChg>
        <pc:picChg chg="add mod">
          <ac:chgData name="이 대은" userId="1ba6ee5b3b796c7a" providerId="LiveId" clId="{C276FB03-2843-4F63-8F05-6E8B09A5A8D1}" dt="2023-04-30T13:32:26.325" v="318" actId="1076"/>
          <ac:picMkLst>
            <pc:docMk/>
            <pc:sldMk cId="135597074" sldId="317"/>
            <ac:picMk id="11" creationId="{57ECBC40-E0A0-2AF4-CB98-1B93F8E22682}"/>
          </ac:picMkLst>
        </pc:picChg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135338076" sldId="318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3960565004" sldId="319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056306835" sldId="320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856098057" sldId="321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4237369932" sldId="322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189108032" sldId="323"/>
        </pc:sldMkLst>
      </pc:sldChg>
      <pc:sldChg chg="del">
        <pc:chgData name="이 대은" userId="1ba6ee5b3b796c7a" providerId="LiveId" clId="{C276FB03-2843-4F63-8F05-6E8B09A5A8D1}" dt="2023-05-01T13:09:58.694" v="2062" actId="47"/>
        <pc:sldMkLst>
          <pc:docMk/>
          <pc:sldMk cId="2333681605" sldId="324"/>
        </pc:sldMkLst>
      </pc:sldChg>
      <pc:sldChg chg="addSp delSp modSp add mod">
        <pc:chgData name="이 대은" userId="1ba6ee5b3b796c7a" providerId="LiveId" clId="{C276FB03-2843-4F63-8F05-6E8B09A5A8D1}" dt="2023-05-01T16:01:59.635" v="3915" actId="1037"/>
        <pc:sldMkLst>
          <pc:docMk/>
          <pc:sldMk cId="81789774" sldId="325"/>
        </pc:sldMkLst>
        <pc:spChg chg="add del mod">
          <ac:chgData name="이 대은" userId="1ba6ee5b3b796c7a" providerId="LiveId" clId="{C276FB03-2843-4F63-8F05-6E8B09A5A8D1}" dt="2023-05-01T06:16:47.656" v="441" actId="478"/>
          <ac:spMkLst>
            <pc:docMk/>
            <pc:sldMk cId="81789774" sldId="325"/>
            <ac:spMk id="3" creationId="{0317B28C-3E44-0DFF-DB59-51EE967C3428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4" creationId="{06D7E767-DA32-4659-7C47-5814D0D1668F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6" creationId="{98EFB66E-A8AC-5D85-1D62-8AC83317A10E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7" creationId="{8AF1F375-BCA4-12AD-6562-37B1E7765743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8" creationId="{11A4B444-5F3B-8D16-138E-510D121F4F3A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9" creationId="{3C4600E3-89E2-4EAD-A1E5-DF9B6E994552}"/>
          </ac:spMkLst>
        </pc:spChg>
        <pc:spChg chg="del mod">
          <ac:chgData name="이 대은" userId="1ba6ee5b3b796c7a" providerId="LiveId" clId="{C276FB03-2843-4F63-8F05-6E8B09A5A8D1}" dt="2023-05-01T06:16:40.972" v="440" actId="478"/>
          <ac:spMkLst>
            <pc:docMk/>
            <pc:sldMk cId="81789774" sldId="325"/>
            <ac:spMk id="10" creationId="{3E038C36-7F3E-A9BA-BF35-67CC4DB50097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1" creationId="{01925AFB-4FEF-06D9-852D-E4E0E64024D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2" creationId="{AEED3D4F-8C92-93EC-BE6E-20DEB3F280CD}"/>
          </ac:spMkLst>
        </pc:spChg>
        <pc:spChg chg="add mod">
          <ac:chgData name="이 대은" userId="1ba6ee5b3b796c7a" providerId="LiveId" clId="{C276FB03-2843-4F63-8F05-6E8B09A5A8D1}" dt="2023-05-01T16:01:59.635" v="3915" actId="1037"/>
          <ac:spMkLst>
            <pc:docMk/>
            <pc:sldMk cId="81789774" sldId="325"/>
            <ac:spMk id="13" creationId="{45C37A98-5C98-DB79-6863-1EF1C0624184}"/>
          </ac:spMkLst>
        </pc:spChg>
        <pc:spChg chg="mod">
          <ac:chgData name="이 대은" userId="1ba6ee5b3b796c7a" providerId="LiveId" clId="{C276FB03-2843-4F63-8F05-6E8B09A5A8D1}" dt="2023-04-30T13:37:30.065" v="436"/>
          <ac:spMkLst>
            <pc:docMk/>
            <pc:sldMk cId="81789774" sldId="325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4-30T13:36:14.795" v="385" actId="478"/>
          <ac:picMkLst>
            <pc:docMk/>
            <pc:sldMk cId="81789774" sldId="325"/>
            <ac:picMk id="3" creationId="{8D4BCD04-2A08-A8AC-BE72-AA1D0DEF44FE}"/>
          </ac:picMkLst>
        </pc:picChg>
        <pc:picChg chg="add mod modCrop">
          <ac:chgData name="이 대은" userId="1ba6ee5b3b796c7a" providerId="LiveId" clId="{C276FB03-2843-4F63-8F05-6E8B09A5A8D1}" dt="2023-05-01T16:01:59.635" v="3915" actId="1037"/>
          <ac:picMkLst>
            <pc:docMk/>
            <pc:sldMk cId="81789774" sldId="325"/>
            <ac:picMk id="5" creationId="{CE346163-3C9B-B28B-4A6E-26E257526D55}"/>
          </ac:picMkLst>
        </pc:picChg>
        <pc:picChg chg="del">
          <ac:chgData name="이 대은" userId="1ba6ee5b3b796c7a" providerId="LiveId" clId="{C276FB03-2843-4F63-8F05-6E8B09A5A8D1}" dt="2023-04-30T13:35:50.072" v="377" actId="478"/>
          <ac:picMkLst>
            <pc:docMk/>
            <pc:sldMk cId="81789774" sldId="325"/>
            <ac:picMk id="11" creationId="{57ECBC40-E0A0-2AF4-CB98-1B93F8E22682}"/>
          </ac:picMkLst>
        </pc:picChg>
      </pc:sldChg>
      <pc:sldChg chg="addSp delSp modSp add mod">
        <pc:chgData name="이 대은" userId="1ba6ee5b3b796c7a" providerId="LiveId" clId="{C276FB03-2843-4F63-8F05-6E8B09A5A8D1}" dt="2023-05-03T16:24:19.169" v="4100" actId="20577"/>
        <pc:sldMkLst>
          <pc:docMk/>
          <pc:sldMk cId="3477100364" sldId="326"/>
        </pc:sldMkLst>
        <pc:spChg chg="add 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2" creationId="{0A364FC2-5A3A-D105-CB6A-070675FFFBA6}"/>
          </ac:spMkLst>
        </pc:spChg>
        <pc:spChg chg="add mod">
          <ac:chgData name="이 대은" userId="1ba6ee5b3b796c7a" providerId="LiveId" clId="{C276FB03-2843-4F63-8F05-6E8B09A5A8D1}" dt="2023-05-03T16:24:19.169" v="4100" actId="20577"/>
          <ac:spMkLst>
            <pc:docMk/>
            <pc:sldMk cId="3477100364" sldId="326"/>
            <ac:spMk id="3" creationId="{073565AF-C2AB-B5F5-7337-631AF338F090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4" creationId="{06D7E767-DA32-4659-7C47-5814D0D1668F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6" creationId="{98EFB66E-A8AC-5D85-1D62-8AC83317A10E}"/>
          </ac:spMkLst>
        </pc:spChg>
        <pc:spChg chg="del mod">
          <ac:chgData name="이 대은" userId="1ba6ee5b3b796c7a" providerId="LiveId" clId="{C276FB03-2843-4F63-8F05-6E8B09A5A8D1}" dt="2023-05-01T08:02:32.184" v="576" actId="478"/>
          <ac:spMkLst>
            <pc:docMk/>
            <pc:sldMk cId="3477100364" sldId="326"/>
            <ac:spMk id="7" creationId="{8AF1F375-BCA4-12AD-6562-37B1E7765743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8" creationId="{11A4B444-5F3B-8D16-138E-510D121F4F3A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9" creationId="{3C4600E3-89E2-4EAD-A1E5-DF9B6E994552}"/>
          </ac:spMkLst>
        </pc:spChg>
        <pc:spChg chg="add mod">
          <ac:chgData name="이 대은" userId="1ba6ee5b3b796c7a" providerId="LiveId" clId="{C276FB03-2843-4F63-8F05-6E8B09A5A8D1}" dt="2023-05-01T16:08:02.297" v="4018" actId="1076"/>
          <ac:spMkLst>
            <pc:docMk/>
            <pc:sldMk cId="3477100364" sldId="326"/>
            <ac:spMk id="10" creationId="{EA5D8725-679E-714C-E2E1-AD59213B23A8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1" creationId="{01925AFB-4FEF-06D9-852D-E4E0E64024D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2" creationId="{AEED3D4F-8C92-93EC-BE6E-20DEB3F280CD}"/>
          </ac:spMkLst>
        </pc:spChg>
        <pc:spChg chg="del mod">
          <ac:chgData name="이 대은" userId="1ba6ee5b3b796c7a" providerId="LiveId" clId="{C276FB03-2843-4F63-8F05-6E8B09A5A8D1}" dt="2023-05-01T16:05:37.197" v="3921" actId="478"/>
          <ac:spMkLst>
            <pc:docMk/>
            <pc:sldMk cId="3477100364" sldId="326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6:07:56.585" v="4017" actId="1076"/>
          <ac:spMkLst>
            <pc:docMk/>
            <pc:sldMk cId="3477100364" sldId="326"/>
            <ac:spMk id="14" creationId="{F9D48AD8-028F-7D91-EA90-0972F5B044B9}"/>
          </ac:spMkLst>
        </pc:spChg>
        <pc:spChg chg="add mod">
          <ac:chgData name="이 대은" userId="1ba6ee5b3b796c7a" providerId="LiveId" clId="{C276FB03-2843-4F63-8F05-6E8B09A5A8D1}" dt="2023-05-01T16:08:04.808" v="4019" actId="1076"/>
          <ac:spMkLst>
            <pc:docMk/>
            <pc:sldMk cId="3477100364" sldId="326"/>
            <ac:spMk id="15" creationId="{51A69041-5B70-334F-BA82-1705E873D120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7" creationId="{0CB9559B-B256-3147-61A7-970566A60788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8" creationId="{58CF2F38-62C2-5CD9-C82B-ED6E1BCB2E46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19" creationId="{50168782-E952-17F3-A828-BC6995791BB9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0" creationId="{0C071784-309E-D8F9-EB4C-9674165D4835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1" creationId="{6403205A-E58D-10B4-06B4-75E60E50B911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2" creationId="{853AA750-D846-9141-EDA6-621DC72B6E03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3" creationId="{B86FF468-9464-CDC6-9284-A90D22B0A79D}"/>
          </ac:spMkLst>
        </pc:spChg>
        <pc:spChg chg="add del mod">
          <ac:chgData name="이 대은" userId="1ba6ee5b3b796c7a" providerId="LiveId" clId="{C276FB03-2843-4F63-8F05-6E8B09A5A8D1}" dt="2023-05-01T16:09:15.138" v="4021"/>
          <ac:spMkLst>
            <pc:docMk/>
            <pc:sldMk cId="3477100364" sldId="326"/>
            <ac:spMk id="24" creationId="{000EC1B2-EFC8-105B-D12A-FFD8A45606E4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6" creationId="{6E837A5F-86BE-7F3D-5F46-17B026FA91B2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7" creationId="{CBDF7E70-5F44-361B-9E9A-EF9DF6BA7619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8" creationId="{07B7DAE9-3BB0-67F0-DD7D-359B4BF9D2F8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29" creationId="{8F358C84-5C5C-06DC-B07E-E52D2B65BDC0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0" creationId="{E46BD594-D869-48BB-0714-ED6993466EF5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1" creationId="{2E39733F-EE2F-4D3C-168F-66C90B6169FE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2" creationId="{4ED4E306-83EE-2599-5B88-D9C1AF902757}"/>
          </ac:spMkLst>
        </pc:spChg>
        <pc:spChg chg="add mod">
          <ac:chgData name="이 대은" userId="1ba6ee5b3b796c7a" providerId="LiveId" clId="{C276FB03-2843-4F63-8F05-6E8B09A5A8D1}" dt="2023-05-03T16:23:52.763" v="4090" actId="2711"/>
          <ac:spMkLst>
            <pc:docMk/>
            <pc:sldMk cId="3477100364" sldId="326"/>
            <ac:spMk id="33" creationId="{B9077852-9198-3714-0A10-BE68000779F6}"/>
          </ac:spMkLst>
        </pc:spChg>
        <pc:spChg chg="add mod">
          <ac:chgData name="이 대은" userId="1ba6ee5b3b796c7a" providerId="LiveId" clId="{C276FB03-2843-4F63-8F05-6E8B09A5A8D1}" dt="2023-05-01T16:10:08.591" v="4087" actId="1076"/>
          <ac:spMkLst>
            <pc:docMk/>
            <pc:sldMk cId="3477100364" sldId="326"/>
            <ac:spMk id="34" creationId="{7F11525E-C051-009B-5309-434334252FE4}"/>
          </ac:spMkLst>
        </pc:spChg>
        <pc:spChg chg="mod">
          <ac:chgData name="이 대은" userId="1ba6ee5b3b796c7a" providerId="LiveId" clId="{C276FB03-2843-4F63-8F05-6E8B09A5A8D1}" dt="2023-05-01T16:07:46.127" v="4014" actId="1076"/>
          <ac:spMkLst>
            <pc:docMk/>
            <pc:sldMk cId="3477100364" sldId="326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6:05:37.197" v="3921" actId="478"/>
          <ac:picMkLst>
            <pc:docMk/>
            <pc:sldMk cId="3477100364" sldId="326"/>
            <ac:picMk id="5" creationId="{CE346163-3C9B-B28B-4A6E-26E257526D55}"/>
          </ac:picMkLst>
        </pc:picChg>
        <pc:picChg chg="add mod modCrop">
          <ac:chgData name="이 대은" userId="1ba6ee5b3b796c7a" providerId="LiveId" clId="{C276FB03-2843-4F63-8F05-6E8B09A5A8D1}" dt="2023-05-01T16:07:37.655" v="4010" actId="1076"/>
          <ac:picMkLst>
            <pc:docMk/>
            <pc:sldMk cId="3477100364" sldId="326"/>
            <ac:picMk id="7" creationId="{0DB2C11C-AA1E-99EE-3DC6-3D80AD5532FA}"/>
          </ac:picMkLst>
        </pc:picChg>
        <pc:picChg chg="add del mod">
          <ac:chgData name="이 대은" userId="1ba6ee5b3b796c7a" providerId="LiveId" clId="{C276FB03-2843-4F63-8F05-6E8B09A5A8D1}" dt="2023-05-01T16:09:15.138" v="4021"/>
          <ac:picMkLst>
            <pc:docMk/>
            <pc:sldMk cId="3477100364" sldId="326"/>
            <ac:picMk id="16" creationId="{7E9CC6F5-CE6F-53A1-AEC5-B303AD85B517}"/>
          </ac:picMkLst>
        </pc:picChg>
        <pc:picChg chg="add mod">
          <ac:chgData name="이 대은" userId="1ba6ee5b3b796c7a" providerId="LiveId" clId="{C276FB03-2843-4F63-8F05-6E8B09A5A8D1}" dt="2023-05-01T16:09:24.126" v="4023" actId="1076"/>
          <ac:picMkLst>
            <pc:docMk/>
            <pc:sldMk cId="3477100364" sldId="326"/>
            <ac:picMk id="25" creationId="{08AE1445-2547-78D4-609E-F58856FC689F}"/>
          </ac:picMkLst>
        </pc:picChg>
      </pc:sldChg>
      <pc:sldChg chg="addSp delSp modSp add mod">
        <pc:chgData name="이 대은" userId="1ba6ee5b3b796c7a" providerId="LiveId" clId="{C276FB03-2843-4F63-8F05-6E8B09A5A8D1}" dt="2023-05-01T14:30:58.333" v="3050"/>
        <pc:sldMkLst>
          <pc:docMk/>
          <pc:sldMk cId="3684714628" sldId="327"/>
        </pc:sldMkLst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4" creationId="{06D7E767-DA32-4659-7C47-5814D0D1668F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6" creationId="{98EFB66E-A8AC-5D85-1D62-8AC83317A10E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7" creationId="{8AF1F375-BCA4-12AD-6562-37B1E7765743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8" creationId="{11A4B444-5F3B-8D16-138E-510D121F4F3A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9" creationId="{3C4600E3-89E2-4EAD-A1E5-DF9B6E994552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1" creationId="{01925AFB-4FEF-06D9-852D-E4E0E64024D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2" creationId="{AEED3D4F-8C92-93EC-BE6E-20DEB3F280CD}"/>
          </ac:spMkLst>
        </pc:spChg>
        <pc:spChg chg="del">
          <ac:chgData name="이 대은" userId="1ba6ee5b3b796c7a" providerId="LiveId" clId="{C276FB03-2843-4F63-8F05-6E8B09A5A8D1}" dt="2023-05-01T08:12:16.844" v="609" actId="478"/>
          <ac:spMkLst>
            <pc:docMk/>
            <pc:sldMk cId="3684714628" sldId="327"/>
            <ac:spMk id="13" creationId="{45C37A98-5C98-DB79-6863-1EF1C0624184}"/>
          </ac:spMkLst>
        </pc:spChg>
        <pc:spChg chg="add mod">
          <ac:chgData name="이 대은" userId="1ba6ee5b3b796c7a" providerId="LiveId" clId="{C276FB03-2843-4F63-8F05-6E8B09A5A8D1}" dt="2023-05-01T14:30:58.333" v="3050"/>
          <ac:spMkLst>
            <pc:docMk/>
            <pc:sldMk cId="3684714628" sldId="32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0.135" v="1493" actId="20577"/>
          <ac:spMkLst>
            <pc:docMk/>
            <pc:sldMk cId="3684714628" sldId="327"/>
            <ac:spMk id="876" creationId="{00000000-0000-0000-0000-000000000000}"/>
          </ac:spMkLst>
        </pc:spChg>
        <pc:picChg chg="add del mod">
          <ac:chgData name="이 대은" userId="1ba6ee5b3b796c7a" providerId="LiveId" clId="{C276FB03-2843-4F63-8F05-6E8B09A5A8D1}" dt="2023-05-01T08:13:38.603" v="640" actId="478"/>
          <ac:picMkLst>
            <pc:docMk/>
            <pc:sldMk cId="3684714628" sldId="327"/>
            <ac:picMk id="3" creationId="{34272794-94B4-9C5E-F724-FC2D106CEF16}"/>
          </ac:picMkLst>
        </pc:picChg>
        <pc:picChg chg="del">
          <ac:chgData name="이 대은" userId="1ba6ee5b3b796c7a" providerId="LiveId" clId="{C276FB03-2843-4F63-8F05-6E8B09A5A8D1}" dt="2023-05-01T08:12:16.844" v="609" actId="478"/>
          <ac:picMkLst>
            <pc:docMk/>
            <pc:sldMk cId="3684714628" sldId="327"/>
            <ac:picMk id="5" creationId="{CE346163-3C9B-B28B-4A6E-26E257526D55}"/>
          </ac:picMkLst>
        </pc:picChg>
        <pc:picChg chg="add mod">
          <ac:chgData name="이 대은" userId="1ba6ee5b3b796c7a" providerId="LiveId" clId="{C276FB03-2843-4F63-8F05-6E8B09A5A8D1}" dt="2023-05-01T08:13:53.696" v="647" actId="1076"/>
          <ac:picMkLst>
            <pc:docMk/>
            <pc:sldMk cId="3684714628" sldId="327"/>
            <ac:picMk id="14" creationId="{F8764D6B-77A7-39CC-89E1-643BF71B5AD8}"/>
          </ac:picMkLst>
        </pc:picChg>
      </pc:sldChg>
      <pc:sldChg chg="addSp delSp modSp add mod">
        <pc:chgData name="이 대은" userId="1ba6ee5b3b796c7a" providerId="LiveId" clId="{C276FB03-2843-4F63-8F05-6E8B09A5A8D1}" dt="2023-05-01T08:30:13" v="1494"/>
        <pc:sldMkLst>
          <pc:docMk/>
          <pc:sldMk cId="4220274191" sldId="328"/>
        </pc:sldMkLst>
        <pc:spChg chg="add mod">
          <ac:chgData name="이 대은" userId="1ba6ee5b3b796c7a" providerId="LiveId" clId="{C276FB03-2843-4F63-8F05-6E8B09A5A8D1}" dt="2023-05-01T08:17:37.297" v="981" actId="14100"/>
          <ac:spMkLst>
            <pc:docMk/>
            <pc:sldMk cId="4220274191" sldId="328"/>
            <ac:spMk id="3" creationId="{BAE0FCCF-754B-41BC-648D-16B0C66127BE}"/>
          </ac:spMkLst>
        </pc:spChg>
        <pc:spChg chg="add mod">
          <ac:chgData name="이 대은" userId="1ba6ee5b3b796c7a" providerId="LiveId" clId="{C276FB03-2843-4F63-8F05-6E8B09A5A8D1}" dt="2023-05-01T08:17:48.976" v="984" actId="14100"/>
          <ac:spMkLst>
            <pc:docMk/>
            <pc:sldMk cId="4220274191" sldId="328"/>
            <ac:spMk id="4" creationId="{8C140D55-1345-8E77-F61B-A49DF6862519}"/>
          </ac:spMkLst>
        </pc:spChg>
        <pc:spChg chg="mod">
          <ac:chgData name="이 대은" userId="1ba6ee5b3b796c7a" providerId="LiveId" clId="{C276FB03-2843-4F63-8F05-6E8B09A5A8D1}" dt="2023-05-01T08:18:24.979" v="1078" actId="1076"/>
          <ac:spMkLst>
            <pc:docMk/>
            <pc:sldMk cId="4220274191" sldId="328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13" v="1494"/>
          <ac:spMkLst>
            <pc:docMk/>
            <pc:sldMk cId="4220274191" sldId="328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08:16:58.484" v="970" actId="1076"/>
          <ac:picMkLst>
            <pc:docMk/>
            <pc:sldMk cId="4220274191" sldId="328"/>
            <ac:picMk id="2" creationId="{56BDD0E1-C8B8-8B4A-9465-8EA3BA0BEB03}"/>
          </ac:picMkLst>
        </pc:picChg>
        <pc:picChg chg="del">
          <ac:chgData name="이 대은" userId="1ba6ee5b3b796c7a" providerId="LiveId" clId="{C276FB03-2843-4F63-8F05-6E8B09A5A8D1}" dt="2023-05-01T08:16:54.566" v="968" actId="478"/>
          <ac:picMkLst>
            <pc:docMk/>
            <pc:sldMk cId="4220274191" sldId="328"/>
            <ac:picMk id="14" creationId="{F8764D6B-77A7-39CC-89E1-643BF71B5AD8}"/>
          </ac:picMkLst>
        </pc:picChg>
      </pc:sldChg>
      <pc:sldChg chg="modSp add del mod">
        <pc:chgData name="이 대은" userId="1ba6ee5b3b796c7a" providerId="LiveId" clId="{C276FB03-2843-4F63-8F05-6E8B09A5A8D1}" dt="2023-05-01T13:07:36.093" v="2027" actId="47"/>
        <pc:sldMkLst>
          <pc:docMk/>
          <pc:sldMk cId="3533509266" sldId="329"/>
        </pc:sldMkLst>
        <pc:spChg chg="mod">
          <ac:chgData name="이 대은" userId="1ba6ee5b3b796c7a" providerId="LiveId" clId="{C276FB03-2843-4F63-8F05-6E8B09A5A8D1}" dt="2023-05-01T08:28:37.124" v="1356" actId="313"/>
          <ac:spMkLst>
            <pc:docMk/>
            <pc:sldMk cId="3533509266" sldId="329"/>
            <ac:spMk id="2" creationId="{5BA822E1-1B3F-0410-7A86-61AB9566BA0B}"/>
          </ac:spMkLst>
        </pc:spChg>
      </pc:sldChg>
      <pc:sldChg chg="addSp delSp modSp add del mod">
        <pc:chgData name="이 대은" userId="1ba6ee5b3b796c7a" providerId="LiveId" clId="{C276FB03-2843-4F63-8F05-6E8B09A5A8D1}" dt="2023-05-01T15:55:16.279" v="3689" actId="2696"/>
        <pc:sldMkLst>
          <pc:docMk/>
          <pc:sldMk cId="795944063" sldId="330"/>
        </pc:sldMkLst>
        <pc:spChg chg="mod">
          <ac:chgData name="이 대은" userId="1ba6ee5b3b796c7a" providerId="LiveId" clId="{C276FB03-2843-4F63-8F05-6E8B09A5A8D1}" dt="2023-05-01T15:50:52.562" v="3667"/>
          <ac:spMkLst>
            <pc:docMk/>
            <pc:sldMk cId="795944063" sldId="330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08:23:15.638" v="1262" actId="478"/>
          <ac:spMkLst>
            <pc:docMk/>
            <pc:sldMk cId="795944063" sldId="330"/>
            <ac:spMk id="6" creationId="{74B57C4E-78EB-B4E3-2C24-EF3FF555BD2C}"/>
          </ac:spMkLst>
        </pc:spChg>
        <pc:spChg chg="mod">
          <ac:chgData name="이 대은" userId="1ba6ee5b3b796c7a" providerId="LiveId" clId="{C276FB03-2843-4F63-8F05-6E8B09A5A8D1}" dt="2023-05-01T13:08:26.879" v="2028"/>
          <ac:spMkLst>
            <pc:docMk/>
            <pc:sldMk cId="795944063" sldId="330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23:16.272" v="1263" actId="478"/>
          <ac:picMkLst>
            <pc:docMk/>
            <pc:sldMk cId="795944063" sldId="330"/>
            <ac:picMk id="4" creationId="{A47DA5DB-2C70-48CB-B558-DD562CF12422}"/>
          </ac:picMkLst>
        </pc:picChg>
        <pc:picChg chg="add mod">
          <ac:chgData name="이 대은" userId="1ba6ee5b3b796c7a" providerId="LiveId" clId="{C276FB03-2843-4F63-8F05-6E8B09A5A8D1}" dt="2023-05-01T08:23:13.187" v="1261" actId="1076"/>
          <ac:picMkLst>
            <pc:docMk/>
            <pc:sldMk cId="795944063" sldId="330"/>
            <ac:picMk id="1026" creationId="{05A2B2ED-B865-22D3-4D37-84E451E5A20F}"/>
          </ac:picMkLst>
        </pc:picChg>
        <pc:picChg chg="del">
          <ac:chgData name="이 대은" userId="1ba6ee5b3b796c7a" providerId="LiveId" clId="{C276FB03-2843-4F63-8F05-6E8B09A5A8D1}" dt="2023-05-01T08:22:59.159" v="1254" actId="478"/>
          <ac:picMkLst>
            <pc:docMk/>
            <pc:sldMk cId="795944063" sldId="330"/>
            <ac:picMk id="1028" creationId="{FB34FAAA-4C04-B808-B043-2FDB926EB6CE}"/>
          </ac:picMkLst>
        </pc:picChg>
      </pc:sldChg>
      <pc:sldChg chg="addSp delSp modSp add mod">
        <pc:chgData name="이 대은" userId="1ba6ee5b3b796c7a" providerId="LiveId" clId="{C276FB03-2843-4F63-8F05-6E8B09A5A8D1}" dt="2023-05-06T12:26:17.734" v="4104" actId="2711"/>
        <pc:sldMkLst>
          <pc:docMk/>
          <pc:sldMk cId="776726218" sldId="331"/>
        </pc:sldMkLst>
        <pc:spChg chg="mod">
          <ac:chgData name="이 대은" userId="1ba6ee5b3b796c7a" providerId="LiveId" clId="{C276FB03-2843-4F63-8F05-6E8B09A5A8D1}" dt="2023-05-01T08:32:19.534" v="1520" actId="14100"/>
          <ac:spMkLst>
            <pc:docMk/>
            <pc:sldMk cId="776726218" sldId="331"/>
            <ac:spMk id="3" creationId="{BAE0FCCF-754B-41BC-648D-16B0C66127BE}"/>
          </ac:spMkLst>
        </pc:spChg>
        <pc:spChg chg="mod ord">
          <ac:chgData name="이 대은" userId="1ba6ee5b3b796c7a" providerId="LiveId" clId="{C276FB03-2843-4F63-8F05-6E8B09A5A8D1}" dt="2023-05-01T08:32:07.802" v="1517" actId="14100"/>
          <ac:spMkLst>
            <pc:docMk/>
            <pc:sldMk cId="776726218" sldId="331"/>
            <ac:spMk id="4" creationId="{8C140D55-1345-8E77-F61B-A49DF6862519}"/>
          </ac:spMkLst>
        </pc:spChg>
        <pc:spChg chg="add mod">
          <ac:chgData name="이 대은" userId="1ba6ee5b3b796c7a" providerId="LiveId" clId="{C276FB03-2843-4F63-8F05-6E8B09A5A8D1}" dt="2023-05-01T08:32:33.759" v="1523" actId="14100"/>
          <ac:spMkLst>
            <pc:docMk/>
            <pc:sldMk cId="776726218" sldId="331"/>
            <ac:spMk id="6" creationId="{2769AEDD-29E5-EC75-D9CD-A45C7840E64C}"/>
          </ac:spMkLst>
        </pc:spChg>
        <pc:spChg chg="add mod">
          <ac:chgData name="이 대은" userId="1ba6ee5b3b796c7a" providerId="LiveId" clId="{C276FB03-2843-4F63-8F05-6E8B09A5A8D1}" dt="2023-05-06T12:26:17.734" v="4104" actId="2711"/>
          <ac:spMkLst>
            <pc:docMk/>
            <pc:sldMk cId="776726218" sldId="331"/>
            <ac:spMk id="7" creationId="{855040B4-D103-2572-60DA-63F14F554DEE}"/>
          </ac:spMkLst>
        </pc:spChg>
        <pc:spChg chg="add mod">
          <ac:chgData name="이 대은" userId="1ba6ee5b3b796c7a" providerId="LiveId" clId="{C276FB03-2843-4F63-8F05-6E8B09A5A8D1}" dt="2023-05-01T08:33:05.362" v="1554" actId="14100"/>
          <ac:spMkLst>
            <pc:docMk/>
            <pc:sldMk cId="776726218" sldId="331"/>
            <ac:spMk id="8" creationId="{6AD2DFB9-FAFE-B421-9B5B-AAD452347EFD}"/>
          </ac:spMkLst>
        </pc:spChg>
        <pc:spChg chg="add mod">
          <ac:chgData name="이 대은" userId="1ba6ee5b3b796c7a" providerId="LiveId" clId="{C276FB03-2843-4F63-8F05-6E8B09A5A8D1}" dt="2023-05-06T12:26:13.316" v="4103" actId="2711"/>
          <ac:spMkLst>
            <pc:docMk/>
            <pc:sldMk cId="776726218" sldId="331"/>
            <ac:spMk id="9" creationId="{FC5608A9-2A88-489F-285C-B2C06D664DFA}"/>
          </ac:spMkLst>
        </pc:spChg>
        <pc:spChg chg="mod">
          <ac:chgData name="이 대은" userId="1ba6ee5b3b796c7a" providerId="LiveId" clId="{C276FB03-2843-4F63-8F05-6E8B09A5A8D1}" dt="2023-05-01T08:35:03.642" v="1783" actId="14100"/>
          <ac:spMkLst>
            <pc:docMk/>
            <pc:sldMk cId="776726218" sldId="331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08:30:42.109" v="1509"/>
          <ac:spMkLst>
            <pc:docMk/>
            <pc:sldMk cId="776726218" sldId="331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08:30:43.275" v="1510" actId="478"/>
          <ac:picMkLst>
            <pc:docMk/>
            <pc:sldMk cId="776726218" sldId="331"/>
            <ac:picMk id="2" creationId="{56BDD0E1-C8B8-8B4A-9465-8EA3BA0BEB03}"/>
          </ac:picMkLst>
        </pc:picChg>
        <pc:picChg chg="add mod ord">
          <ac:chgData name="이 대은" userId="1ba6ee5b3b796c7a" providerId="LiveId" clId="{C276FB03-2843-4F63-8F05-6E8B09A5A8D1}" dt="2023-05-01T08:31:54.903" v="1515" actId="167"/>
          <ac:picMkLst>
            <pc:docMk/>
            <pc:sldMk cId="776726218" sldId="331"/>
            <ac:picMk id="5" creationId="{54DDC38B-0FD9-1D68-666A-A5ECB46EB5C8}"/>
          </ac:picMkLst>
        </pc:picChg>
      </pc:sldChg>
      <pc:sldChg chg="new del">
        <pc:chgData name="이 대은" userId="1ba6ee5b3b796c7a" providerId="LiveId" clId="{C276FB03-2843-4F63-8F05-6E8B09A5A8D1}" dt="2023-05-01T08:30:15.976" v="1496" actId="680"/>
        <pc:sldMkLst>
          <pc:docMk/>
          <pc:sldMk cId="1332900943" sldId="331"/>
        </pc:sldMkLst>
      </pc:sldChg>
      <pc:sldChg chg="add del">
        <pc:chgData name="이 대은" userId="1ba6ee5b3b796c7a" providerId="LiveId" clId="{C276FB03-2843-4F63-8F05-6E8B09A5A8D1}" dt="2023-05-01T08:23:00.430" v="1256"/>
        <pc:sldMkLst>
          <pc:docMk/>
          <pc:sldMk cId="3105767616" sldId="331"/>
        </pc:sldMkLst>
      </pc:sldChg>
      <pc:sldChg chg="addSp delSp modSp add mod ord">
        <pc:chgData name="이 대은" userId="1ba6ee5b3b796c7a" providerId="LiveId" clId="{C276FB03-2843-4F63-8F05-6E8B09A5A8D1}" dt="2023-05-01T13:02:16.973" v="1995"/>
        <pc:sldMkLst>
          <pc:docMk/>
          <pc:sldMk cId="1051508394" sldId="332"/>
        </pc:sldMkLst>
        <pc:spChg chg="add del mod">
          <ac:chgData name="이 대은" userId="1ba6ee5b3b796c7a" providerId="LiveId" clId="{C276FB03-2843-4F63-8F05-6E8B09A5A8D1}" dt="2023-05-01T11:27:19.206" v="1826" actId="478"/>
          <ac:spMkLst>
            <pc:docMk/>
            <pc:sldMk cId="1051508394" sldId="332"/>
            <ac:spMk id="2" creationId="{13860AD0-ADDA-FF4E-F9A5-AA084E71660A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1:20:38.485" v="1786" actId="478"/>
          <ac:spMkLst>
            <pc:docMk/>
            <pc:sldMk cId="1051508394" sldId="332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1:26:12.094" v="1809" actId="21"/>
          <ac:spMkLst>
            <pc:docMk/>
            <pc:sldMk cId="1051508394" sldId="332"/>
            <ac:spMk id="11" creationId="{332B4CCA-0AD0-801C-F2AA-FF4B4B683FD5}"/>
          </ac:spMkLst>
        </pc:spChg>
        <pc:spChg chg="add del mod">
          <ac:chgData name="이 대은" userId="1ba6ee5b3b796c7a" providerId="LiveId" clId="{C276FB03-2843-4F63-8F05-6E8B09A5A8D1}" dt="2023-05-01T11:26:21.395" v="1811" actId="21"/>
          <ac:spMkLst>
            <pc:docMk/>
            <pc:sldMk cId="1051508394" sldId="332"/>
            <ac:spMk id="13" creationId="{D27B9620-4795-349B-973F-BA6F698454D6}"/>
          </ac:spMkLst>
        </pc:spChg>
        <pc:spChg chg="add del mod">
          <ac:chgData name="이 대은" userId="1ba6ee5b3b796c7a" providerId="LiveId" clId="{C276FB03-2843-4F63-8F05-6E8B09A5A8D1}" dt="2023-05-01T11:26:23.434" v="1813"/>
          <ac:spMkLst>
            <pc:docMk/>
            <pc:sldMk cId="1051508394" sldId="332"/>
            <ac:spMk id="14" creationId="{6EF98C7A-76D4-6C43-95E9-034A9703B1CA}"/>
          </ac:spMkLst>
        </pc:spChg>
        <pc:spChg chg="add del mod">
          <ac:chgData name="이 대은" userId="1ba6ee5b3b796c7a" providerId="LiveId" clId="{C276FB03-2843-4F63-8F05-6E8B09A5A8D1}" dt="2023-05-01T11:26:17.635" v="1810" actId="21"/>
          <ac:spMkLst>
            <pc:docMk/>
            <pc:sldMk cId="1051508394" sldId="332"/>
            <ac:spMk id="15" creationId="{F9A8BC2A-B237-4126-3EEB-75BB2BA51702}"/>
          </ac:spMkLst>
        </pc:spChg>
        <pc:spChg chg="add del mod">
          <ac:chgData name="이 대은" userId="1ba6ee5b3b796c7a" providerId="LiveId" clId="{C276FB03-2843-4F63-8F05-6E8B09A5A8D1}" dt="2023-05-01T11:28:06.110" v="1836" actId="478"/>
          <ac:spMkLst>
            <pc:docMk/>
            <pc:sldMk cId="1051508394" sldId="332"/>
            <ac:spMk id="18" creationId="{0E5FE83D-172A-9D2B-A965-90DAC5A96AC4}"/>
          </ac:spMkLst>
        </pc:spChg>
        <pc:spChg chg="add mod">
          <ac:chgData name="이 대은" userId="1ba6ee5b3b796c7a" providerId="LiveId" clId="{C276FB03-2843-4F63-8F05-6E8B09A5A8D1}" dt="2023-05-01T13:02:14.036" v="1993" actId="20577"/>
          <ac:spMkLst>
            <pc:docMk/>
            <pc:sldMk cId="1051508394" sldId="332"/>
            <ac:spMk id="25" creationId="{4F70DA5A-F220-49AA-A5BB-C2AC23F7452D}"/>
          </ac:spMkLst>
        </pc:spChg>
        <pc:picChg chg="del">
          <ac:chgData name="이 대은" userId="1ba6ee5b3b796c7a" providerId="LiveId" clId="{C276FB03-2843-4F63-8F05-6E8B09A5A8D1}" dt="2023-05-01T11:20:35.761" v="1785" actId="478"/>
          <ac:picMkLst>
            <pc:docMk/>
            <pc:sldMk cId="1051508394" sldId="332"/>
            <ac:picMk id="5" creationId="{54DDC38B-0FD9-1D68-666A-A5ECB46EB5C8}"/>
          </ac:picMkLst>
        </pc:picChg>
        <pc:picChg chg="add mod">
          <ac:chgData name="이 대은" userId="1ba6ee5b3b796c7a" providerId="LiveId" clId="{C276FB03-2843-4F63-8F05-6E8B09A5A8D1}" dt="2023-05-01T11:27:40.866" v="1831" actId="1076"/>
          <ac:picMkLst>
            <pc:docMk/>
            <pc:sldMk cId="1051508394" sldId="332"/>
            <ac:picMk id="17" creationId="{2DFAB2DD-125E-7115-EA1B-493CE775E4E5}"/>
          </ac:picMkLst>
        </pc:picChg>
        <pc:picChg chg="add del mod">
          <ac:chgData name="이 대은" userId="1ba6ee5b3b796c7a" providerId="LiveId" clId="{C276FB03-2843-4F63-8F05-6E8B09A5A8D1}" dt="2023-05-01T11:21:26.872" v="1790"/>
          <ac:picMkLst>
            <pc:docMk/>
            <pc:sldMk cId="1051508394" sldId="332"/>
            <ac:picMk id="2050" creationId="{483FF40F-A76D-A09C-F3EC-5032F80CAFF4}"/>
          </ac:picMkLst>
        </pc:picChg>
        <pc:picChg chg="add mod">
          <ac:chgData name="이 대은" userId="1ba6ee5b3b796c7a" providerId="LiveId" clId="{C276FB03-2843-4F63-8F05-6E8B09A5A8D1}" dt="2023-05-01T11:22:30.896" v="1799" actId="1076"/>
          <ac:picMkLst>
            <pc:docMk/>
            <pc:sldMk cId="1051508394" sldId="332"/>
            <ac:picMk id="2052" creationId="{EF918A07-F61F-7713-3A97-F1BAE514F048}"/>
          </ac:picMkLst>
        </pc:picChg>
        <pc:cxnChg chg="add del">
          <ac:chgData name="이 대은" userId="1ba6ee5b3b796c7a" providerId="LiveId" clId="{C276FB03-2843-4F63-8F05-6E8B09A5A8D1}" dt="2023-05-01T11:28:18.256" v="1838" actId="11529"/>
          <ac:cxnSpMkLst>
            <pc:docMk/>
            <pc:sldMk cId="1051508394" sldId="332"/>
            <ac:cxnSpMk id="20" creationId="{60074BD4-A2DE-DE51-65AB-33950458F4AA}"/>
          </ac:cxnSpMkLst>
        </pc:cxnChg>
        <pc:cxnChg chg="add mod">
          <ac:chgData name="이 대은" userId="1ba6ee5b3b796c7a" providerId="LiveId" clId="{C276FB03-2843-4F63-8F05-6E8B09A5A8D1}" dt="2023-05-01T11:28:54.751" v="1849" actId="14100"/>
          <ac:cxnSpMkLst>
            <pc:docMk/>
            <pc:sldMk cId="1051508394" sldId="332"/>
            <ac:cxnSpMk id="22" creationId="{A071C37B-2504-67B8-C6D3-D605F8D090B9}"/>
          </ac:cxnSpMkLst>
        </pc:cxnChg>
      </pc:sldChg>
      <pc:sldChg chg="addSp delSp modSp add mod">
        <pc:chgData name="이 대은" userId="1ba6ee5b3b796c7a" providerId="LiveId" clId="{C276FB03-2843-4F63-8F05-6E8B09A5A8D1}" dt="2023-05-01T13:12:12.685" v="2215"/>
        <pc:sldMkLst>
          <pc:docMk/>
          <pc:sldMk cId="4004381730" sldId="333"/>
        </pc:sldMkLst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3:09:24.309" v="2060" actId="478"/>
          <ac:spMkLst>
            <pc:docMk/>
            <pc:sldMk cId="4004381730" sldId="333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3:10:40.639" v="2065" actId="478"/>
          <ac:spMkLst>
            <pc:docMk/>
            <pc:sldMk cId="4004381730" sldId="333"/>
            <ac:spMk id="10" creationId="{DC5635E6-E576-A2CC-71AF-F1B2BFCA6251}"/>
          </ac:spMkLst>
        </pc:spChg>
        <pc:spChg chg="add mod">
          <ac:chgData name="이 대은" userId="1ba6ee5b3b796c7a" providerId="LiveId" clId="{C276FB03-2843-4F63-8F05-6E8B09A5A8D1}" dt="2023-05-01T13:12:12.685" v="2215"/>
          <ac:spMkLst>
            <pc:docMk/>
            <pc:sldMk cId="4004381730" sldId="333"/>
            <ac:spMk id="11" creationId="{C022A48D-DCB4-CEEC-0684-40A8544C0063}"/>
          </ac:spMkLst>
        </pc:spChg>
        <pc:spChg chg="del mod">
          <ac:chgData name="이 대은" userId="1ba6ee5b3b796c7a" providerId="LiveId" clId="{C276FB03-2843-4F63-8F05-6E8B09A5A8D1}" dt="2023-05-01T13:10:37.818" v="2064" actId="478"/>
          <ac:spMkLst>
            <pc:docMk/>
            <pc:sldMk cId="4004381730" sldId="333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3:09:21.939" v="2059"/>
          <ac:spMkLst>
            <pc:docMk/>
            <pc:sldMk cId="4004381730" sldId="333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3:09:26.077" v="2061" actId="478"/>
          <ac:picMkLst>
            <pc:docMk/>
            <pc:sldMk cId="4004381730" sldId="333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1T13:19:30.362" v="2519" actId="20577"/>
        <pc:sldMkLst>
          <pc:docMk/>
          <pc:sldMk cId="2628051601" sldId="334"/>
        </pc:sldMkLst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4" creationId="{20D76381-A47E-979E-F338-EA03D2CD87E8}"/>
          </ac:spMkLst>
        </pc:spChg>
        <pc:spChg chg="add mod">
          <ac:chgData name="이 대은" userId="1ba6ee5b3b796c7a" providerId="LiveId" clId="{C276FB03-2843-4F63-8F05-6E8B09A5A8D1}" dt="2023-05-01T13:19:18.803" v="2515" actId="2711"/>
          <ac:spMkLst>
            <pc:docMk/>
            <pc:sldMk cId="2628051601" sldId="334"/>
            <ac:spMk id="5" creationId="{1729F16E-2588-9917-2435-D01AF6D77E5D}"/>
          </ac:spMkLst>
        </pc:spChg>
        <pc:spChg chg="add mod">
          <ac:chgData name="이 대은" userId="1ba6ee5b3b796c7a" providerId="LiveId" clId="{C276FB03-2843-4F63-8F05-6E8B09A5A8D1}" dt="2023-05-01T13:19:30.362" v="2519" actId="20577"/>
          <ac:spMkLst>
            <pc:docMk/>
            <pc:sldMk cId="2628051601" sldId="334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12:41.133" v="2222"/>
          <ac:spMkLst>
            <pc:docMk/>
            <pc:sldMk cId="2628051601" sldId="334"/>
            <ac:spMk id="11" creationId="{C022A48D-DCB4-CEEC-0684-40A8544C0063}"/>
          </ac:spMkLst>
        </pc:spChg>
        <pc:graphicFrameChg chg="add del mod">
          <ac:chgData name="이 대은" userId="1ba6ee5b3b796c7a" providerId="LiveId" clId="{C276FB03-2843-4F63-8F05-6E8B09A5A8D1}" dt="2023-05-01T13:12:53.146" v="2226" actId="3680"/>
          <ac:graphicFrameMkLst>
            <pc:docMk/>
            <pc:sldMk cId="2628051601" sldId="334"/>
            <ac:graphicFrameMk id="2" creationId="{810CB193-D13C-8FEF-5581-6B9C3C2B1493}"/>
          </ac:graphicFrameMkLst>
        </pc:graphicFrameChg>
        <pc:graphicFrameChg chg="add del mod">
          <ac:chgData name="이 대은" userId="1ba6ee5b3b796c7a" providerId="LiveId" clId="{C276FB03-2843-4F63-8F05-6E8B09A5A8D1}" dt="2023-05-01T13:13:32.948" v="2229" actId="478"/>
          <ac:graphicFrameMkLst>
            <pc:docMk/>
            <pc:sldMk cId="2628051601" sldId="334"/>
            <ac:graphicFrameMk id="3" creationId="{9BBB2FB5-557C-378D-7358-FA381D9F5E8B}"/>
          </ac:graphicFrameMkLst>
        </pc:graphicFrameChg>
      </pc:sldChg>
      <pc:sldChg chg="delSp modSp add mod">
        <pc:chgData name="이 대은" userId="1ba6ee5b3b796c7a" providerId="LiveId" clId="{C276FB03-2843-4F63-8F05-6E8B09A5A8D1}" dt="2023-05-01T13:21:56.682" v="2593" actId="1076"/>
        <pc:sldMkLst>
          <pc:docMk/>
          <pc:sldMk cId="1661631072" sldId="335"/>
        </pc:sldMkLst>
        <pc:spChg chg="mod">
          <ac:chgData name="이 대은" userId="1ba6ee5b3b796c7a" providerId="LiveId" clId="{C276FB03-2843-4F63-8F05-6E8B09A5A8D1}" dt="2023-05-01T13:21:10.111" v="2592" actId="20577"/>
          <ac:spMkLst>
            <pc:docMk/>
            <pc:sldMk cId="1661631072" sldId="335"/>
            <ac:spMk id="4" creationId="{20D76381-A47E-979E-F338-EA03D2CD87E8}"/>
          </ac:spMkLst>
        </pc:spChg>
        <pc:spChg chg="mod">
          <ac:chgData name="이 대은" userId="1ba6ee5b3b796c7a" providerId="LiveId" clId="{C276FB03-2843-4F63-8F05-6E8B09A5A8D1}" dt="2023-05-01T13:21:56.682" v="2593" actId="1076"/>
          <ac:spMkLst>
            <pc:docMk/>
            <pc:sldMk cId="1661631072" sldId="335"/>
            <ac:spMk id="5" creationId="{1729F16E-2588-9917-2435-D01AF6D77E5D}"/>
          </ac:spMkLst>
        </pc:spChg>
        <pc:spChg chg="del mod">
          <ac:chgData name="이 대은" userId="1ba6ee5b3b796c7a" providerId="LiveId" clId="{C276FB03-2843-4F63-8F05-6E8B09A5A8D1}" dt="2023-05-01T13:20:23.680" v="2523" actId="478"/>
          <ac:spMkLst>
            <pc:docMk/>
            <pc:sldMk cId="1661631072" sldId="335"/>
            <ac:spMk id="6" creationId="{9BEDDC1A-3CC4-1A57-3C66-4F00F9D58BB3}"/>
          </ac:spMkLst>
        </pc:spChg>
        <pc:spChg chg="mod">
          <ac:chgData name="이 대은" userId="1ba6ee5b3b796c7a" providerId="LiveId" clId="{C276FB03-2843-4F63-8F05-6E8B09A5A8D1}" dt="2023-05-01T13:20:16.871" v="2521"/>
          <ac:spMkLst>
            <pc:docMk/>
            <pc:sldMk cId="1661631072" sldId="335"/>
            <ac:spMk id="11" creationId="{C022A48D-DCB4-CEEC-0684-40A8544C0063}"/>
          </ac:spMkLst>
        </pc:spChg>
      </pc:sldChg>
      <pc:sldChg chg="addSp delSp modSp add mod ord">
        <pc:chgData name="이 대은" userId="1ba6ee5b3b796c7a" providerId="LiveId" clId="{C276FB03-2843-4F63-8F05-6E8B09A5A8D1}" dt="2023-05-03T16:25:08.894" v="4102"/>
        <pc:sldMkLst>
          <pc:docMk/>
          <pc:sldMk cId="2670198983" sldId="336"/>
        </pc:sldMkLst>
        <pc:spChg chg="del">
          <ac:chgData name="이 대은" userId="1ba6ee5b3b796c7a" providerId="LiveId" clId="{C276FB03-2843-4F63-8F05-6E8B09A5A8D1}" dt="2023-05-01T13:24:29.826" v="2595" actId="478"/>
          <ac:spMkLst>
            <pc:docMk/>
            <pc:sldMk cId="2670198983" sldId="336"/>
            <ac:spMk id="4" creationId="{20D76381-A47E-979E-F338-EA03D2CD87E8}"/>
          </ac:spMkLst>
        </pc:spChg>
        <pc:spChg chg="del">
          <ac:chgData name="이 대은" userId="1ba6ee5b3b796c7a" providerId="LiveId" clId="{C276FB03-2843-4F63-8F05-6E8B09A5A8D1}" dt="2023-05-01T13:24:31.915" v="2596" actId="478"/>
          <ac:spMkLst>
            <pc:docMk/>
            <pc:sldMk cId="2670198983" sldId="336"/>
            <ac:spMk id="5" creationId="{1729F16E-2588-9917-2435-D01AF6D77E5D}"/>
          </ac:spMkLst>
        </pc:spChg>
        <pc:spChg chg="add del mod">
          <ac:chgData name="이 대은" userId="1ba6ee5b3b796c7a" providerId="LiveId" clId="{C276FB03-2843-4F63-8F05-6E8B09A5A8D1}" dt="2023-05-01T13:24:51.088" v="2602" actId="478"/>
          <ac:spMkLst>
            <pc:docMk/>
            <pc:sldMk cId="2670198983" sldId="336"/>
            <ac:spMk id="6" creationId="{D5B45F8B-0ECD-5231-E074-12E1CCDAA413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9" creationId="{B77C2D69-112A-62A3-C378-96763AC3FB72}"/>
          </ac:spMkLst>
        </pc:spChg>
        <pc:spChg chg="add mod">
          <ac:chgData name="이 대은" userId="1ba6ee5b3b796c7a" providerId="LiveId" clId="{C276FB03-2843-4F63-8F05-6E8B09A5A8D1}" dt="2023-05-01T13:35:23.247" v="2666" actId="1038"/>
          <ac:spMkLst>
            <pc:docMk/>
            <pc:sldMk cId="2670198983" sldId="336"/>
            <ac:spMk id="10" creationId="{68A396AE-3A30-6064-6FDF-B22CD6F8E058}"/>
          </ac:spMkLst>
        </pc:spChg>
        <pc:spChg chg="del mod">
          <ac:chgData name="이 대은" userId="1ba6ee5b3b796c7a" providerId="LiveId" clId="{C276FB03-2843-4F63-8F05-6E8B09A5A8D1}" dt="2023-05-01T13:24:48.457" v="2601" actId="478"/>
          <ac:spMkLst>
            <pc:docMk/>
            <pc:sldMk cId="2670198983" sldId="336"/>
            <ac:spMk id="11" creationId="{C022A48D-DCB4-CEEC-0684-40A8544C0063}"/>
          </ac:spMkLst>
        </pc:sp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2" creationId="{1FBF8D54-462D-98B0-BDB2-4B2B2E6716E0}"/>
          </ac:picMkLst>
        </pc:picChg>
        <pc:picChg chg="add mod">
          <ac:chgData name="이 대은" userId="1ba6ee5b3b796c7a" providerId="LiveId" clId="{C276FB03-2843-4F63-8F05-6E8B09A5A8D1}" dt="2023-05-01T13:35:23.247" v="2666" actId="1038"/>
          <ac:picMkLst>
            <pc:docMk/>
            <pc:sldMk cId="2670198983" sldId="336"/>
            <ac:picMk id="8" creationId="{976EC68F-5CE7-1237-2135-512DEA86EC44}"/>
          </ac:picMkLst>
        </pc:picChg>
      </pc:sldChg>
      <pc:sldChg chg="addSp delSp modSp add mod">
        <pc:chgData name="이 대은" userId="1ba6ee5b3b796c7a" providerId="LiveId" clId="{C276FB03-2843-4F63-8F05-6E8B09A5A8D1}" dt="2023-05-01T14:08:19.744" v="2894" actId="403"/>
        <pc:sldMkLst>
          <pc:docMk/>
          <pc:sldMk cId="4189942597" sldId="337"/>
        </pc:sldMkLst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3" creationId="{BAE0FCCF-754B-41BC-648D-16B0C66127B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4" creationId="{8C140D55-1345-8E77-F61B-A49DF6862519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6" creationId="{2769AEDD-29E5-EC75-D9CD-A45C7840E64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7" creationId="{855040B4-D103-2572-60DA-63F14F554DEE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8" creationId="{6AD2DFB9-FAFE-B421-9B5B-AAD452347EFD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9" creationId="{FC5608A9-2A88-489F-285C-B2C06D664DFA}"/>
          </ac:spMkLst>
        </pc:spChg>
        <pc:spChg chg="add del mod">
          <ac:chgData name="이 대은" userId="1ba6ee5b3b796c7a" providerId="LiveId" clId="{C276FB03-2843-4F63-8F05-6E8B09A5A8D1}" dt="2023-05-01T14:05:10.110" v="2741" actId="478"/>
          <ac:spMkLst>
            <pc:docMk/>
            <pc:sldMk cId="4189942597" sldId="337"/>
            <ac:spMk id="10" creationId="{DEB05129-9940-E6F7-CC12-A2AEEA5E84FC}"/>
          </ac:spMkLst>
        </pc:spChg>
        <pc:spChg chg="del">
          <ac:chgData name="이 대은" userId="1ba6ee5b3b796c7a" providerId="LiveId" clId="{C276FB03-2843-4F63-8F05-6E8B09A5A8D1}" dt="2023-05-01T14:05:07.356" v="2740" actId="478"/>
          <ac:spMkLst>
            <pc:docMk/>
            <pc:sldMk cId="4189942597" sldId="337"/>
            <ac:spMk id="15" creationId="{F9A8BC2A-B237-4126-3EEB-75BB2BA51702}"/>
          </ac:spMkLst>
        </pc:spChg>
        <pc:spChg chg="mod">
          <ac:chgData name="이 대은" userId="1ba6ee5b3b796c7a" providerId="LiveId" clId="{C276FB03-2843-4F63-8F05-6E8B09A5A8D1}" dt="2023-05-01T14:05:02.812" v="2737"/>
          <ac:spMkLst>
            <pc:docMk/>
            <pc:sldMk cId="4189942597" sldId="337"/>
            <ac:spMk id="876" creationId="{00000000-0000-0000-0000-000000000000}"/>
          </ac:spMkLst>
        </pc:spChg>
        <pc:graphicFrameChg chg="add del mod modGraphic">
          <ac:chgData name="이 대은" userId="1ba6ee5b3b796c7a" providerId="LiveId" clId="{C276FB03-2843-4F63-8F05-6E8B09A5A8D1}" dt="2023-05-01T14:05:33.888" v="2749" actId="3680"/>
          <ac:graphicFrameMkLst>
            <pc:docMk/>
            <pc:sldMk cId="4189942597" sldId="337"/>
            <ac:graphicFrameMk id="11" creationId="{D363E468-CC41-7B34-5966-6C64F534F1D0}"/>
          </ac:graphicFrameMkLst>
        </pc:graphicFrameChg>
        <pc:graphicFrameChg chg="add mod modGraphic">
          <ac:chgData name="이 대은" userId="1ba6ee5b3b796c7a" providerId="LiveId" clId="{C276FB03-2843-4F63-8F05-6E8B09A5A8D1}" dt="2023-05-01T14:08:19.744" v="2894" actId="403"/>
          <ac:graphicFrameMkLst>
            <pc:docMk/>
            <pc:sldMk cId="4189942597" sldId="337"/>
            <ac:graphicFrameMk id="12" creationId="{E34D4BAF-06D3-546E-B3EB-72411E08DF2F}"/>
          </ac:graphicFrameMkLst>
        </pc:graphicFrameChg>
        <pc:picChg chg="del mod">
          <ac:chgData name="이 대은" userId="1ba6ee5b3b796c7a" providerId="LiveId" clId="{C276FB03-2843-4F63-8F05-6E8B09A5A8D1}" dt="2023-05-01T14:05:03.909" v="2739" actId="478"/>
          <ac:picMkLst>
            <pc:docMk/>
            <pc:sldMk cId="4189942597" sldId="337"/>
            <ac:picMk id="5" creationId="{54DDC38B-0FD9-1D68-666A-A5ECB46EB5C8}"/>
          </ac:picMkLst>
        </pc:picChg>
      </pc:sldChg>
      <pc:sldChg chg="addSp delSp modSp add mod">
        <pc:chgData name="이 대은" userId="1ba6ee5b3b796c7a" providerId="LiveId" clId="{C276FB03-2843-4F63-8F05-6E8B09A5A8D1}" dt="2023-05-06T12:26:53.338" v="4105" actId="20577"/>
        <pc:sldMkLst>
          <pc:docMk/>
          <pc:sldMk cId="1283119119" sldId="338"/>
        </pc:sldMkLst>
        <pc:spChg chg="add mod">
          <ac:chgData name="이 대은" userId="1ba6ee5b3b796c7a" providerId="LiveId" clId="{C276FB03-2843-4F63-8F05-6E8B09A5A8D1}" dt="2023-05-06T12:26:53.338" v="4105" actId="20577"/>
          <ac:spMkLst>
            <pc:docMk/>
            <pc:sldMk cId="1283119119" sldId="338"/>
            <ac:spMk id="4" creationId="{0D673A62-E7A7-91A5-39D4-B789977F9FF1}"/>
          </ac:spMkLst>
        </pc:spChg>
        <pc:spChg chg="add del">
          <ac:chgData name="이 대은" userId="1ba6ee5b3b796c7a" providerId="LiveId" clId="{C276FB03-2843-4F63-8F05-6E8B09A5A8D1}" dt="2023-05-01T14:14:59.591" v="3041"/>
          <ac:spMkLst>
            <pc:docMk/>
            <pc:sldMk cId="1283119119" sldId="338"/>
            <ac:spMk id="5" creationId="{C660CC82-1A9A-981E-A380-B0AA9F760163}"/>
          </ac:spMkLst>
        </pc:spChg>
        <pc:spChg chg="mod">
          <ac:chgData name="이 대은" userId="1ba6ee5b3b796c7a" providerId="LiveId" clId="{C276FB03-2843-4F63-8F05-6E8B09A5A8D1}" dt="2023-05-01T14:09:39.199" v="2922" actId="20577"/>
          <ac:spMkLst>
            <pc:docMk/>
            <pc:sldMk cId="1283119119" sldId="338"/>
            <ac:spMk id="876" creationId="{00000000-0000-0000-0000-000000000000}"/>
          </ac:spMkLst>
        </pc:spChg>
        <pc:graphicFrameChg chg="del">
          <ac:chgData name="이 대은" userId="1ba6ee5b3b796c7a" providerId="LiveId" clId="{C276FB03-2843-4F63-8F05-6E8B09A5A8D1}" dt="2023-05-01T14:12:09.727" v="2923" actId="478"/>
          <ac:graphicFrameMkLst>
            <pc:docMk/>
            <pc:sldMk cId="1283119119" sldId="338"/>
            <ac:graphicFrameMk id="12" creationId="{E34D4BAF-06D3-546E-B3EB-72411E08DF2F}"/>
          </ac:graphicFrameMkLst>
        </pc:graphicFrameChg>
        <pc:picChg chg="add mod">
          <ac:chgData name="이 대은" userId="1ba6ee5b3b796c7a" providerId="LiveId" clId="{C276FB03-2843-4F63-8F05-6E8B09A5A8D1}" dt="2023-05-01T14:12:49.095" v="2930" actId="1076"/>
          <ac:picMkLst>
            <pc:docMk/>
            <pc:sldMk cId="1283119119" sldId="338"/>
            <ac:picMk id="3" creationId="{9E38F88A-ED10-3994-DAC9-FD91ABF11A4E}"/>
          </ac:picMkLst>
        </pc:picChg>
      </pc:sldChg>
      <pc:sldChg chg="addSp delSp modSp add mod">
        <pc:chgData name="이 대은" userId="1ba6ee5b3b796c7a" providerId="LiveId" clId="{C276FB03-2843-4F63-8F05-6E8B09A5A8D1}" dt="2023-05-01T14:34:32.129" v="3129" actId="14100"/>
        <pc:sldMkLst>
          <pc:docMk/>
          <pc:sldMk cId="1220872303" sldId="339"/>
        </pc:sldMkLst>
        <pc:spChg chg="add del">
          <ac:chgData name="이 대은" userId="1ba6ee5b3b796c7a" providerId="LiveId" clId="{C276FB03-2843-4F63-8F05-6E8B09A5A8D1}" dt="2023-05-01T14:33:32.188" v="3119"/>
          <ac:spMkLst>
            <pc:docMk/>
            <pc:sldMk cId="1220872303" sldId="339"/>
            <ac:spMk id="2" creationId="{6A23E802-EC8A-6825-4134-4AC2C064338B}"/>
          </ac:spMkLst>
        </pc:spChg>
        <pc:spChg chg="mod">
          <ac:chgData name="이 대은" userId="1ba6ee5b3b796c7a" providerId="LiveId" clId="{C276FB03-2843-4F63-8F05-6E8B09A5A8D1}" dt="2023-05-01T14:33:41.559" v="3122" actId="20577"/>
          <ac:spMkLst>
            <pc:docMk/>
            <pc:sldMk cId="1220872303" sldId="339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1:34.582" v="3059" actId="20577"/>
          <ac:spMkLst>
            <pc:docMk/>
            <pc:sldMk cId="1220872303" sldId="339"/>
            <ac:spMk id="876" creationId="{00000000-0000-0000-0000-000000000000}"/>
          </ac:spMkLst>
        </pc:spChg>
        <pc:picChg chg="del">
          <ac:chgData name="이 대은" userId="1ba6ee5b3b796c7a" providerId="LiveId" clId="{C276FB03-2843-4F63-8F05-6E8B09A5A8D1}" dt="2023-05-01T14:34:18.477" v="3123" actId="478"/>
          <ac:picMkLst>
            <pc:docMk/>
            <pc:sldMk cId="1220872303" sldId="339"/>
            <ac:picMk id="3" creationId="{9E38F88A-ED10-3994-DAC9-FD91ABF11A4E}"/>
          </ac:picMkLst>
        </pc:picChg>
        <pc:picChg chg="add mod">
          <ac:chgData name="이 대은" userId="1ba6ee5b3b796c7a" providerId="LiveId" clId="{C276FB03-2843-4F63-8F05-6E8B09A5A8D1}" dt="2023-05-01T14:34:32.129" v="3129" actId="14100"/>
          <ac:picMkLst>
            <pc:docMk/>
            <pc:sldMk cId="1220872303" sldId="339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1T14:38:02.105" v="3172" actId="1076"/>
        <pc:sldMkLst>
          <pc:docMk/>
          <pc:sldMk cId="1337314082" sldId="340"/>
        </pc:sldMkLst>
        <pc:spChg chg="add del">
          <ac:chgData name="이 대은" userId="1ba6ee5b3b796c7a" providerId="LiveId" clId="{C276FB03-2843-4F63-8F05-6E8B09A5A8D1}" dt="2023-05-01T14:37:08.500" v="3160"/>
          <ac:spMkLst>
            <pc:docMk/>
            <pc:sldMk cId="1337314082" sldId="340"/>
            <ac:spMk id="2" creationId="{9D17079F-AB0F-8B1A-6AF6-271AEAB91338}"/>
          </ac:spMkLst>
        </pc:spChg>
        <pc:spChg chg="mod">
          <ac:chgData name="이 대은" userId="1ba6ee5b3b796c7a" providerId="LiveId" clId="{C276FB03-2843-4F63-8F05-6E8B09A5A8D1}" dt="2023-05-01T14:37:37.268" v="3166" actId="1076"/>
          <ac:spMkLst>
            <pc:docMk/>
            <pc:sldMk cId="1337314082" sldId="340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4:35:54.523" v="3134" actId="20577"/>
          <ac:spMkLst>
            <pc:docMk/>
            <pc:sldMk cId="1337314082" sldId="340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1T14:38:02.105" v="3172" actId="1076"/>
          <ac:picMkLst>
            <pc:docMk/>
            <pc:sldMk cId="1337314082" sldId="340"/>
            <ac:picMk id="5" creationId="{3706F3D0-3214-A13C-3D3A-9E7650B16481}"/>
          </ac:picMkLst>
        </pc:picChg>
        <pc:picChg chg="del">
          <ac:chgData name="이 대은" userId="1ba6ee5b3b796c7a" providerId="LiveId" clId="{C276FB03-2843-4F63-8F05-6E8B09A5A8D1}" dt="2023-05-01T14:37:54.082" v="3167" actId="478"/>
          <ac:picMkLst>
            <pc:docMk/>
            <pc:sldMk cId="1337314082" sldId="340"/>
            <ac:picMk id="6" creationId="{2EC248A4-AF43-CFB2-F94D-F6E34D054227}"/>
          </ac:picMkLst>
        </pc:picChg>
      </pc:sldChg>
      <pc:sldChg chg="addSp delSp modSp add mod">
        <pc:chgData name="이 대은" userId="1ba6ee5b3b796c7a" providerId="LiveId" clId="{C276FB03-2843-4F63-8F05-6E8B09A5A8D1}" dt="2023-05-06T12:29:07.409" v="4116" actId="1076"/>
        <pc:sldMkLst>
          <pc:docMk/>
          <pc:sldMk cId="4019891173" sldId="341"/>
        </pc:sldMkLst>
        <pc:spChg chg="add del">
          <ac:chgData name="이 대은" userId="1ba6ee5b3b796c7a" providerId="LiveId" clId="{C276FB03-2843-4F63-8F05-6E8B09A5A8D1}" dt="2023-05-01T15:31:55.544" v="3194"/>
          <ac:spMkLst>
            <pc:docMk/>
            <pc:sldMk cId="4019891173" sldId="341"/>
            <ac:spMk id="2" creationId="{BCEFA88A-B73F-93FC-90B0-AC8B3AC0C304}"/>
          </ac:spMkLst>
        </pc:spChg>
        <pc:spChg chg="mod">
          <ac:chgData name="이 대은" userId="1ba6ee5b3b796c7a" providerId="LiveId" clId="{C276FB03-2843-4F63-8F05-6E8B09A5A8D1}" dt="2023-05-01T15:32:08.458" v="3199" actId="20577"/>
          <ac:spMkLst>
            <pc:docMk/>
            <pc:sldMk cId="4019891173" sldId="341"/>
            <ac:spMk id="4" creationId="{0D673A62-E7A7-91A5-39D4-B789977F9FF1}"/>
          </ac:spMkLst>
        </pc:spChg>
        <pc:spChg chg="mod">
          <ac:chgData name="이 대은" userId="1ba6ee5b3b796c7a" providerId="LiveId" clId="{C276FB03-2843-4F63-8F05-6E8B09A5A8D1}" dt="2023-05-01T15:30:31.569" v="3177" actId="20577"/>
          <ac:spMkLst>
            <pc:docMk/>
            <pc:sldMk cId="4019891173" sldId="341"/>
            <ac:spMk id="876" creationId="{00000000-0000-0000-0000-000000000000}"/>
          </ac:spMkLst>
        </pc:spChg>
        <pc:picChg chg="add mod">
          <ac:chgData name="이 대은" userId="1ba6ee5b3b796c7a" providerId="LiveId" clId="{C276FB03-2843-4F63-8F05-6E8B09A5A8D1}" dt="2023-05-06T12:29:07.409" v="4116" actId="1076"/>
          <ac:picMkLst>
            <pc:docMk/>
            <pc:sldMk cId="4019891173" sldId="341"/>
            <ac:picMk id="3" creationId="{6114FD6B-8D80-B440-5F8B-FEEFA0B2AEEA}"/>
          </ac:picMkLst>
        </pc:picChg>
        <pc:picChg chg="del">
          <ac:chgData name="이 대은" userId="1ba6ee5b3b796c7a" providerId="LiveId" clId="{C276FB03-2843-4F63-8F05-6E8B09A5A8D1}" dt="2023-05-06T12:28:41.963" v="4106" actId="478"/>
          <ac:picMkLst>
            <pc:docMk/>
            <pc:sldMk cId="4019891173" sldId="341"/>
            <ac:picMk id="5" creationId="{3706F3D0-3214-A13C-3D3A-9E7650B16481}"/>
          </ac:picMkLst>
        </pc:picChg>
      </pc:sldChg>
      <pc:sldChg chg="addSp delSp modSp add mod">
        <pc:chgData name="이 대은" userId="1ba6ee5b3b796c7a" providerId="LiveId" clId="{C276FB03-2843-4F63-8F05-6E8B09A5A8D1}" dt="2023-05-01T16:05:19.236" v="3919" actId="1076"/>
        <pc:sldMkLst>
          <pc:docMk/>
          <pc:sldMk cId="1511874703" sldId="342"/>
        </pc:sldMkLst>
        <pc:spChg chg="mod">
          <ac:chgData name="이 대은" userId="1ba6ee5b3b796c7a" providerId="LiveId" clId="{C276FB03-2843-4F63-8F05-6E8B09A5A8D1}" dt="2023-05-01T15:49:08.075" v="3662"/>
          <ac:spMkLst>
            <pc:docMk/>
            <pc:sldMk cId="1511874703" sldId="342"/>
            <ac:spMk id="2" creationId="{5BA822E1-1B3F-0410-7A86-61AB9566BA0B}"/>
          </ac:spMkLst>
        </pc:spChg>
        <pc:spChg chg="del">
          <ac:chgData name="이 대은" userId="1ba6ee5b3b796c7a" providerId="LiveId" clId="{C276FB03-2843-4F63-8F05-6E8B09A5A8D1}" dt="2023-05-01T15:55:21.157" v="3691" actId="478"/>
          <ac:spMkLst>
            <pc:docMk/>
            <pc:sldMk cId="1511874703" sldId="342"/>
            <ac:spMk id="6" creationId="{74B57C4E-78EB-B4E3-2C24-EF3FF555BD2C}"/>
          </ac:spMkLst>
        </pc:spChg>
        <pc:spChg chg="add mod">
          <ac:chgData name="이 대은" userId="1ba6ee5b3b796c7a" providerId="LiveId" clId="{C276FB03-2843-4F63-8F05-6E8B09A5A8D1}" dt="2023-05-01T15:57:58.490" v="3763" actId="1076"/>
          <ac:spMkLst>
            <pc:docMk/>
            <pc:sldMk cId="1511874703" sldId="342"/>
            <ac:spMk id="9" creationId="{E89A48E4-B3B2-AF93-C8DC-D6253AF479DE}"/>
          </ac:spMkLst>
        </pc:spChg>
        <pc:spChg chg="add mod">
          <ac:chgData name="이 대은" userId="1ba6ee5b3b796c7a" providerId="LiveId" clId="{C276FB03-2843-4F63-8F05-6E8B09A5A8D1}" dt="2023-05-01T15:58:00.823" v="3764" actId="1076"/>
          <ac:spMkLst>
            <pc:docMk/>
            <pc:sldMk cId="1511874703" sldId="342"/>
            <ac:spMk id="10" creationId="{176F0E0D-820E-4842-C7A3-BD62E5A22AA4}"/>
          </ac:spMkLst>
        </pc:spChg>
        <pc:spChg chg="add mod">
          <ac:chgData name="이 대은" userId="1ba6ee5b3b796c7a" providerId="LiveId" clId="{C276FB03-2843-4F63-8F05-6E8B09A5A8D1}" dt="2023-05-01T15:58:04.184" v="3765" actId="1076"/>
          <ac:spMkLst>
            <pc:docMk/>
            <pc:sldMk cId="1511874703" sldId="342"/>
            <ac:spMk id="11" creationId="{7B7A24B8-B1E0-1F56-7466-CFDC0D953F08}"/>
          </ac:spMkLst>
        </pc:spChg>
        <pc:spChg chg="mod">
          <ac:chgData name="이 대은" userId="1ba6ee5b3b796c7a" providerId="LiveId" clId="{C276FB03-2843-4F63-8F05-6E8B09A5A8D1}" dt="2023-05-01T16:05:19.236" v="3919" actId="1076"/>
          <ac:spMkLst>
            <pc:docMk/>
            <pc:sldMk cId="1511874703" sldId="342"/>
            <ac:spMk id="876" creationId="{00000000-0000-0000-0000-000000000000}"/>
          </ac:spMkLst>
        </pc:spChg>
        <pc:picChg chg="del mod">
          <ac:chgData name="이 대은" userId="1ba6ee5b3b796c7a" providerId="LiveId" clId="{C276FB03-2843-4F63-8F05-6E8B09A5A8D1}" dt="2023-05-01T15:55:19.623" v="3690" actId="478"/>
          <ac:picMkLst>
            <pc:docMk/>
            <pc:sldMk cId="1511874703" sldId="342"/>
            <ac:picMk id="4" creationId="{A47DA5DB-2C70-48CB-B558-DD562CF12422}"/>
          </ac:picMkLst>
        </pc:picChg>
        <pc:picChg chg="add del mod">
          <ac:chgData name="이 대은" userId="1ba6ee5b3b796c7a" providerId="LiveId" clId="{C276FB03-2843-4F63-8F05-6E8B09A5A8D1}" dt="2023-05-01T15:55:03.397" v="3685" actId="478"/>
          <ac:picMkLst>
            <pc:docMk/>
            <pc:sldMk cId="1511874703" sldId="342"/>
            <ac:picMk id="5" creationId="{0CDCD5E9-070E-995F-9B84-8067DD2C2B0C}"/>
          </ac:picMkLst>
        </pc:picChg>
        <pc:picChg chg="add mod modCrop">
          <ac:chgData name="이 대은" userId="1ba6ee5b3b796c7a" providerId="LiveId" clId="{C276FB03-2843-4F63-8F05-6E8B09A5A8D1}" dt="2023-05-01T15:57:43.981" v="3755" actId="1076"/>
          <ac:picMkLst>
            <pc:docMk/>
            <pc:sldMk cId="1511874703" sldId="342"/>
            <ac:picMk id="8" creationId="{7838ABD2-5EA7-E862-1D45-96B54F285D4D}"/>
          </ac:picMkLst>
        </pc:picChg>
        <pc:picChg chg="del">
          <ac:chgData name="이 대은" userId="1ba6ee5b3b796c7a" providerId="LiveId" clId="{C276FB03-2843-4F63-8F05-6E8B09A5A8D1}" dt="2023-05-01T15:51:07.338" v="3668" actId="478"/>
          <ac:picMkLst>
            <pc:docMk/>
            <pc:sldMk cId="1511874703" sldId="342"/>
            <ac:picMk id="1028" creationId="{FB34FAAA-4C04-B808-B043-2FDB926EB6CE}"/>
          </ac:picMkLst>
        </pc:picChg>
        <pc:picChg chg="add del mod">
          <ac:chgData name="이 대은" userId="1ba6ee5b3b796c7a" providerId="LiveId" clId="{C276FB03-2843-4F63-8F05-6E8B09A5A8D1}" dt="2023-05-01T15:56:49.750" v="3693" actId="478"/>
          <ac:picMkLst>
            <pc:docMk/>
            <pc:sldMk cId="1511874703" sldId="342"/>
            <ac:picMk id="3074" creationId="{4F16BAEA-2376-2A08-048E-13691A544FD8}"/>
          </ac:picMkLst>
        </pc:picChg>
      </pc:sldChg>
      <pc:sldChg chg="addSp delSp modSp add mod">
        <pc:chgData name="이 대은" userId="1ba6ee5b3b796c7a" providerId="LiveId" clId="{C276FB03-2843-4F63-8F05-6E8B09A5A8D1}" dt="2023-05-01T16:00:09.762" v="3906" actId="20577"/>
        <pc:sldMkLst>
          <pc:docMk/>
          <pc:sldMk cId="1850371060" sldId="343"/>
        </pc:sldMkLst>
        <pc:spChg chg="mod">
          <ac:chgData name="이 대은" userId="1ba6ee5b3b796c7a" providerId="LiveId" clId="{C276FB03-2843-4F63-8F05-6E8B09A5A8D1}" dt="2023-05-01T16:00:09.762" v="3906" actId="20577"/>
          <ac:spMkLst>
            <pc:docMk/>
            <pc:sldMk cId="1850371060" sldId="343"/>
            <ac:spMk id="2" creationId="{5BA822E1-1B3F-0410-7A86-61AB9566BA0B}"/>
          </ac:spMkLst>
        </pc:spChg>
        <pc:picChg chg="add mod">
          <ac:chgData name="이 대은" userId="1ba6ee5b3b796c7a" providerId="LiveId" clId="{C276FB03-2843-4F63-8F05-6E8B09A5A8D1}" dt="2023-05-01T15:59:08.086" v="3773" actId="1076"/>
          <ac:picMkLst>
            <pc:docMk/>
            <pc:sldMk cId="1850371060" sldId="343"/>
            <ac:picMk id="4" creationId="{5FB2F7ED-C90A-9F3F-1E8E-063B7DEB2780}"/>
          </ac:picMkLst>
        </pc:picChg>
        <pc:picChg chg="del">
          <ac:chgData name="이 대은" userId="1ba6ee5b3b796c7a" providerId="LiveId" clId="{C276FB03-2843-4F63-8F05-6E8B09A5A8D1}" dt="2023-05-01T15:58:56.936" v="3766" actId="478"/>
          <ac:picMkLst>
            <pc:docMk/>
            <pc:sldMk cId="1850371060" sldId="343"/>
            <ac:picMk id="3074" creationId="{4F16BAEA-2376-2A08-048E-13691A544FD8}"/>
          </ac:picMkLst>
        </pc:picChg>
      </pc:sldChg>
      <pc:sldChg chg="add del">
        <pc:chgData name="이 대은" userId="1ba6ee5b3b796c7a" providerId="LiveId" clId="{C276FB03-2843-4F63-8F05-6E8B09A5A8D1}" dt="2023-05-01T16:11:18.876" v="4088" actId="47"/>
        <pc:sldMkLst>
          <pc:docMk/>
          <pc:sldMk cId="2742034319" sldId="3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5644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9653453a3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9653453a3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8ceba84788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8ceba84788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9484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2" name="Google Shape;3582;g8ceba84788_0_3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3" name="Google Shape;3583;g8ceba84788_0_3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211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448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044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2442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037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ceba84788_0_2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ceba84788_0_2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64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534963"/>
            <a:ext cx="441030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2278345"/>
            <a:ext cx="44103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2770">
            <a:off x="3143723" y="-723971"/>
            <a:ext cx="8629335" cy="7691461"/>
            <a:chOff x="1543903" y="1051131"/>
            <a:chExt cx="4579322" cy="4218197"/>
          </a:xfrm>
        </p:grpSpPr>
        <p:sp>
          <p:nvSpPr>
            <p:cNvPr id="12" name="Google Shape;12;p2"/>
            <p:cNvSpPr/>
            <p:nvPr/>
          </p:nvSpPr>
          <p:spPr>
            <a:xfrm>
              <a:off x="1543903" y="1051131"/>
              <a:ext cx="4579322" cy="4218197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bg>
      <p:bgPr>
        <a:solidFill>
          <a:schemeClr val="accent3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4"/>
          <p:cNvGrpSpPr/>
          <p:nvPr/>
        </p:nvGrpSpPr>
        <p:grpSpPr>
          <a:xfrm rot="1351513">
            <a:off x="-417957" y="-2365234"/>
            <a:ext cx="9979855" cy="9594854"/>
            <a:chOff x="1786775" y="1002200"/>
            <a:chExt cx="3861800" cy="3712875"/>
          </a:xfrm>
        </p:grpSpPr>
        <p:sp>
          <p:nvSpPr>
            <p:cNvPr id="82" name="Google Shape;82;p14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989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17" name="Google Shape;17;p3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837429" y="1652159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758372" y="1512749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416563" y="1955400"/>
            <a:ext cx="321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199900" y="2797200"/>
            <a:ext cx="4744200" cy="39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2516538" y="1955400"/>
            <a:ext cx="940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5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0"/>
              <a:buNone/>
              <a:defRPr sz="1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8"/>
          <p:cNvGrpSpPr/>
          <p:nvPr/>
        </p:nvGrpSpPr>
        <p:grpSpPr>
          <a:xfrm rot="-6901726">
            <a:off x="-2319547" y="-2509460"/>
            <a:ext cx="10526452" cy="10365738"/>
            <a:chOff x="1132290" y="467842"/>
            <a:chExt cx="5085019" cy="4954098"/>
          </a:xfrm>
        </p:grpSpPr>
        <p:sp>
          <p:nvSpPr>
            <p:cNvPr id="49" name="Google Shape;49;p8"/>
            <p:cNvSpPr/>
            <p:nvPr/>
          </p:nvSpPr>
          <p:spPr>
            <a:xfrm rot="-1172623">
              <a:off x="1674207" y="1021347"/>
              <a:ext cx="4001184" cy="3847088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27800" y="1790250"/>
            <a:ext cx="4982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27800" y="2632050"/>
            <a:ext cx="49824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eft text">
  <p:cSld name="CUSTOM_2">
    <p:bg>
      <p:bgPr>
        <a:solidFill>
          <a:schemeClr val="accent3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5"/>
          <p:cNvGrpSpPr/>
          <p:nvPr/>
        </p:nvGrpSpPr>
        <p:grpSpPr>
          <a:xfrm rot="-2808582" flipH="1">
            <a:off x="-769895" y="-1911250"/>
            <a:ext cx="9580815" cy="9304939"/>
            <a:chOff x="1786775" y="1002200"/>
            <a:chExt cx="3861800" cy="3712875"/>
          </a:xfrm>
        </p:grpSpPr>
        <p:sp>
          <p:nvSpPr>
            <p:cNvPr id="88" name="Google Shape;88;p15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subTitle" idx="1"/>
          </p:nvPr>
        </p:nvSpPr>
        <p:spPr>
          <a:xfrm>
            <a:off x="940975" y="39250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2"/>
          </p:nvPr>
        </p:nvSpPr>
        <p:spPr>
          <a:xfrm>
            <a:off x="940975" y="276685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subTitle" idx="3"/>
          </p:nvPr>
        </p:nvSpPr>
        <p:spPr>
          <a:xfrm>
            <a:off x="940975" y="160862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subTitle" idx="4"/>
          </p:nvPr>
        </p:nvSpPr>
        <p:spPr>
          <a:xfrm>
            <a:off x="940975" y="35076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A5B7C6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5"/>
          </p:nvPr>
        </p:nvSpPr>
        <p:spPr>
          <a:xfrm>
            <a:off x="940975" y="23387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445D7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ubTitle" idx="6"/>
          </p:nvPr>
        </p:nvSpPr>
        <p:spPr>
          <a:xfrm>
            <a:off x="940975" y="116985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1900">
                <a:solidFill>
                  <a:schemeClr val="accent3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text lines 2">
  <p:cSld name="CUSTOM_14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27"/>
          <p:cNvGrpSpPr/>
          <p:nvPr/>
        </p:nvGrpSpPr>
        <p:grpSpPr>
          <a:xfrm rot="1351476">
            <a:off x="-930621" y="-2956783"/>
            <a:ext cx="11005343" cy="10580795"/>
            <a:chOff x="1786775" y="1002200"/>
            <a:chExt cx="3861800" cy="3712875"/>
          </a:xfrm>
        </p:grpSpPr>
        <p:sp>
          <p:nvSpPr>
            <p:cNvPr id="211" name="Google Shape;211;p27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4" name="Google Shape;214;p27"/>
          <p:cNvSpPr txBox="1">
            <a:spLocks noGrp="1"/>
          </p:cNvSpPr>
          <p:nvPr>
            <p:ph type="subTitle" idx="1"/>
          </p:nvPr>
        </p:nvSpPr>
        <p:spPr>
          <a:xfrm>
            <a:off x="888763" y="35155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2"/>
          </p:nvPr>
        </p:nvSpPr>
        <p:spPr>
          <a:xfrm>
            <a:off x="5775188" y="1976800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ubTitle" idx="3"/>
          </p:nvPr>
        </p:nvSpPr>
        <p:spPr>
          <a:xfrm>
            <a:off x="905038" y="1987475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subTitle" idx="4"/>
          </p:nvPr>
        </p:nvSpPr>
        <p:spPr>
          <a:xfrm>
            <a:off x="888763" y="3098075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8" name="Google Shape;218;p27"/>
          <p:cNvSpPr txBox="1">
            <a:spLocks noGrp="1"/>
          </p:cNvSpPr>
          <p:nvPr>
            <p:ph type="subTitle" idx="5"/>
          </p:nvPr>
        </p:nvSpPr>
        <p:spPr>
          <a:xfrm>
            <a:off x="577518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27"/>
          <p:cNvSpPr txBox="1">
            <a:spLocks noGrp="1"/>
          </p:cNvSpPr>
          <p:nvPr>
            <p:ph type="subTitle" idx="6"/>
          </p:nvPr>
        </p:nvSpPr>
        <p:spPr>
          <a:xfrm>
            <a:off x="905038" y="1548700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subTitle" idx="7"/>
          </p:nvPr>
        </p:nvSpPr>
        <p:spPr>
          <a:xfrm>
            <a:off x="5775188" y="3505238"/>
            <a:ext cx="242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8"/>
          </p:nvPr>
        </p:nvSpPr>
        <p:spPr>
          <a:xfrm>
            <a:off x="5775188" y="3077138"/>
            <a:ext cx="24213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_16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9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29"/>
          <p:cNvSpPr txBox="1">
            <a:spLocks noGrp="1"/>
          </p:cNvSpPr>
          <p:nvPr>
            <p:ph type="subTitle" idx="1"/>
          </p:nvPr>
        </p:nvSpPr>
        <p:spPr>
          <a:xfrm>
            <a:off x="723900" y="1098525"/>
            <a:ext cx="7734300" cy="3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111300" y="167600"/>
            <a:ext cx="469200" cy="469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645075" y="542600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8715225" y="2262900"/>
            <a:ext cx="268500" cy="26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8925650" y="263917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8983725" y="1947025"/>
            <a:ext cx="36000" cy="3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298800" y="4738425"/>
            <a:ext cx="94200" cy="942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bg>
      <p:bgPr>
        <a:solidFill>
          <a:schemeClr val="accent3"/>
        </a:solidFill>
        <a:effectLst/>
      </p:bgPr>
    </p:bg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aption 2">
    <p:bg>
      <p:bgPr>
        <a:solidFill>
          <a:schemeClr val="accent3"/>
        </a:solidFill>
        <a:effectLst/>
      </p:bgPr>
    </p:bg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" name="Google Shape;471;p30"/>
          <p:cNvGrpSpPr/>
          <p:nvPr/>
        </p:nvGrpSpPr>
        <p:grpSpPr>
          <a:xfrm rot="2506023">
            <a:off x="1274638" y="-703256"/>
            <a:ext cx="6812756" cy="6550031"/>
            <a:chOff x="1786775" y="1002200"/>
            <a:chExt cx="3861800" cy="3712875"/>
          </a:xfrm>
        </p:grpSpPr>
        <p:sp>
          <p:nvSpPr>
            <p:cNvPr id="472" name="Google Shape;472;p30"/>
            <p:cNvSpPr/>
            <p:nvPr/>
          </p:nvSpPr>
          <p:spPr>
            <a:xfrm>
              <a:off x="1786775" y="1002200"/>
              <a:ext cx="3861800" cy="3712875"/>
            </a:xfrm>
            <a:custGeom>
              <a:avLst/>
              <a:gdLst/>
              <a:ahLst/>
              <a:cxnLst/>
              <a:rect l="l" t="t" r="r" b="b"/>
              <a:pathLst>
                <a:path w="154472" h="148515" extrusionOk="0">
                  <a:moveTo>
                    <a:pt x="88939" y="1"/>
                  </a:moveTo>
                  <a:cubicBezTo>
                    <a:pt x="84075" y="1"/>
                    <a:pt x="78478" y="1648"/>
                    <a:pt x="72069" y="5669"/>
                  </a:cubicBezTo>
                  <a:cubicBezTo>
                    <a:pt x="61886" y="12053"/>
                    <a:pt x="57236" y="24332"/>
                    <a:pt x="54895" y="35457"/>
                  </a:cubicBezTo>
                  <a:cubicBezTo>
                    <a:pt x="52919" y="44971"/>
                    <a:pt x="43679" y="50017"/>
                    <a:pt x="36810" y="55214"/>
                  </a:cubicBezTo>
                  <a:cubicBezTo>
                    <a:pt x="28360" y="61658"/>
                    <a:pt x="20214" y="69135"/>
                    <a:pt x="13587" y="77677"/>
                  </a:cubicBezTo>
                  <a:cubicBezTo>
                    <a:pt x="0" y="95245"/>
                    <a:pt x="821" y="110929"/>
                    <a:pt x="9454" y="127465"/>
                  </a:cubicBezTo>
                  <a:cubicBezTo>
                    <a:pt x="12068" y="132419"/>
                    <a:pt x="16505" y="140140"/>
                    <a:pt x="29545" y="145489"/>
                  </a:cubicBezTo>
                  <a:cubicBezTo>
                    <a:pt x="34502" y="147539"/>
                    <a:pt x="39466" y="148514"/>
                    <a:pt x="44435" y="148514"/>
                  </a:cubicBezTo>
                  <a:cubicBezTo>
                    <a:pt x="57077" y="148514"/>
                    <a:pt x="69748" y="142200"/>
                    <a:pt x="82403" y="131203"/>
                  </a:cubicBezTo>
                  <a:cubicBezTo>
                    <a:pt x="86415" y="127708"/>
                    <a:pt x="89850" y="123544"/>
                    <a:pt x="93680" y="119866"/>
                  </a:cubicBezTo>
                  <a:cubicBezTo>
                    <a:pt x="97662" y="115975"/>
                    <a:pt x="102130" y="112601"/>
                    <a:pt x="106902" y="109774"/>
                  </a:cubicBezTo>
                  <a:cubicBezTo>
                    <a:pt x="118027" y="103209"/>
                    <a:pt x="131097" y="99561"/>
                    <a:pt x="140672" y="90868"/>
                  </a:cubicBezTo>
                  <a:cubicBezTo>
                    <a:pt x="145748" y="86279"/>
                    <a:pt x="149608" y="80351"/>
                    <a:pt x="151766" y="73847"/>
                  </a:cubicBezTo>
                  <a:cubicBezTo>
                    <a:pt x="154471" y="65670"/>
                    <a:pt x="152739" y="56977"/>
                    <a:pt x="146721" y="50898"/>
                  </a:cubicBezTo>
                  <a:cubicBezTo>
                    <a:pt x="141037" y="45153"/>
                    <a:pt x="136112" y="44849"/>
                    <a:pt x="130337" y="42205"/>
                  </a:cubicBezTo>
                  <a:cubicBezTo>
                    <a:pt x="123285" y="38892"/>
                    <a:pt x="118392" y="36430"/>
                    <a:pt x="116294" y="28892"/>
                  </a:cubicBezTo>
                  <a:cubicBezTo>
                    <a:pt x="113682" y="19384"/>
                    <a:pt x="105622" y="1"/>
                    <a:pt x="889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0"/>
            <p:cNvSpPr/>
            <p:nvPr/>
          </p:nvSpPr>
          <p:spPr>
            <a:xfrm>
              <a:off x="2818350" y="1817311"/>
              <a:ext cx="218125" cy="218125"/>
            </a:xfrm>
            <a:custGeom>
              <a:avLst/>
              <a:gdLst/>
              <a:ahLst/>
              <a:cxnLst/>
              <a:rect l="l" t="t" r="r" b="b"/>
              <a:pathLst>
                <a:path w="8725" h="8725" extrusionOk="0">
                  <a:moveTo>
                    <a:pt x="4377" y="1"/>
                  </a:moveTo>
                  <a:cubicBezTo>
                    <a:pt x="1946" y="1"/>
                    <a:pt x="0" y="1946"/>
                    <a:pt x="0" y="4347"/>
                  </a:cubicBezTo>
                  <a:cubicBezTo>
                    <a:pt x="0" y="6779"/>
                    <a:pt x="1946" y="8724"/>
                    <a:pt x="4377" y="8724"/>
                  </a:cubicBezTo>
                  <a:cubicBezTo>
                    <a:pt x="6779" y="8724"/>
                    <a:pt x="8724" y="6779"/>
                    <a:pt x="8724" y="4347"/>
                  </a:cubicBezTo>
                  <a:cubicBezTo>
                    <a:pt x="8724" y="1946"/>
                    <a:pt x="6779" y="1"/>
                    <a:pt x="43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0"/>
            <p:cNvSpPr/>
            <p:nvPr/>
          </p:nvSpPr>
          <p:spPr>
            <a:xfrm>
              <a:off x="3016041" y="1693534"/>
              <a:ext cx="96525" cy="96525"/>
            </a:xfrm>
            <a:custGeom>
              <a:avLst/>
              <a:gdLst/>
              <a:ahLst/>
              <a:cxnLst/>
              <a:rect l="l" t="t" r="r" b="b"/>
              <a:pathLst>
                <a:path w="3861" h="3861" extrusionOk="0">
                  <a:moveTo>
                    <a:pt x="1946" y="1"/>
                  </a:moveTo>
                  <a:cubicBezTo>
                    <a:pt x="851" y="1"/>
                    <a:pt x="0" y="852"/>
                    <a:pt x="0" y="1946"/>
                  </a:cubicBezTo>
                  <a:cubicBezTo>
                    <a:pt x="0" y="3010"/>
                    <a:pt x="851" y="3861"/>
                    <a:pt x="1946" y="3861"/>
                  </a:cubicBezTo>
                  <a:cubicBezTo>
                    <a:pt x="3010" y="3861"/>
                    <a:pt x="3861" y="3010"/>
                    <a:pt x="3861" y="1946"/>
                  </a:cubicBezTo>
                  <a:cubicBezTo>
                    <a:pt x="3861" y="852"/>
                    <a:pt x="3010" y="1"/>
                    <a:pt x="19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5" name="Google Shape;475;p30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72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0"/>
          <p:cNvSpPr txBox="1">
            <a:spLocks noGrp="1"/>
          </p:cNvSpPr>
          <p:nvPr>
            <p:ph type="subTitle" idx="1"/>
          </p:nvPr>
        </p:nvSpPr>
        <p:spPr>
          <a:xfrm>
            <a:off x="2414850" y="2800586"/>
            <a:ext cx="4314300" cy="7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375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redoka One"/>
              <a:buNone/>
              <a:defRPr sz="28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61" r:id="rId5"/>
    <p:sldLayoutId id="2147483673" r:id="rId6"/>
    <p:sldLayoutId id="2147483675" r:id="rId7"/>
    <p:sldLayoutId id="2147483684" r:id="rId8"/>
    <p:sldLayoutId id="2147483688" r:id="rId9"/>
    <p:sldLayoutId id="214748368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3"/>
          <p:cNvSpPr txBox="1">
            <a:spLocks noGrp="1"/>
          </p:cNvSpPr>
          <p:nvPr>
            <p:ph type="ctrTitle"/>
          </p:nvPr>
        </p:nvSpPr>
        <p:spPr>
          <a:xfrm>
            <a:off x="817260" y="1147948"/>
            <a:ext cx="5469910" cy="17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7</a:t>
            </a:r>
            <a:r>
              <a:rPr lang="ko-KR" altLang="en-US" sz="4400" dirty="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주차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튜터링</a:t>
            </a:r>
            <a:endParaRPr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539" name="Google Shape;539;p43"/>
          <p:cNvSpPr/>
          <p:nvPr/>
        </p:nvSpPr>
        <p:spPr>
          <a:xfrm>
            <a:off x="8744835" y="1740294"/>
            <a:ext cx="125548" cy="125309"/>
          </a:xfrm>
          <a:custGeom>
            <a:avLst/>
            <a:gdLst/>
            <a:ahLst/>
            <a:cxnLst/>
            <a:rect l="l" t="t" r="r" b="b"/>
            <a:pathLst>
              <a:path w="13770" h="13740" extrusionOk="0">
                <a:moveTo>
                  <a:pt x="6870" y="0"/>
                </a:moveTo>
                <a:cubicBezTo>
                  <a:pt x="3101" y="0"/>
                  <a:pt x="1" y="3070"/>
                  <a:pt x="1" y="6870"/>
                </a:cubicBezTo>
                <a:cubicBezTo>
                  <a:pt x="1" y="10669"/>
                  <a:pt x="3101" y="13739"/>
                  <a:pt x="6870" y="13739"/>
                </a:cubicBezTo>
                <a:cubicBezTo>
                  <a:pt x="10670" y="13739"/>
                  <a:pt x="13770" y="10669"/>
                  <a:pt x="13770" y="6870"/>
                </a:cubicBezTo>
                <a:cubicBezTo>
                  <a:pt x="13770" y="3070"/>
                  <a:pt x="10670" y="0"/>
                  <a:pt x="68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0" name="Google Shape;540;p43"/>
          <p:cNvGrpSpPr/>
          <p:nvPr/>
        </p:nvGrpSpPr>
        <p:grpSpPr>
          <a:xfrm>
            <a:off x="3985938" y="1810951"/>
            <a:ext cx="4984663" cy="2847244"/>
            <a:chOff x="911375" y="1466875"/>
            <a:chExt cx="5837525" cy="3334400"/>
          </a:xfrm>
        </p:grpSpPr>
        <p:sp>
          <p:nvSpPr>
            <p:cNvPr id="541" name="Google Shape;541;p43"/>
            <p:cNvSpPr/>
            <p:nvPr/>
          </p:nvSpPr>
          <p:spPr>
            <a:xfrm>
              <a:off x="2808825" y="1520075"/>
              <a:ext cx="3212100" cy="2152025"/>
            </a:xfrm>
            <a:custGeom>
              <a:avLst/>
              <a:gdLst/>
              <a:ahLst/>
              <a:cxnLst/>
              <a:rect l="l" t="t" r="r" b="b"/>
              <a:pathLst>
                <a:path w="128484" h="86081" extrusionOk="0">
                  <a:moveTo>
                    <a:pt x="1" y="0"/>
                  </a:moveTo>
                  <a:lnTo>
                    <a:pt x="1" y="86081"/>
                  </a:lnTo>
                  <a:lnTo>
                    <a:pt x="128483" y="86081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3"/>
            <p:cNvSpPr/>
            <p:nvPr/>
          </p:nvSpPr>
          <p:spPr>
            <a:xfrm>
              <a:off x="2808825" y="1520075"/>
              <a:ext cx="3212100" cy="215075"/>
            </a:xfrm>
            <a:custGeom>
              <a:avLst/>
              <a:gdLst/>
              <a:ahLst/>
              <a:cxnLst/>
              <a:rect l="l" t="t" r="r" b="b"/>
              <a:pathLst>
                <a:path w="128484" h="8603" extrusionOk="0">
                  <a:moveTo>
                    <a:pt x="1" y="0"/>
                  </a:moveTo>
                  <a:lnTo>
                    <a:pt x="1" y="8602"/>
                  </a:lnTo>
                  <a:lnTo>
                    <a:pt x="128483" y="8602"/>
                  </a:lnTo>
                  <a:lnTo>
                    <a:pt x="12848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3"/>
            <p:cNvSpPr/>
            <p:nvPr/>
          </p:nvSpPr>
          <p:spPr>
            <a:xfrm>
              <a:off x="2886350" y="1603625"/>
              <a:ext cx="62625" cy="51950"/>
            </a:xfrm>
            <a:custGeom>
              <a:avLst/>
              <a:gdLst/>
              <a:ahLst/>
              <a:cxnLst/>
              <a:rect l="l" t="t" r="r" b="b"/>
              <a:pathLst>
                <a:path w="2505" h="2078" extrusionOk="0">
                  <a:moveTo>
                    <a:pt x="1456" y="0"/>
                  </a:moveTo>
                  <a:cubicBezTo>
                    <a:pt x="1437" y="0"/>
                    <a:pt x="1418" y="1"/>
                    <a:pt x="1398" y="2"/>
                  </a:cubicBezTo>
                  <a:cubicBezTo>
                    <a:pt x="456" y="2"/>
                    <a:pt x="0" y="1157"/>
                    <a:pt x="699" y="1795"/>
                  </a:cubicBezTo>
                  <a:cubicBezTo>
                    <a:pt x="913" y="1990"/>
                    <a:pt x="1167" y="2078"/>
                    <a:pt x="1414" y="2078"/>
                  </a:cubicBezTo>
                  <a:cubicBezTo>
                    <a:pt x="1975" y="2078"/>
                    <a:pt x="2504" y="1629"/>
                    <a:pt x="2462" y="974"/>
                  </a:cubicBezTo>
                  <a:cubicBezTo>
                    <a:pt x="2433" y="416"/>
                    <a:pt x="2006" y="0"/>
                    <a:pt x="14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3"/>
            <p:cNvSpPr/>
            <p:nvPr/>
          </p:nvSpPr>
          <p:spPr>
            <a:xfrm>
              <a:off x="29706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6" y="0"/>
                    <a:pt x="1418" y="1"/>
                    <a:pt x="1399" y="2"/>
                  </a:cubicBezTo>
                  <a:cubicBezTo>
                    <a:pt x="457" y="2"/>
                    <a:pt x="1" y="1157"/>
                    <a:pt x="670" y="1795"/>
                  </a:cubicBezTo>
                  <a:cubicBezTo>
                    <a:pt x="883" y="1990"/>
                    <a:pt x="1137" y="2078"/>
                    <a:pt x="1384" y="2078"/>
                  </a:cubicBezTo>
                  <a:cubicBezTo>
                    <a:pt x="1946" y="2078"/>
                    <a:pt x="2475" y="1629"/>
                    <a:pt x="2433" y="974"/>
                  </a:cubicBezTo>
                  <a:cubicBezTo>
                    <a:pt x="2403" y="416"/>
                    <a:pt x="1977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3"/>
            <p:cNvSpPr/>
            <p:nvPr/>
          </p:nvSpPr>
          <p:spPr>
            <a:xfrm>
              <a:off x="3054275" y="1603625"/>
              <a:ext cx="61875" cy="51950"/>
            </a:xfrm>
            <a:custGeom>
              <a:avLst/>
              <a:gdLst/>
              <a:ahLst/>
              <a:cxnLst/>
              <a:rect l="l" t="t" r="r" b="b"/>
              <a:pathLst>
                <a:path w="2475" h="2078" extrusionOk="0">
                  <a:moveTo>
                    <a:pt x="1454" y="0"/>
                  </a:moveTo>
                  <a:cubicBezTo>
                    <a:pt x="1435" y="0"/>
                    <a:pt x="1417" y="1"/>
                    <a:pt x="1399" y="2"/>
                  </a:cubicBezTo>
                  <a:cubicBezTo>
                    <a:pt x="456" y="2"/>
                    <a:pt x="0" y="1157"/>
                    <a:pt x="700" y="1795"/>
                  </a:cubicBezTo>
                  <a:cubicBezTo>
                    <a:pt x="904" y="1990"/>
                    <a:pt x="1151" y="2078"/>
                    <a:pt x="1394" y="2078"/>
                  </a:cubicBezTo>
                  <a:cubicBezTo>
                    <a:pt x="1945" y="2078"/>
                    <a:pt x="2474" y="1629"/>
                    <a:pt x="2432" y="974"/>
                  </a:cubicBezTo>
                  <a:cubicBezTo>
                    <a:pt x="2403" y="416"/>
                    <a:pt x="1976" y="0"/>
                    <a:pt x="1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3"/>
            <p:cNvSpPr/>
            <p:nvPr/>
          </p:nvSpPr>
          <p:spPr>
            <a:xfrm>
              <a:off x="6158425" y="1466875"/>
              <a:ext cx="351875" cy="369325"/>
            </a:xfrm>
            <a:custGeom>
              <a:avLst/>
              <a:gdLst/>
              <a:ahLst/>
              <a:cxnLst/>
              <a:rect l="l" t="t" r="r" b="b"/>
              <a:pathLst>
                <a:path w="14075" h="14773" extrusionOk="0">
                  <a:moveTo>
                    <a:pt x="7053" y="1"/>
                  </a:moveTo>
                  <a:cubicBezTo>
                    <a:pt x="5016" y="1"/>
                    <a:pt x="3344" y="1764"/>
                    <a:pt x="3344" y="3952"/>
                  </a:cubicBezTo>
                  <a:cubicBezTo>
                    <a:pt x="3314" y="5533"/>
                    <a:pt x="4226" y="6992"/>
                    <a:pt x="5715" y="7630"/>
                  </a:cubicBezTo>
                  <a:cubicBezTo>
                    <a:pt x="1" y="8511"/>
                    <a:pt x="244" y="14712"/>
                    <a:pt x="244" y="14712"/>
                  </a:cubicBezTo>
                  <a:lnTo>
                    <a:pt x="13770" y="14773"/>
                  </a:lnTo>
                  <a:cubicBezTo>
                    <a:pt x="13770" y="14773"/>
                    <a:pt x="14074" y="8511"/>
                    <a:pt x="8390" y="7660"/>
                  </a:cubicBezTo>
                  <a:cubicBezTo>
                    <a:pt x="9849" y="6992"/>
                    <a:pt x="10791" y="5563"/>
                    <a:pt x="10761" y="3982"/>
                  </a:cubicBezTo>
                  <a:cubicBezTo>
                    <a:pt x="10761" y="1794"/>
                    <a:pt x="9120" y="1"/>
                    <a:pt x="70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3"/>
            <p:cNvSpPr/>
            <p:nvPr/>
          </p:nvSpPr>
          <p:spPr>
            <a:xfrm>
              <a:off x="911375" y="4541400"/>
              <a:ext cx="5837525" cy="5325"/>
            </a:xfrm>
            <a:custGeom>
              <a:avLst/>
              <a:gdLst/>
              <a:ahLst/>
              <a:cxnLst/>
              <a:rect l="l" t="t" r="r" b="b"/>
              <a:pathLst>
                <a:path w="233501" h="213" extrusionOk="0">
                  <a:moveTo>
                    <a:pt x="116750" y="0"/>
                  </a:moveTo>
                  <a:cubicBezTo>
                    <a:pt x="52281" y="0"/>
                    <a:pt x="1" y="30"/>
                    <a:pt x="1" y="122"/>
                  </a:cubicBezTo>
                  <a:cubicBezTo>
                    <a:pt x="1" y="182"/>
                    <a:pt x="52281" y="213"/>
                    <a:pt x="116750" y="213"/>
                  </a:cubicBezTo>
                  <a:cubicBezTo>
                    <a:pt x="181250" y="213"/>
                    <a:pt x="233500" y="152"/>
                    <a:pt x="233500" y="122"/>
                  </a:cubicBezTo>
                  <a:cubicBezTo>
                    <a:pt x="233500" y="61"/>
                    <a:pt x="181250" y="0"/>
                    <a:pt x="116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3"/>
            <p:cNvSpPr/>
            <p:nvPr/>
          </p:nvSpPr>
          <p:spPr>
            <a:xfrm>
              <a:off x="2101375" y="1686475"/>
              <a:ext cx="3435500" cy="2856450"/>
            </a:xfrm>
            <a:custGeom>
              <a:avLst/>
              <a:gdLst/>
              <a:ahLst/>
              <a:cxnLst/>
              <a:rect l="l" t="t" r="r" b="b"/>
              <a:pathLst>
                <a:path w="137420" h="114258" extrusionOk="0">
                  <a:moveTo>
                    <a:pt x="4043" y="1"/>
                  </a:moveTo>
                  <a:cubicBezTo>
                    <a:pt x="1824" y="1"/>
                    <a:pt x="0" y="1794"/>
                    <a:pt x="0" y="4044"/>
                  </a:cubicBezTo>
                  <a:lnTo>
                    <a:pt x="0" y="95413"/>
                  </a:lnTo>
                  <a:cubicBezTo>
                    <a:pt x="0" y="97632"/>
                    <a:pt x="1824" y="99425"/>
                    <a:pt x="4043" y="99425"/>
                  </a:cubicBezTo>
                  <a:lnTo>
                    <a:pt x="53679" y="99425"/>
                  </a:lnTo>
                  <a:cubicBezTo>
                    <a:pt x="53679" y="99425"/>
                    <a:pt x="56840" y="109212"/>
                    <a:pt x="47053" y="114258"/>
                  </a:cubicBezTo>
                  <a:lnTo>
                    <a:pt x="93467" y="114258"/>
                  </a:lnTo>
                  <a:cubicBezTo>
                    <a:pt x="93467" y="114258"/>
                    <a:pt x="82433" y="110458"/>
                    <a:pt x="85260" y="99425"/>
                  </a:cubicBezTo>
                  <a:lnTo>
                    <a:pt x="133377" y="99425"/>
                  </a:lnTo>
                  <a:cubicBezTo>
                    <a:pt x="135626" y="99425"/>
                    <a:pt x="137419" y="97632"/>
                    <a:pt x="137419" y="95413"/>
                  </a:cubicBezTo>
                  <a:lnTo>
                    <a:pt x="137419" y="4044"/>
                  </a:lnTo>
                  <a:cubicBezTo>
                    <a:pt x="137419" y="1794"/>
                    <a:pt x="135626" y="1"/>
                    <a:pt x="1333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3"/>
            <p:cNvSpPr/>
            <p:nvPr/>
          </p:nvSpPr>
          <p:spPr>
            <a:xfrm>
              <a:off x="3734975" y="3912725"/>
              <a:ext cx="161625" cy="121325"/>
            </a:xfrm>
            <a:custGeom>
              <a:avLst/>
              <a:gdLst/>
              <a:ahLst/>
              <a:cxnLst/>
              <a:rect l="l" t="t" r="r" b="b"/>
              <a:pathLst>
                <a:path w="6465" h="4853" extrusionOk="0">
                  <a:moveTo>
                    <a:pt x="3236" y="0"/>
                  </a:moveTo>
                  <a:cubicBezTo>
                    <a:pt x="1379" y="0"/>
                    <a:pt x="0" y="2116"/>
                    <a:pt x="1375" y="4083"/>
                  </a:cubicBezTo>
                  <a:cubicBezTo>
                    <a:pt x="1436" y="4144"/>
                    <a:pt x="1496" y="4235"/>
                    <a:pt x="1588" y="4296"/>
                  </a:cubicBezTo>
                  <a:cubicBezTo>
                    <a:pt x="2143" y="4684"/>
                    <a:pt x="2709" y="4852"/>
                    <a:pt x="3235" y="4852"/>
                  </a:cubicBezTo>
                  <a:cubicBezTo>
                    <a:pt x="5098" y="4852"/>
                    <a:pt x="6465" y="2737"/>
                    <a:pt x="5114" y="770"/>
                  </a:cubicBezTo>
                  <a:cubicBezTo>
                    <a:pt x="5053" y="679"/>
                    <a:pt x="4962" y="618"/>
                    <a:pt x="4870" y="557"/>
                  </a:cubicBezTo>
                  <a:cubicBezTo>
                    <a:pt x="4322" y="169"/>
                    <a:pt x="3760" y="0"/>
                    <a:pt x="323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3"/>
            <p:cNvSpPr/>
            <p:nvPr/>
          </p:nvSpPr>
          <p:spPr>
            <a:xfrm>
              <a:off x="2174325" y="1823275"/>
              <a:ext cx="3282750" cy="1947600"/>
            </a:xfrm>
            <a:custGeom>
              <a:avLst/>
              <a:gdLst/>
              <a:ahLst/>
              <a:cxnLst/>
              <a:rect l="l" t="t" r="r" b="b"/>
              <a:pathLst>
                <a:path w="131310" h="77904" extrusionOk="0">
                  <a:moveTo>
                    <a:pt x="1246" y="0"/>
                  </a:moveTo>
                  <a:cubicBezTo>
                    <a:pt x="547" y="0"/>
                    <a:pt x="0" y="547"/>
                    <a:pt x="0" y="1246"/>
                  </a:cubicBezTo>
                  <a:lnTo>
                    <a:pt x="0" y="76658"/>
                  </a:lnTo>
                  <a:cubicBezTo>
                    <a:pt x="0" y="77357"/>
                    <a:pt x="547" y="77904"/>
                    <a:pt x="1246" y="77904"/>
                  </a:cubicBezTo>
                  <a:lnTo>
                    <a:pt x="130063" y="77904"/>
                  </a:lnTo>
                  <a:cubicBezTo>
                    <a:pt x="130763" y="77904"/>
                    <a:pt x="131310" y="77357"/>
                    <a:pt x="131310" y="76658"/>
                  </a:cubicBezTo>
                  <a:lnTo>
                    <a:pt x="131310" y="1246"/>
                  </a:lnTo>
                  <a:cubicBezTo>
                    <a:pt x="131310" y="547"/>
                    <a:pt x="130763" y="0"/>
                    <a:pt x="13006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172057" y="1966892"/>
              <a:ext cx="3282868" cy="1804775"/>
            </a:xfrm>
            <a:custGeom>
              <a:avLst/>
              <a:gdLst/>
              <a:ahLst/>
              <a:cxnLst/>
              <a:rect l="l" t="t" r="r" b="b"/>
              <a:pathLst>
                <a:path w="131341" h="72191" extrusionOk="0">
                  <a:moveTo>
                    <a:pt x="1" y="1"/>
                  </a:moveTo>
                  <a:lnTo>
                    <a:pt x="1" y="72190"/>
                  </a:lnTo>
                  <a:lnTo>
                    <a:pt x="131341" y="72190"/>
                  </a:lnTo>
                  <a:lnTo>
                    <a:pt x="131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3"/>
            <p:cNvSpPr/>
            <p:nvPr/>
          </p:nvSpPr>
          <p:spPr>
            <a:xfrm>
              <a:off x="2382525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57" y="1"/>
                    <a:pt x="1" y="1125"/>
                    <a:pt x="669" y="1794"/>
                  </a:cubicBezTo>
                  <a:cubicBezTo>
                    <a:pt x="874" y="1999"/>
                    <a:pt x="1131" y="2091"/>
                    <a:pt x="1386" y="2091"/>
                  </a:cubicBezTo>
                  <a:cubicBezTo>
                    <a:pt x="1929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2223700" y="1872650"/>
              <a:ext cx="60825" cy="52275"/>
            </a:xfrm>
            <a:custGeom>
              <a:avLst/>
              <a:gdLst/>
              <a:ahLst/>
              <a:cxnLst/>
              <a:rect l="l" t="t" r="r" b="b"/>
              <a:pathLst>
                <a:path w="2433" h="2091" extrusionOk="0">
                  <a:moveTo>
                    <a:pt x="1399" y="1"/>
                  </a:moveTo>
                  <a:cubicBezTo>
                    <a:pt x="457" y="1"/>
                    <a:pt x="1" y="1125"/>
                    <a:pt x="639" y="1794"/>
                  </a:cubicBezTo>
                  <a:cubicBezTo>
                    <a:pt x="853" y="1999"/>
                    <a:pt x="1114" y="2091"/>
                    <a:pt x="1370" y="2091"/>
                  </a:cubicBezTo>
                  <a:cubicBezTo>
                    <a:pt x="1913" y="2091"/>
                    <a:pt x="2433" y="1675"/>
                    <a:pt x="2433" y="1034"/>
                  </a:cubicBezTo>
                  <a:cubicBezTo>
                    <a:pt x="2433" y="457"/>
                    <a:pt x="1977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3"/>
            <p:cNvSpPr/>
            <p:nvPr/>
          </p:nvSpPr>
          <p:spPr>
            <a:xfrm>
              <a:off x="2299700" y="1872650"/>
              <a:ext cx="61575" cy="52275"/>
            </a:xfrm>
            <a:custGeom>
              <a:avLst/>
              <a:gdLst/>
              <a:ahLst/>
              <a:cxnLst/>
              <a:rect l="l" t="t" r="r" b="b"/>
              <a:pathLst>
                <a:path w="2463" h="2091" extrusionOk="0">
                  <a:moveTo>
                    <a:pt x="1399" y="1"/>
                  </a:moveTo>
                  <a:cubicBezTo>
                    <a:pt x="487" y="1"/>
                    <a:pt x="1" y="1125"/>
                    <a:pt x="669" y="1794"/>
                  </a:cubicBezTo>
                  <a:cubicBezTo>
                    <a:pt x="883" y="1999"/>
                    <a:pt x="1144" y="2091"/>
                    <a:pt x="1400" y="2091"/>
                  </a:cubicBezTo>
                  <a:cubicBezTo>
                    <a:pt x="1943" y="2091"/>
                    <a:pt x="2463" y="1675"/>
                    <a:pt x="2463" y="1034"/>
                  </a:cubicBezTo>
                  <a:cubicBezTo>
                    <a:pt x="2463" y="457"/>
                    <a:pt x="1976" y="1"/>
                    <a:pt x="13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3431175" y="2621900"/>
              <a:ext cx="255350" cy="32700"/>
            </a:xfrm>
            <a:custGeom>
              <a:avLst/>
              <a:gdLst/>
              <a:ahLst/>
              <a:cxnLst/>
              <a:rect l="l" t="t" r="r" b="b"/>
              <a:pathLst>
                <a:path w="10214" h="1308" extrusionOk="0">
                  <a:moveTo>
                    <a:pt x="1" y="1"/>
                  </a:moveTo>
                  <a:lnTo>
                    <a:pt x="1" y="1308"/>
                  </a:lnTo>
                  <a:lnTo>
                    <a:pt x="10214" y="1308"/>
                  </a:lnTo>
                  <a:lnTo>
                    <a:pt x="1021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3"/>
            <p:cNvSpPr/>
            <p:nvPr/>
          </p:nvSpPr>
          <p:spPr>
            <a:xfrm>
              <a:off x="3431175" y="2726025"/>
              <a:ext cx="1205975" cy="543325"/>
            </a:xfrm>
            <a:custGeom>
              <a:avLst/>
              <a:gdLst/>
              <a:ahLst/>
              <a:cxnLst/>
              <a:rect l="l" t="t" r="r" b="b"/>
              <a:pathLst>
                <a:path w="48239" h="21733" extrusionOk="0">
                  <a:moveTo>
                    <a:pt x="1" y="0"/>
                  </a:moveTo>
                  <a:lnTo>
                    <a:pt x="1" y="21733"/>
                  </a:lnTo>
                  <a:lnTo>
                    <a:pt x="48239" y="21733"/>
                  </a:lnTo>
                  <a:lnTo>
                    <a:pt x="4823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3"/>
            <p:cNvSpPr/>
            <p:nvPr/>
          </p:nvSpPr>
          <p:spPr>
            <a:xfrm>
              <a:off x="3474500" y="2879500"/>
              <a:ext cx="1104900" cy="343500"/>
            </a:xfrm>
            <a:custGeom>
              <a:avLst/>
              <a:gdLst/>
              <a:ahLst/>
              <a:cxnLst/>
              <a:rect l="l" t="t" r="r" b="b"/>
              <a:pathLst>
                <a:path w="44196" h="13740" extrusionOk="0">
                  <a:moveTo>
                    <a:pt x="13648" y="1"/>
                  </a:moveTo>
                  <a:lnTo>
                    <a:pt x="0" y="13740"/>
                  </a:lnTo>
                  <a:lnTo>
                    <a:pt x="44196" y="13740"/>
                  </a:lnTo>
                  <a:lnTo>
                    <a:pt x="31885" y="4743"/>
                  </a:lnTo>
                  <a:lnTo>
                    <a:pt x="25502" y="10457"/>
                  </a:lnTo>
                  <a:lnTo>
                    <a:pt x="1364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3"/>
            <p:cNvSpPr/>
            <p:nvPr/>
          </p:nvSpPr>
          <p:spPr>
            <a:xfrm>
              <a:off x="4034525" y="2889400"/>
              <a:ext cx="94250" cy="80550"/>
            </a:xfrm>
            <a:custGeom>
              <a:avLst/>
              <a:gdLst/>
              <a:ahLst/>
              <a:cxnLst/>
              <a:rect l="l" t="t" r="r" b="b"/>
              <a:pathLst>
                <a:path w="3770" h="3222" extrusionOk="0">
                  <a:moveTo>
                    <a:pt x="2159" y="0"/>
                  </a:moveTo>
                  <a:cubicBezTo>
                    <a:pt x="730" y="0"/>
                    <a:pt x="1" y="1733"/>
                    <a:pt x="1034" y="2736"/>
                  </a:cubicBezTo>
                  <a:cubicBezTo>
                    <a:pt x="1360" y="3072"/>
                    <a:pt x="1763" y="3221"/>
                    <a:pt x="2159" y="3221"/>
                  </a:cubicBezTo>
                  <a:cubicBezTo>
                    <a:pt x="2981" y="3221"/>
                    <a:pt x="3770" y="2575"/>
                    <a:pt x="3770" y="1611"/>
                  </a:cubicBezTo>
                  <a:cubicBezTo>
                    <a:pt x="3770" y="699"/>
                    <a:pt x="3071" y="0"/>
                    <a:pt x="215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3"/>
            <p:cNvSpPr/>
            <p:nvPr/>
          </p:nvSpPr>
          <p:spPr>
            <a:xfrm>
              <a:off x="3473725" y="2767050"/>
              <a:ext cx="1109475" cy="458225"/>
            </a:xfrm>
            <a:custGeom>
              <a:avLst/>
              <a:gdLst/>
              <a:ahLst/>
              <a:cxnLst/>
              <a:rect l="l" t="t" r="r" b="b"/>
              <a:pathLst>
                <a:path w="44379" h="18329" extrusionOk="0">
                  <a:moveTo>
                    <a:pt x="244" y="0"/>
                  </a:moveTo>
                  <a:lnTo>
                    <a:pt x="1" y="122"/>
                  </a:lnTo>
                  <a:lnTo>
                    <a:pt x="1" y="2584"/>
                  </a:lnTo>
                  <a:lnTo>
                    <a:pt x="1" y="4985"/>
                  </a:lnTo>
                  <a:lnTo>
                    <a:pt x="1" y="9666"/>
                  </a:lnTo>
                  <a:cubicBezTo>
                    <a:pt x="31" y="12706"/>
                    <a:pt x="31" y="15563"/>
                    <a:pt x="31" y="18238"/>
                  </a:cubicBezTo>
                  <a:lnTo>
                    <a:pt x="31" y="18329"/>
                  </a:lnTo>
                  <a:lnTo>
                    <a:pt x="244" y="18329"/>
                  </a:lnTo>
                  <a:lnTo>
                    <a:pt x="32129" y="18268"/>
                  </a:lnTo>
                  <a:lnTo>
                    <a:pt x="40944" y="18268"/>
                  </a:lnTo>
                  <a:lnTo>
                    <a:pt x="31977" y="18238"/>
                  </a:lnTo>
                  <a:lnTo>
                    <a:pt x="458" y="18177"/>
                  </a:lnTo>
                  <a:lnTo>
                    <a:pt x="458" y="18177"/>
                  </a:lnTo>
                  <a:cubicBezTo>
                    <a:pt x="487" y="15558"/>
                    <a:pt x="487" y="12732"/>
                    <a:pt x="487" y="9727"/>
                  </a:cubicBezTo>
                  <a:lnTo>
                    <a:pt x="487" y="5046"/>
                  </a:lnTo>
                  <a:lnTo>
                    <a:pt x="487" y="274"/>
                  </a:lnTo>
                  <a:lnTo>
                    <a:pt x="43924" y="274"/>
                  </a:lnTo>
                  <a:cubicBezTo>
                    <a:pt x="43984" y="5644"/>
                    <a:pt x="44014" y="10140"/>
                    <a:pt x="44044" y="13283"/>
                  </a:cubicBezTo>
                  <a:cubicBezTo>
                    <a:pt x="44075" y="14864"/>
                    <a:pt x="44105" y="16110"/>
                    <a:pt x="44105" y="16992"/>
                  </a:cubicBezTo>
                  <a:cubicBezTo>
                    <a:pt x="44105" y="17387"/>
                    <a:pt x="44105" y="17721"/>
                    <a:pt x="44105" y="17964"/>
                  </a:cubicBezTo>
                  <a:lnTo>
                    <a:pt x="44105" y="18207"/>
                  </a:lnTo>
                  <a:cubicBezTo>
                    <a:pt x="44105" y="18238"/>
                    <a:pt x="44105" y="18268"/>
                    <a:pt x="44105" y="18299"/>
                  </a:cubicBezTo>
                  <a:cubicBezTo>
                    <a:pt x="44135" y="18299"/>
                    <a:pt x="44166" y="18207"/>
                    <a:pt x="44166" y="18147"/>
                  </a:cubicBezTo>
                  <a:lnTo>
                    <a:pt x="44166" y="17903"/>
                  </a:lnTo>
                  <a:cubicBezTo>
                    <a:pt x="44196" y="17660"/>
                    <a:pt x="44196" y="17356"/>
                    <a:pt x="44196" y="16931"/>
                  </a:cubicBezTo>
                  <a:cubicBezTo>
                    <a:pt x="44227" y="16080"/>
                    <a:pt x="44227" y="14833"/>
                    <a:pt x="44257" y="13283"/>
                  </a:cubicBezTo>
                  <a:cubicBezTo>
                    <a:pt x="44287" y="10092"/>
                    <a:pt x="44318" y="5532"/>
                    <a:pt x="44379" y="92"/>
                  </a:cubicBezTo>
                  <a:lnTo>
                    <a:pt x="4437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3"/>
            <p:cNvSpPr/>
            <p:nvPr/>
          </p:nvSpPr>
          <p:spPr>
            <a:xfrm>
              <a:off x="3438775" y="3386350"/>
              <a:ext cx="110975" cy="95075"/>
            </a:xfrm>
            <a:custGeom>
              <a:avLst/>
              <a:gdLst/>
              <a:ahLst/>
              <a:cxnLst/>
              <a:rect l="l" t="t" r="r" b="b"/>
              <a:pathLst>
                <a:path w="4439" h="3803" extrusionOk="0">
                  <a:moveTo>
                    <a:pt x="2554" y="1"/>
                  </a:moveTo>
                  <a:cubicBezTo>
                    <a:pt x="852" y="1"/>
                    <a:pt x="1" y="2037"/>
                    <a:pt x="1186" y="3223"/>
                  </a:cubicBezTo>
                  <a:cubicBezTo>
                    <a:pt x="1576" y="3623"/>
                    <a:pt x="2062" y="3803"/>
                    <a:pt x="2538" y="3803"/>
                  </a:cubicBezTo>
                  <a:cubicBezTo>
                    <a:pt x="3509" y="3803"/>
                    <a:pt x="4438" y="3057"/>
                    <a:pt x="4438" y="1916"/>
                  </a:cubicBezTo>
                  <a:cubicBezTo>
                    <a:pt x="4438" y="852"/>
                    <a:pt x="3587" y="1"/>
                    <a:pt x="2554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3"/>
            <p:cNvSpPr/>
            <p:nvPr/>
          </p:nvSpPr>
          <p:spPr>
            <a:xfrm>
              <a:off x="3588475" y="34061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1"/>
                  </a:cubicBezTo>
                  <a:cubicBezTo>
                    <a:pt x="1" y="152"/>
                    <a:pt x="6718" y="182"/>
                    <a:pt x="14986" y="182"/>
                  </a:cubicBezTo>
                  <a:cubicBezTo>
                    <a:pt x="23253" y="182"/>
                    <a:pt x="29971" y="152"/>
                    <a:pt x="29971" y="91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3"/>
            <p:cNvSpPr/>
            <p:nvPr/>
          </p:nvSpPr>
          <p:spPr>
            <a:xfrm>
              <a:off x="3588475" y="3440300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3"/>
            <p:cNvSpPr/>
            <p:nvPr/>
          </p:nvSpPr>
          <p:spPr>
            <a:xfrm>
              <a:off x="3588475" y="3479825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1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2"/>
                  </a:cubicBezTo>
                  <a:cubicBezTo>
                    <a:pt x="21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3"/>
                    <a:pt x="5776" y="183"/>
                    <a:pt x="7995" y="183"/>
                  </a:cubicBezTo>
                  <a:cubicBezTo>
                    <a:pt x="10214" y="183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2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1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3"/>
            <p:cNvSpPr/>
            <p:nvPr/>
          </p:nvSpPr>
          <p:spPr>
            <a:xfrm>
              <a:off x="3453975" y="3567975"/>
              <a:ext cx="95775" cy="95775"/>
            </a:xfrm>
            <a:custGeom>
              <a:avLst/>
              <a:gdLst/>
              <a:ahLst/>
              <a:cxnLst/>
              <a:rect l="l" t="t" r="r" b="b"/>
              <a:pathLst>
                <a:path w="3831" h="3831" extrusionOk="0">
                  <a:moveTo>
                    <a:pt x="1916" y="0"/>
                  </a:moveTo>
                  <a:cubicBezTo>
                    <a:pt x="852" y="0"/>
                    <a:pt x="1" y="851"/>
                    <a:pt x="1" y="1915"/>
                  </a:cubicBezTo>
                  <a:cubicBezTo>
                    <a:pt x="1" y="2979"/>
                    <a:pt x="852" y="3830"/>
                    <a:pt x="1916" y="3830"/>
                  </a:cubicBezTo>
                  <a:cubicBezTo>
                    <a:pt x="2979" y="3830"/>
                    <a:pt x="3830" y="2979"/>
                    <a:pt x="3830" y="1915"/>
                  </a:cubicBezTo>
                  <a:cubicBezTo>
                    <a:pt x="3830" y="851"/>
                    <a:pt x="2979" y="0"/>
                    <a:pt x="191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588475" y="3587725"/>
              <a:ext cx="749275" cy="4600"/>
            </a:xfrm>
            <a:custGeom>
              <a:avLst/>
              <a:gdLst/>
              <a:ahLst/>
              <a:cxnLst/>
              <a:rect l="l" t="t" r="r" b="b"/>
              <a:pathLst>
                <a:path w="29971" h="184" extrusionOk="0">
                  <a:moveTo>
                    <a:pt x="14986" y="1"/>
                  </a:moveTo>
                  <a:cubicBezTo>
                    <a:pt x="6688" y="1"/>
                    <a:pt x="1" y="31"/>
                    <a:pt x="1" y="92"/>
                  </a:cubicBezTo>
                  <a:cubicBezTo>
                    <a:pt x="1" y="153"/>
                    <a:pt x="6718" y="183"/>
                    <a:pt x="14986" y="183"/>
                  </a:cubicBezTo>
                  <a:cubicBezTo>
                    <a:pt x="23253" y="183"/>
                    <a:pt x="29971" y="153"/>
                    <a:pt x="29971" y="92"/>
                  </a:cubicBezTo>
                  <a:cubicBezTo>
                    <a:pt x="29971" y="31"/>
                    <a:pt x="23253" y="1"/>
                    <a:pt x="14986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3588475" y="3621925"/>
              <a:ext cx="749275" cy="4575"/>
            </a:xfrm>
            <a:custGeom>
              <a:avLst/>
              <a:gdLst/>
              <a:ahLst/>
              <a:cxnLst/>
              <a:rect l="l" t="t" r="r" b="b"/>
              <a:pathLst>
                <a:path w="29971" h="183" extrusionOk="0">
                  <a:moveTo>
                    <a:pt x="14986" y="0"/>
                  </a:moveTo>
                  <a:cubicBezTo>
                    <a:pt x="6688" y="0"/>
                    <a:pt x="1" y="31"/>
                    <a:pt x="1" y="92"/>
                  </a:cubicBezTo>
                  <a:cubicBezTo>
                    <a:pt x="1" y="152"/>
                    <a:pt x="6718" y="183"/>
                    <a:pt x="14986" y="183"/>
                  </a:cubicBezTo>
                  <a:cubicBezTo>
                    <a:pt x="23253" y="183"/>
                    <a:pt x="29971" y="152"/>
                    <a:pt x="29971" y="92"/>
                  </a:cubicBezTo>
                  <a:cubicBezTo>
                    <a:pt x="29971" y="31"/>
                    <a:pt x="23253" y="0"/>
                    <a:pt x="1498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3"/>
            <p:cNvSpPr/>
            <p:nvPr/>
          </p:nvSpPr>
          <p:spPr>
            <a:xfrm>
              <a:off x="3588475" y="3661450"/>
              <a:ext cx="400500" cy="4575"/>
            </a:xfrm>
            <a:custGeom>
              <a:avLst/>
              <a:gdLst/>
              <a:ahLst/>
              <a:cxnLst/>
              <a:rect l="l" t="t" r="r" b="b"/>
              <a:pathLst>
                <a:path w="16020" h="183" extrusionOk="0">
                  <a:moveTo>
                    <a:pt x="7995" y="0"/>
                  </a:moveTo>
                  <a:cubicBezTo>
                    <a:pt x="5776" y="0"/>
                    <a:pt x="3800" y="0"/>
                    <a:pt x="2341" y="30"/>
                  </a:cubicBezTo>
                  <a:lnTo>
                    <a:pt x="609" y="61"/>
                  </a:lnTo>
                  <a:cubicBezTo>
                    <a:pt x="396" y="61"/>
                    <a:pt x="183" y="61"/>
                    <a:pt x="1" y="91"/>
                  </a:cubicBezTo>
                  <a:cubicBezTo>
                    <a:pt x="183" y="122"/>
                    <a:pt x="396" y="122"/>
                    <a:pt x="609" y="122"/>
                  </a:cubicBezTo>
                  <a:lnTo>
                    <a:pt x="2341" y="152"/>
                  </a:lnTo>
                  <a:cubicBezTo>
                    <a:pt x="3800" y="182"/>
                    <a:pt x="5776" y="182"/>
                    <a:pt x="7995" y="182"/>
                  </a:cubicBezTo>
                  <a:cubicBezTo>
                    <a:pt x="10214" y="182"/>
                    <a:pt x="12220" y="152"/>
                    <a:pt x="13679" y="152"/>
                  </a:cubicBezTo>
                  <a:lnTo>
                    <a:pt x="15381" y="122"/>
                  </a:lnTo>
                  <a:cubicBezTo>
                    <a:pt x="15594" y="122"/>
                    <a:pt x="15806" y="122"/>
                    <a:pt x="16019" y="91"/>
                  </a:cubicBezTo>
                  <a:cubicBezTo>
                    <a:pt x="15806" y="61"/>
                    <a:pt x="15594" y="61"/>
                    <a:pt x="15381" y="61"/>
                  </a:cubicBezTo>
                  <a:lnTo>
                    <a:pt x="13679" y="30"/>
                  </a:lnTo>
                  <a:cubicBezTo>
                    <a:pt x="12220" y="0"/>
                    <a:pt x="10214" y="0"/>
                    <a:pt x="7995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3"/>
            <p:cNvSpPr/>
            <p:nvPr/>
          </p:nvSpPr>
          <p:spPr>
            <a:xfrm>
              <a:off x="2174325" y="1964600"/>
              <a:ext cx="3282750" cy="538800"/>
            </a:xfrm>
            <a:custGeom>
              <a:avLst/>
              <a:gdLst/>
              <a:ahLst/>
              <a:cxnLst/>
              <a:rect l="l" t="t" r="r" b="b"/>
              <a:pathLst>
                <a:path w="131310" h="21552" extrusionOk="0">
                  <a:moveTo>
                    <a:pt x="0" y="1"/>
                  </a:moveTo>
                  <a:lnTo>
                    <a:pt x="0" y="21551"/>
                  </a:lnTo>
                  <a:lnTo>
                    <a:pt x="131310" y="21551"/>
                  </a:lnTo>
                  <a:lnTo>
                    <a:pt x="131310" y="1"/>
                  </a:lnTo>
                  <a:close/>
                </a:path>
              </a:pathLst>
            </a:custGeom>
            <a:solidFill>
              <a:srgbClr val="455A6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3"/>
            <p:cNvSpPr/>
            <p:nvPr/>
          </p:nvSpPr>
          <p:spPr>
            <a:xfrm>
              <a:off x="3628750" y="2150775"/>
              <a:ext cx="763725" cy="55500"/>
            </a:xfrm>
            <a:custGeom>
              <a:avLst/>
              <a:gdLst/>
              <a:ahLst/>
              <a:cxnLst/>
              <a:rect l="l" t="t" r="r" b="b"/>
              <a:pathLst>
                <a:path w="30549" h="2220" extrusionOk="0">
                  <a:moveTo>
                    <a:pt x="1" y="1"/>
                  </a:moveTo>
                  <a:lnTo>
                    <a:pt x="1" y="2219"/>
                  </a:lnTo>
                  <a:lnTo>
                    <a:pt x="30548" y="2219"/>
                  </a:lnTo>
                  <a:lnTo>
                    <a:pt x="30548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3"/>
            <p:cNvSpPr/>
            <p:nvPr/>
          </p:nvSpPr>
          <p:spPr>
            <a:xfrm>
              <a:off x="3256400" y="2305025"/>
              <a:ext cx="1464350" cy="4600"/>
            </a:xfrm>
            <a:custGeom>
              <a:avLst/>
              <a:gdLst/>
              <a:ahLst/>
              <a:cxnLst/>
              <a:rect l="l" t="t" r="r" b="b"/>
              <a:pathLst>
                <a:path w="58574" h="184" extrusionOk="0">
                  <a:moveTo>
                    <a:pt x="29302" y="1"/>
                  </a:moveTo>
                  <a:lnTo>
                    <a:pt x="8147" y="31"/>
                  </a:lnTo>
                  <a:lnTo>
                    <a:pt x="1733" y="62"/>
                  </a:lnTo>
                  <a:lnTo>
                    <a:pt x="1" y="92"/>
                  </a:lnTo>
                  <a:lnTo>
                    <a:pt x="1733" y="123"/>
                  </a:lnTo>
                  <a:lnTo>
                    <a:pt x="8147" y="153"/>
                  </a:lnTo>
                  <a:lnTo>
                    <a:pt x="29302" y="183"/>
                  </a:lnTo>
                  <a:lnTo>
                    <a:pt x="50427" y="153"/>
                  </a:lnTo>
                  <a:lnTo>
                    <a:pt x="56841" y="123"/>
                  </a:lnTo>
                  <a:lnTo>
                    <a:pt x="58573" y="92"/>
                  </a:lnTo>
                  <a:lnTo>
                    <a:pt x="56841" y="62"/>
                  </a:lnTo>
                  <a:lnTo>
                    <a:pt x="50427" y="31"/>
                  </a:lnTo>
                  <a:lnTo>
                    <a:pt x="29302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3"/>
            <p:cNvSpPr/>
            <p:nvPr/>
          </p:nvSpPr>
          <p:spPr>
            <a:xfrm>
              <a:off x="3607475" y="2364300"/>
              <a:ext cx="807025" cy="3825"/>
            </a:xfrm>
            <a:custGeom>
              <a:avLst/>
              <a:gdLst/>
              <a:ahLst/>
              <a:cxnLst/>
              <a:rect l="l" t="t" r="r" b="b"/>
              <a:pathLst>
                <a:path w="32281" h="153" extrusionOk="0">
                  <a:moveTo>
                    <a:pt x="4712" y="1"/>
                  </a:moveTo>
                  <a:lnTo>
                    <a:pt x="1247" y="62"/>
                  </a:lnTo>
                  <a:lnTo>
                    <a:pt x="1" y="62"/>
                  </a:lnTo>
                  <a:cubicBezTo>
                    <a:pt x="92" y="92"/>
                    <a:pt x="213" y="92"/>
                    <a:pt x="305" y="92"/>
                  </a:cubicBezTo>
                  <a:lnTo>
                    <a:pt x="1247" y="92"/>
                  </a:lnTo>
                  <a:lnTo>
                    <a:pt x="4712" y="122"/>
                  </a:lnTo>
                  <a:lnTo>
                    <a:pt x="16141" y="153"/>
                  </a:lnTo>
                  <a:lnTo>
                    <a:pt x="27569" y="122"/>
                  </a:lnTo>
                  <a:lnTo>
                    <a:pt x="31004" y="92"/>
                  </a:lnTo>
                  <a:lnTo>
                    <a:pt x="31977" y="92"/>
                  </a:lnTo>
                  <a:cubicBezTo>
                    <a:pt x="32068" y="92"/>
                    <a:pt x="32190" y="92"/>
                    <a:pt x="32281" y="62"/>
                  </a:cubicBezTo>
                  <a:lnTo>
                    <a:pt x="31004" y="62"/>
                  </a:lnTo>
                  <a:lnTo>
                    <a:pt x="27569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3"/>
            <p:cNvSpPr/>
            <p:nvPr/>
          </p:nvSpPr>
          <p:spPr>
            <a:xfrm>
              <a:off x="2319450" y="2228275"/>
              <a:ext cx="643650" cy="550600"/>
            </a:xfrm>
            <a:custGeom>
              <a:avLst/>
              <a:gdLst/>
              <a:ahLst/>
              <a:cxnLst/>
              <a:rect l="l" t="t" r="r" b="b"/>
              <a:pathLst>
                <a:path w="25746" h="22024" extrusionOk="0">
                  <a:moveTo>
                    <a:pt x="14712" y="1"/>
                  </a:moveTo>
                  <a:cubicBezTo>
                    <a:pt x="4895" y="1"/>
                    <a:pt x="1" y="11855"/>
                    <a:pt x="6931" y="18785"/>
                  </a:cubicBezTo>
                  <a:cubicBezTo>
                    <a:pt x="9047" y="20901"/>
                    <a:pt x="11871" y="22023"/>
                    <a:pt x="14738" y="22023"/>
                  </a:cubicBezTo>
                  <a:cubicBezTo>
                    <a:pt x="16154" y="22023"/>
                    <a:pt x="17581" y="21749"/>
                    <a:pt x="18937" y="21187"/>
                  </a:cubicBezTo>
                  <a:cubicBezTo>
                    <a:pt x="23041" y="19485"/>
                    <a:pt x="25746" y="15472"/>
                    <a:pt x="25746" y="11004"/>
                  </a:cubicBezTo>
                  <a:cubicBezTo>
                    <a:pt x="25746" y="4925"/>
                    <a:pt x="20791" y="1"/>
                    <a:pt x="1471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3"/>
            <p:cNvSpPr/>
            <p:nvPr/>
          </p:nvSpPr>
          <p:spPr>
            <a:xfrm>
              <a:off x="2386325" y="3100650"/>
              <a:ext cx="631500" cy="5325"/>
            </a:xfrm>
            <a:custGeom>
              <a:avLst/>
              <a:gdLst/>
              <a:ahLst/>
              <a:cxnLst/>
              <a:rect l="l" t="t" r="r" b="b"/>
              <a:pathLst>
                <a:path w="25260" h="213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2"/>
                    <a:pt x="5654" y="213"/>
                    <a:pt x="12615" y="213"/>
                  </a:cubicBezTo>
                  <a:cubicBezTo>
                    <a:pt x="19606" y="213"/>
                    <a:pt x="25259" y="182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3"/>
            <p:cNvSpPr/>
            <p:nvPr/>
          </p:nvSpPr>
          <p:spPr>
            <a:xfrm>
              <a:off x="2386325" y="31705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0"/>
                  </a:moveTo>
                  <a:cubicBezTo>
                    <a:pt x="5654" y="0"/>
                    <a:pt x="1" y="61"/>
                    <a:pt x="1" y="122"/>
                  </a:cubicBezTo>
                  <a:cubicBezTo>
                    <a:pt x="1" y="183"/>
                    <a:pt x="5654" y="213"/>
                    <a:pt x="12615" y="213"/>
                  </a:cubicBezTo>
                  <a:cubicBezTo>
                    <a:pt x="19606" y="213"/>
                    <a:pt x="25259" y="183"/>
                    <a:pt x="25259" y="122"/>
                  </a:cubicBezTo>
                  <a:cubicBezTo>
                    <a:pt x="25259" y="61"/>
                    <a:pt x="19606" y="0"/>
                    <a:pt x="126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3"/>
            <p:cNvSpPr/>
            <p:nvPr/>
          </p:nvSpPr>
          <p:spPr>
            <a:xfrm>
              <a:off x="2386325" y="3240450"/>
              <a:ext cx="631500" cy="5350"/>
            </a:xfrm>
            <a:custGeom>
              <a:avLst/>
              <a:gdLst/>
              <a:ahLst/>
              <a:cxnLst/>
              <a:rect l="l" t="t" r="r" b="b"/>
              <a:pathLst>
                <a:path w="25260" h="214" extrusionOk="0">
                  <a:moveTo>
                    <a:pt x="12615" y="1"/>
                  </a:moveTo>
                  <a:cubicBezTo>
                    <a:pt x="5654" y="1"/>
                    <a:pt x="1" y="62"/>
                    <a:pt x="1" y="122"/>
                  </a:cubicBezTo>
                  <a:cubicBezTo>
                    <a:pt x="1" y="183"/>
                    <a:pt x="5654" y="214"/>
                    <a:pt x="12615" y="214"/>
                  </a:cubicBezTo>
                  <a:cubicBezTo>
                    <a:pt x="19606" y="214"/>
                    <a:pt x="25259" y="183"/>
                    <a:pt x="25259" y="122"/>
                  </a:cubicBezTo>
                  <a:cubicBezTo>
                    <a:pt x="25259" y="62"/>
                    <a:pt x="19606" y="1"/>
                    <a:pt x="1261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3"/>
            <p:cNvSpPr/>
            <p:nvPr/>
          </p:nvSpPr>
          <p:spPr>
            <a:xfrm>
              <a:off x="2382525" y="3311900"/>
              <a:ext cx="366300" cy="5325"/>
            </a:xfrm>
            <a:custGeom>
              <a:avLst/>
              <a:gdLst/>
              <a:ahLst/>
              <a:cxnLst/>
              <a:rect l="l" t="t" r="r" b="b"/>
              <a:pathLst>
                <a:path w="14652" h="213" extrusionOk="0">
                  <a:moveTo>
                    <a:pt x="7326" y="0"/>
                  </a:moveTo>
                  <a:cubicBezTo>
                    <a:pt x="3283" y="0"/>
                    <a:pt x="1" y="61"/>
                    <a:pt x="1" y="91"/>
                  </a:cubicBezTo>
                  <a:cubicBezTo>
                    <a:pt x="1" y="152"/>
                    <a:pt x="3283" y="213"/>
                    <a:pt x="7326" y="213"/>
                  </a:cubicBezTo>
                  <a:cubicBezTo>
                    <a:pt x="11369" y="213"/>
                    <a:pt x="14651" y="182"/>
                    <a:pt x="14651" y="91"/>
                  </a:cubicBezTo>
                  <a:cubicBezTo>
                    <a:pt x="14651" y="61"/>
                    <a:pt x="11369" y="0"/>
                    <a:pt x="73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3"/>
            <p:cNvSpPr/>
            <p:nvPr/>
          </p:nvSpPr>
          <p:spPr>
            <a:xfrm>
              <a:off x="2385575" y="2960825"/>
              <a:ext cx="435425" cy="31925"/>
            </a:xfrm>
            <a:custGeom>
              <a:avLst/>
              <a:gdLst/>
              <a:ahLst/>
              <a:cxnLst/>
              <a:rect l="l" t="t" r="r" b="b"/>
              <a:pathLst>
                <a:path w="17417" h="1277" extrusionOk="0">
                  <a:moveTo>
                    <a:pt x="0" y="0"/>
                  </a:moveTo>
                  <a:lnTo>
                    <a:pt x="0" y="1277"/>
                  </a:lnTo>
                  <a:lnTo>
                    <a:pt x="17417" y="1277"/>
                  </a:lnTo>
                  <a:lnTo>
                    <a:pt x="1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3"/>
            <p:cNvSpPr/>
            <p:nvPr/>
          </p:nvSpPr>
          <p:spPr>
            <a:xfrm>
              <a:off x="2515500" y="2383300"/>
              <a:ext cx="348825" cy="395550"/>
            </a:xfrm>
            <a:custGeom>
              <a:avLst/>
              <a:gdLst/>
              <a:ahLst/>
              <a:cxnLst/>
              <a:rect l="l" t="t" r="r" b="b"/>
              <a:pathLst>
                <a:path w="13953" h="15822" extrusionOk="0">
                  <a:moveTo>
                    <a:pt x="6971" y="0"/>
                  </a:moveTo>
                  <a:cubicBezTo>
                    <a:pt x="4775" y="0"/>
                    <a:pt x="2979" y="1934"/>
                    <a:pt x="2949" y="4317"/>
                  </a:cubicBezTo>
                  <a:cubicBezTo>
                    <a:pt x="2919" y="6049"/>
                    <a:pt x="3952" y="7660"/>
                    <a:pt x="5533" y="8359"/>
                  </a:cubicBezTo>
                  <a:cubicBezTo>
                    <a:pt x="2037" y="8876"/>
                    <a:pt x="578" y="11277"/>
                    <a:pt x="1" y="13223"/>
                  </a:cubicBezTo>
                  <a:cubicBezTo>
                    <a:pt x="1992" y="14955"/>
                    <a:pt x="4477" y="15822"/>
                    <a:pt x="6965" y="15822"/>
                  </a:cubicBezTo>
                  <a:cubicBezTo>
                    <a:pt x="9454" y="15822"/>
                    <a:pt x="11946" y="14955"/>
                    <a:pt x="13953" y="13223"/>
                  </a:cubicBezTo>
                  <a:cubicBezTo>
                    <a:pt x="13375" y="11247"/>
                    <a:pt x="11946" y="8876"/>
                    <a:pt x="8512" y="8359"/>
                  </a:cubicBezTo>
                  <a:cubicBezTo>
                    <a:pt x="10092" y="7660"/>
                    <a:pt x="11095" y="6080"/>
                    <a:pt x="11065" y="4347"/>
                  </a:cubicBezTo>
                  <a:cubicBezTo>
                    <a:pt x="11065" y="1946"/>
                    <a:pt x="9272" y="1"/>
                    <a:pt x="7022" y="1"/>
                  </a:cubicBezTo>
                  <a:cubicBezTo>
                    <a:pt x="7005" y="0"/>
                    <a:pt x="6988" y="0"/>
                    <a:pt x="6971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3"/>
            <p:cNvSpPr/>
            <p:nvPr/>
          </p:nvSpPr>
          <p:spPr>
            <a:xfrm>
              <a:off x="2386325" y="3423600"/>
              <a:ext cx="243950" cy="29650"/>
            </a:xfrm>
            <a:custGeom>
              <a:avLst/>
              <a:gdLst/>
              <a:ahLst/>
              <a:cxnLst/>
              <a:rect l="l" t="t" r="r" b="b"/>
              <a:pathLst>
                <a:path w="9758" h="1186" extrusionOk="0">
                  <a:moveTo>
                    <a:pt x="1" y="0"/>
                  </a:moveTo>
                  <a:lnTo>
                    <a:pt x="1" y="1186"/>
                  </a:lnTo>
                  <a:lnTo>
                    <a:pt x="9758" y="1186"/>
                  </a:lnTo>
                  <a:lnTo>
                    <a:pt x="975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3"/>
            <p:cNvSpPr/>
            <p:nvPr/>
          </p:nvSpPr>
          <p:spPr>
            <a:xfrm>
              <a:off x="5598400" y="1941800"/>
              <a:ext cx="679375" cy="767525"/>
            </a:xfrm>
            <a:custGeom>
              <a:avLst/>
              <a:gdLst/>
              <a:ahLst/>
              <a:cxnLst/>
              <a:rect l="l" t="t" r="r" b="b"/>
              <a:pathLst>
                <a:path w="27175" h="30701" extrusionOk="0">
                  <a:moveTo>
                    <a:pt x="13010" y="1"/>
                  </a:moveTo>
                  <a:lnTo>
                    <a:pt x="12250" y="31"/>
                  </a:lnTo>
                  <a:lnTo>
                    <a:pt x="11186" y="214"/>
                  </a:lnTo>
                  <a:cubicBezTo>
                    <a:pt x="10244" y="366"/>
                    <a:pt x="9301" y="670"/>
                    <a:pt x="8420" y="1034"/>
                  </a:cubicBezTo>
                  <a:cubicBezTo>
                    <a:pt x="7234" y="1551"/>
                    <a:pt x="6140" y="2250"/>
                    <a:pt x="5137" y="3071"/>
                  </a:cubicBezTo>
                  <a:cubicBezTo>
                    <a:pt x="3921" y="4135"/>
                    <a:pt x="2888" y="5381"/>
                    <a:pt x="2098" y="6749"/>
                  </a:cubicBezTo>
                  <a:cubicBezTo>
                    <a:pt x="1155" y="8390"/>
                    <a:pt x="547" y="10183"/>
                    <a:pt x="304" y="12037"/>
                  </a:cubicBezTo>
                  <a:cubicBezTo>
                    <a:pt x="0" y="14135"/>
                    <a:pt x="152" y="16262"/>
                    <a:pt x="760" y="18299"/>
                  </a:cubicBezTo>
                  <a:cubicBezTo>
                    <a:pt x="1451" y="20461"/>
                    <a:pt x="2616" y="22474"/>
                    <a:pt x="4226" y="24105"/>
                  </a:cubicBezTo>
                  <a:lnTo>
                    <a:pt x="4226" y="24105"/>
                  </a:lnTo>
                  <a:lnTo>
                    <a:pt x="2189" y="30366"/>
                  </a:lnTo>
                  <a:lnTo>
                    <a:pt x="2098" y="30700"/>
                  </a:lnTo>
                  <a:lnTo>
                    <a:pt x="2402" y="30518"/>
                  </a:lnTo>
                  <a:lnTo>
                    <a:pt x="8946" y="27201"/>
                  </a:lnTo>
                  <a:lnTo>
                    <a:pt x="8946" y="27201"/>
                  </a:lnTo>
                  <a:lnTo>
                    <a:pt x="9362" y="27357"/>
                  </a:lnTo>
                  <a:cubicBezTo>
                    <a:pt x="10715" y="27844"/>
                    <a:pt x="12164" y="28066"/>
                    <a:pt x="13624" y="28066"/>
                  </a:cubicBezTo>
                  <a:cubicBezTo>
                    <a:pt x="13804" y="28066"/>
                    <a:pt x="13985" y="28063"/>
                    <a:pt x="14165" y="28056"/>
                  </a:cubicBezTo>
                  <a:cubicBezTo>
                    <a:pt x="15745" y="27995"/>
                    <a:pt x="17295" y="27661"/>
                    <a:pt x="18754" y="27023"/>
                  </a:cubicBezTo>
                  <a:cubicBezTo>
                    <a:pt x="21490" y="25807"/>
                    <a:pt x="23770" y="23740"/>
                    <a:pt x="25229" y="21095"/>
                  </a:cubicBezTo>
                  <a:cubicBezTo>
                    <a:pt x="25928" y="19880"/>
                    <a:pt x="26414" y="18603"/>
                    <a:pt x="26718" y="17235"/>
                  </a:cubicBezTo>
                  <a:cubicBezTo>
                    <a:pt x="26809" y="16901"/>
                    <a:pt x="26870" y="16566"/>
                    <a:pt x="26900" y="16262"/>
                  </a:cubicBezTo>
                  <a:cubicBezTo>
                    <a:pt x="26931" y="15928"/>
                    <a:pt x="27022" y="15594"/>
                    <a:pt x="27022" y="15259"/>
                  </a:cubicBezTo>
                  <a:cubicBezTo>
                    <a:pt x="27174" y="13405"/>
                    <a:pt x="26961" y="11521"/>
                    <a:pt x="26445" y="9727"/>
                  </a:cubicBezTo>
                  <a:cubicBezTo>
                    <a:pt x="26110" y="8664"/>
                    <a:pt x="25654" y="7630"/>
                    <a:pt x="25077" y="6657"/>
                  </a:cubicBezTo>
                  <a:cubicBezTo>
                    <a:pt x="24104" y="4986"/>
                    <a:pt x="22767" y="3527"/>
                    <a:pt x="21216" y="2402"/>
                  </a:cubicBezTo>
                  <a:cubicBezTo>
                    <a:pt x="20001" y="1551"/>
                    <a:pt x="18694" y="913"/>
                    <a:pt x="17265" y="518"/>
                  </a:cubicBezTo>
                  <a:lnTo>
                    <a:pt x="16475" y="305"/>
                  </a:lnTo>
                  <a:cubicBezTo>
                    <a:pt x="16232" y="244"/>
                    <a:pt x="15958" y="183"/>
                    <a:pt x="15715" y="153"/>
                  </a:cubicBezTo>
                  <a:cubicBezTo>
                    <a:pt x="15350" y="92"/>
                    <a:pt x="14955" y="62"/>
                    <a:pt x="14560" y="31"/>
                  </a:cubicBezTo>
                  <a:lnTo>
                    <a:pt x="13861" y="1"/>
                  </a:lnTo>
                  <a:lnTo>
                    <a:pt x="13618" y="1"/>
                  </a:lnTo>
                  <a:cubicBezTo>
                    <a:pt x="13678" y="31"/>
                    <a:pt x="13770" y="31"/>
                    <a:pt x="13861" y="31"/>
                  </a:cubicBezTo>
                  <a:lnTo>
                    <a:pt x="14560" y="92"/>
                  </a:lnTo>
                  <a:cubicBezTo>
                    <a:pt x="14955" y="122"/>
                    <a:pt x="15320" y="183"/>
                    <a:pt x="15715" y="244"/>
                  </a:cubicBezTo>
                  <a:cubicBezTo>
                    <a:pt x="15958" y="274"/>
                    <a:pt x="16201" y="335"/>
                    <a:pt x="16414" y="396"/>
                  </a:cubicBezTo>
                  <a:lnTo>
                    <a:pt x="17235" y="609"/>
                  </a:lnTo>
                  <a:cubicBezTo>
                    <a:pt x="18633" y="1034"/>
                    <a:pt x="19909" y="1673"/>
                    <a:pt x="21095" y="2524"/>
                  </a:cubicBezTo>
                  <a:cubicBezTo>
                    <a:pt x="22645" y="3648"/>
                    <a:pt x="23952" y="5077"/>
                    <a:pt x="24894" y="6749"/>
                  </a:cubicBezTo>
                  <a:cubicBezTo>
                    <a:pt x="25441" y="7691"/>
                    <a:pt x="25897" y="8724"/>
                    <a:pt x="26232" y="9788"/>
                  </a:cubicBezTo>
                  <a:cubicBezTo>
                    <a:pt x="26566" y="10943"/>
                    <a:pt x="26779" y="12129"/>
                    <a:pt x="26809" y="13344"/>
                  </a:cubicBezTo>
                  <a:cubicBezTo>
                    <a:pt x="26840" y="13983"/>
                    <a:pt x="26840" y="14621"/>
                    <a:pt x="26779" y="15259"/>
                  </a:cubicBezTo>
                  <a:cubicBezTo>
                    <a:pt x="26779" y="15563"/>
                    <a:pt x="26688" y="15898"/>
                    <a:pt x="26657" y="16202"/>
                  </a:cubicBezTo>
                  <a:cubicBezTo>
                    <a:pt x="26627" y="16536"/>
                    <a:pt x="26566" y="16870"/>
                    <a:pt x="26475" y="17174"/>
                  </a:cubicBezTo>
                  <a:cubicBezTo>
                    <a:pt x="26171" y="18512"/>
                    <a:pt x="25685" y="19788"/>
                    <a:pt x="25016" y="20974"/>
                  </a:cubicBezTo>
                  <a:cubicBezTo>
                    <a:pt x="23557" y="23557"/>
                    <a:pt x="21338" y="25594"/>
                    <a:pt x="18633" y="26779"/>
                  </a:cubicBezTo>
                  <a:cubicBezTo>
                    <a:pt x="17204" y="27387"/>
                    <a:pt x="15684" y="27722"/>
                    <a:pt x="14134" y="27782"/>
                  </a:cubicBezTo>
                  <a:cubicBezTo>
                    <a:pt x="13916" y="27795"/>
                    <a:pt x="13697" y="27801"/>
                    <a:pt x="13478" y="27801"/>
                  </a:cubicBezTo>
                  <a:cubicBezTo>
                    <a:pt x="12111" y="27801"/>
                    <a:pt x="10737" y="27559"/>
                    <a:pt x="9453" y="27114"/>
                  </a:cubicBezTo>
                  <a:lnTo>
                    <a:pt x="8997" y="26931"/>
                  </a:lnTo>
                  <a:lnTo>
                    <a:pt x="8876" y="26931"/>
                  </a:lnTo>
                  <a:lnTo>
                    <a:pt x="2556" y="30164"/>
                  </a:lnTo>
                  <a:lnTo>
                    <a:pt x="2556" y="30164"/>
                  </a:lnTo>
                  <a:cubicBezTo>
                    <a:pt x="3224" y="28079"/>
                    <a:pt x="3889" y="26051"/>
                    <a:pt x="4499" y="24135"/>
                  </a:cubicBezTo>
                  <a:lnTo>
                    <a:pt x="4529" y="24044"/>
                  </a:lnTo>
                  <a:lnTo>
                    <a:pt x="4468" y="23983"/>
                  </a:lnTo>
                  <a:cubicBezTo>
                    <a:pt x="2888" y="22372"/>
                    <a:pt x="1702" y="20396"/>
                    <a:pt x="1034" y="18208"/>
                  </a:cubicBezTo>
                  <a:cubicBezTo>
                    <a:pt x="426" y="16232"/>
                    <a:pt x="243" y="14135"/>
                    <a:pt x="517" y="12068"/>
                  </a:cubicBezTo>
                  <a:cubicBezTo>
                    <a:pt x="943" y="8633"/>
                    <a:pt x="2614" y="5502"/>
                    <a:pt x="5228" y="3223"/>
                  </a:cubicBezTo>
                  <a:cubicBezTo>
                    <a:pt x="6931" y="1733"/>
                    <a:pt x="8997" y="730"/>
                    <a:pt x="11216" y="305"/>
                  </a:cubicBezTo>
                  <a:lnTo>
                    <a:pt x="12250" y="122"/>
                  </a:lnTo>
                  <a:lnTo>
                    <a:pt x="13010" y="62"/>
                  </a:lnTo>
                  <a:lnTo>
                    <a:pt x="13466" y="31"/>
                  </a:lnTo>
                  <a:lnTo>
                    <a:pt x="1361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3"/>
            <p:cNvSpPr/>
            <p:nvPr/>
          </p:nvSpPr>
          <p:spPr>
            <a:xfrm>
              <a:off x="5863600" y="2125700"/>
              <a:ext cx="205200" cy="290300"/>
            </a:xfrm>
            <a:custGeom>
              <a:avLst/>
              <a:gdLst/>
              <a:ahLst/>
              <a:cxnLst/>
              <a:rect l="l" t="t" r="r" b="b"/>
              <a:pathLst>
                <a:path w="8208" h="11612" extrusionOk="0">
                  <a:moveTo>
                    <a:pt x="3120" y="0"/>
                  </a:moveTo>
                  <a:cubicBezTo>
                    <a:pt x="3108" y="0"/>
                    <a:pt x="3101" y="1"/>
                    <a:pt x="3101" y="1"/>
                  </a:cubicBezTo>
                  <a:lnTo>
                    <a:pt x="3101" y="1946"/>
                  </a:lnTo>
                  <a:lnTo>
                    <a:pt x="973" y="4864"/>
                  </a:lnTo>
                  <a:lnTo>
                    <a:pt x="31" y="4864"/>
                  </a:lnTo>
                  <a:lnTo>
                    <a:pt x="0" y="10973"/>
                  </a:lnTo>
                  <a:lnTo>
                    <a:pt x="1672" y="10973"/>
                  </a:lnTo>
                  <a:cubicBezTo>
                    <a:pt x="1672" y="10973"/>
                    <a:pt x="5715" y="11612"/>
                    <a:pt x="6505" y="11612"/>
                  </a:cubicBezTo>
                  <a:cubicBezTo>
                    <a:pt x="6627" y="11612"/>
                    <a:pt x="6748" y="11581"/>
                    <a:pt x="6839" y="11551"/>
                  </a:cubicBezTo>
                  <a:cubicBezTo>
                    <a:pt x="7660" y="11308"/>
                    <a:pt x="8207" y="10548"/>
                    <a:pt x="8146" y="9697"/>
                  </a:cubicBezTo>
                  <a:cubicBezTo>
                    <a:pt x="8116" y="7995"/>
                    <a:pt x="8055" y="4833"/>
                    <a:pt x="7842" y="4621"/>
                  </a:cubicBezTo>
                  <a:cubicBezTo>
                    <a:pt x="7599" y="4347"/>
                    <a:pt x="4408" y="4347"/>
                    <a:pt x="4408" y="4347"/>
                  </a:cubicBezTo>
                  <a:cubicBezTo>
                    <a:pt x="4408" y="4347"/>
                    <a:pt x="4388" y="4411"/>
                    <a:pt x="4369" y="4411"/>
                  </a:cubicBezTo>
                  <a:cubicBezTo>
                    <a:pt x="4328" y="4411"/>
                    <a:pt x="4285" y="4135"/>
                    <a:pt x="4408" y="2432"/>
                  </a:cubicBezTo>
                  <a:cubicBezTo>
                    <a:pt x="4578" y="79"/>
                    <a:pt x="3294" y="0"/>
                    <a:pt x="3120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3"/>
            <p:cNvSpPr/>
            <p:nvPr/>
          </p:nvSpPr>
          <p:spPr>
            <a:xfrm>
              <a:off x="5795200" y="2234375"/>
              <a:ext cx="55500" cy="165675"/>
            </a:xfrm>
            <a:custGeom>
              <a:avLst/>
              <a:gdLst/>
              <a:ahLst/>
              <a:cxnLst/>
              <a:rect l="l" t="t" r="r" b="b"/>
              <a:pathLst>
                <a:path w="2220" h="6627" extrusionOk="0">
                  <a:moveTo>
                    <a:pt x="1" y="0"/>
                  </a:moveTo>
                  <a:lnTo>
                    <a:pt x="578" y="6626"/>
                  </a:lnTo>
                  <a:lnTo>
                    <a:pt x="2220" y="6626"/>
                  </a:lnTo>
                  <a:lnTo>
                    <a:pt x="2220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3"/>
            <p:cNvSpPr/>
            <p:nvPr/>
          </p:nvSpPr>
          <p:spPr>
            <a:xfrm>
              <a:off x="4748825" y="2849875"/>
              <a:ext cx="1576800" cy="746225"/>
            </a:xfrm>
            <a:custGeom>
              <a:avLst/>
              <a:gdLst/>
              <a:ahLst/>
              <a:cxnLst/>
              <a:rect l="l" t="t" r="r" b="b"/>
              <a:pathLst>
                <a:path w="63072" h="29849" extrusionOk="0">
                  <a:moveTo>
                    <a:pt x="2281" y="1"/>
                  </a:moveTo>
                  <a:cubicBezTo>
                    <a:pt x="1034" y="1"/>
                    <a:pt x="1" y="1004"/>
                    <a:pt x="1" y="2280"/>
                  </a:cubicBezTo>
                  <a:lnTo>
                    <a:pt x="1" y="20822"/>
                  </a:lnTo>
                  <a:cubicBezTo>
                    <a:pt x="1" y="22068"/>
                    <a:pt x="1034" y="23101"/>
                    <a:pt x="2281" y="23101"/>
                  </a:cubicBezTo>
                  <a:lnTo>
                    <a:pt x="3618" y="23101"/>
                  </a:lnTo>
                  <a:lnTo>
                    <a:pt x="3618" y="29849"/>
                  </a:lnTo>
                  <a:lnTo>
                    <a:pt x="10244" y="23101"/>
                  </a:lnTo>
                  <a:lnTo>
                    <a:pt x="60792" y="23101"/>
                  </a:lnTo>
                  <a:cubicBezTo>
                    <a:pt x="62039" y="23101"/>
                    <a:pt x="63072" y="22068"/>
                    <a:pt x="63072" y="20822"/>
                  </a:cubicBezTo>
                  <a:lnTo>
                    <a:pt x="63072" y="2280"/>
                  </a:lnTo>
                  <a:cubicBezTo>
                    <a:pt x="63072" y="1004"/>
                    <a:pt x="62039" y="1"/>
                    <a:pt x="60762" y="1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3"/>
            <p:cNvSpPr/>
            <p:nvPr/>
          </p:nvSpPr>
          <p:spPr>
            <a:xfrm>
              <a:off x="5713150" y="2897025"/>
              <a:ext cx="595550" cy="449075"/>
            </a:xfrm>
            <a:custGeom>
              <a:avLst/>
              <a:gdLst/>
              <a:ahLst/>
              <a:cxnLst/>
              <a:rect l="l" t="t" r="r" b="b"/>
              <a:pathLst>
                <a:path w="23822" h="17963" extrusionOk="0">
                  <a:moveTo>
                    <a:pt x="12148" y="0"/>
                  </a:moveTo>
                  <a:cubicBezTo>
                    <a:pt x="11165" y="0"/>
                    <a:pt x="10148" y="154"/>
                    <a:pt x="9119" y="485"/>
                  </a:cubicBezTo>
                  <a:cubicBezTo>
                    <a:pt x="1185" y="3008"/>
                    <a:pt x="0" y="13738"/>
                    <a:pt x="7143" y="17963"/>
                  </a:cubicBezTo>
                  <a:cubicBezTo>
                    <a:pt x="6687" y="16322"/>
                    <a:pt x="6566" y="14589"/>
                    <a:pt x="6748" y="12887"/>
                  </a:cubicBezTo>
                  <a:cubicBezTo>
                    <a:pt x="6717" y="11823"/>
                    <a:pt x="6748" y="10273"/>
                    <a:pt x="6778" y="8875"/>
                  </a:cubicBezTo>
                  <a:cubicBezTo>
                    <a:pt x="6140" y="7233"/>
                    <a:pt x="6566" y="5379"/>
                    <a:pt x="7842" y="4133"/>
                  </a:cubicBezTo>
                  <a:cubicBezTo>
                    <a:pt x="9342" y="2592"/>
                    <a:pt x="10499" y="2349"/>
                    <a:pt x="11352" y="2349"/>
                  </a:cubicBezTo>
                  <a:cubicBezTo>
                    <a:pt x="11745" y="2349"/>
                    <a:pt x="12073" y="2400"/>
                    <a:pt x="12341" y="2400"/>
                  </a:cubicBezTo>
                  <a:cubicBezTo>
                    <a:pt x="13161" y="2431"/>
                    <a:pt x="17082" y="3343"/>
                    <a:pt x="18177" y="8024"/>
                  </a:cubicBezTo>
                  <a:cubicBezTo>
                    <a:pt x="18237" y="8297"/>
                    <a:pt x="18268" y="8601"/>
                    <a:pt x="18298" y="8905"/>
                  </a:cubicBezTo>
                  <a:cubicBezTo>
                    <a:pt x="18298" y="9148"/>
                    <a:pt x="18329" y="9361"/>
                    <a:pt x="18359" y="9513"/>
                  </a:cubicBezTo>
                  <a:cubicBezTo>
                    <a:pt x="18450" y="11215"/>
                    <a:pt x="19393" y="12735"/>
                    <a:pt x="20912" y="13556"/>
                  </a:cubicBezTo>
                  <a:cubicBezTo>
                    <a:pt x="23822" y="6916"/>
                    <a:pt x="18744" y="0"/>
                    <a:pt x="1214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3"/>
            <p:cNvSpPr/>
            <p:nvPr/>
          </p:nvSpPr>
          <p:spPr>
            <a:xfrm>
              <a:off x="5877275" y="3219175"/>
              <a:ext cx="65375" cy="149725"/>
            </a:xfrm>
            <a:custGeom>
              <a:avLst/>
              <a:gdLst/>
              <a:ahLst/>
              <a:cxnLst/>
              <a:rect l="l" t="t" r="r" b="b"/>
              <a:pathLst>
                <a:path w="2615" h="5989" extrusionOk="0">
                  <a:moveTo>
                    <a:pt x="183" y="1"/>
                  </a:moveTo>
                  <a:lnTo>
                    <a:pt x="183" y="1"/>
                  </a:lnTo>
                  <a:cubicBezTo>
                    <a:pt x="1" y="1703"/>
                    <a:pt x="122" y="3436"/>
                    <a:pt x="578" y="5107"/>
                  </a:cubicBezTo>
                  <a:cubicBezTo>
                    <a:pt x="1216" y="5472"/>
                    <a:pt x="1885" y="5776"/>
                    <a:pt x="2615" y="5989"/>
                  </a:cubicBezTo>
                  <a:cubicBezTo>
                    <a:pt x="2584" y="4651"/>
                    <a:pt x="2463" y="2736"/>
                    <a:pt x="2463" y="2736"/>
                  </a:cubicBezTo>
                  <a:cubicBezTo>
                    <a:pt x="2463" y="2736"/>
                    <a:pt x="274" y="2463"/>
                    <a:pt x="183" y="24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3"/>
            <p:cNvSpPr/>
            <p:nvPr/>
          </p:nvSpPr>
          <p:spPr>
            <a:xfrm>
              <a:off x="5881075" y="3029200"/>
              <a:ext cx="202925" cy="351100"/>
            </a:xfrm>
            <a:custGeom>
              <a:avLst/>
              <a:gdLst/>
              <a:ahLst/>
              <a:cxnLst/>
              <a:rect l="l" t="t" r="r" b="b"/>
              <a:pathLst>
                <a:path w="8117" h="14044" extrusionOk="0">
                  <a:moveTo>
                    <a:pt x="871" y="3580"/>
                  </a:moveTo>
                  <a:cubicBezTo>
                    <a:pt x="996" y="3580"/>
                    <a:pt x="1116" y="3634"/>
                    <a:pt x="1216" y="3709"/>
                  </a:cubicBezTo>
                  <a:cubicBezTo>
                    <a:pt x="1308" y="3770"/>
                    <a:pt x="1368" y="3831"/>
                    <a:pt x="1338" y="3861"/>
                  </a:cubicBezTo>
                  <a:cubicBezTo>
                    <a:pt x="1338" y="3861"/>
                    <a:pt x="1146" y="3765"/>
                    <a:pt x="890" y="3765"/>
                  </a:cubicBezTo>
                  <a:cubicBezTo>
                    <a:pt x="858" y="3765"/>
                    <a:pt x="825" y="3767"/>
                    <a:pt x="791" y="3770"/>
                  </a:cubicBezTo>
                  <a:cubicBezTo>
                    <a:pt x="510" y="3770"/>
                    <a:pt x="307" y="3925"/>
                    <a:pt x="254" y="3925"/>
                  </a:cubicBezTo>
                  <a:cubicBezTo>
                    <a:pt x="249" y="3925"/>
                    <a:pt x="246" y="3924"/>
                    <a:pt x="244" y="3922"/>
                  </a:cubicBezTo>
                  <a:cubicBezTo>
                    <a:pt x="213" y="3861"/>
                    <a:pt x="274" y="3831"/>
                    <a:pt x="365" y="3740"/>
                  </a:cubicBezTo>
                  <a:cubicBezTo>
                    <a:pt x="487" y="3648"/>
                    <a:pt x="639" y="3588"/>
                    <a:pt x="791" y="3588"/>
                  </a:cubicBezTo>
                  <a:cubicBezTo>
                    <a:pt x="818" y="3582"/>
                    <a:pt x="845" y="3580"/>
                    <a:pt x="871" y="3580"/>
                  </a:cubicBezTo>
                  <a:close/>
                  <a:moveTo>
                    <a:pt x="4104" y="3618"/>
                  </a:moveTo>
                  <a:cubicBezTo>
                    <a:pt x="4256" y="3618"/>
                    <a:pt x="4408" y="3679"/>
                    <a:pt x="4560" y="3770"/>
                  </a:cubicBezTo>
                  <a:cubicBezTo>
                    <a:pt x="4651" y="3831"/>
                    <a:pt x="4681" y="3892"/>
                    <a:pt x="4681" y="3922"/>
                  </a:cubicBezTo>
                  <a:cubicBezTo>
                    <a:pt x="4654" y="3922"/>
                    <a:pt x="4459" y="3826"/>
                    <a:pt x="4203" y="3826"/>
                  </a:cubicBezTo>
                  <a:cubicBezTo>
                    <a:pt x="4171" y="3826"/>
                    <a:pt x="4138" y="3827"/>
                    <a:pt x="4104" y="3831"/>
                  </a:cubicBezTo>
                  <a:cubicBezTo>
                    <a:pt x="3851" y="3831"/>
                    <a:pt x="3651" y="3986"/>
                    <a:pt x="3597" y="3986"/>
                  </a:cubicBezTo>
                  <a:cubicBezTo>
                    <a:pt x="3593" y="3986"/>
                    <a:pt x="3590" y="3985"/>
                    <a:pt x="3587" y="3983"/>
                  </a:cubicBezTo>
                  <a:cubicBezTo>
                    <a:pt x="3526" y="3922"/>
                    <a:pt x="3587" y="3892"/>
                    <a:pt x="3678" y="3800"/>
                  </a:cubicBezTo>
                  <a:cubicBezTo>
                    <a:pt x="3800" y="3709"/>
                    <a:pt x="3952" y="3648"/>
                    <a:pt x="4104" y="3618"/>
                  </a:cubicBezTo>
                  <a:close/>
                  <a:moveTo>
                    <a:pt x="791" y="3952"/>
                  </a:moveTo>
                  <a:cubicBezTo>
                    <a:pt x="943" y="3952"/>
                    <a:pt x="1064" y="4074"/>
                    <a:pt x="1064" y="4226"/>
                  </a:cubicBezTo>
                  <a:cubicBezTo>
                    <a:pt x="1064" y="4408"/>
                    <a:pt x="928" y="4499"/>
                    <a:pt x="791" y="4499"/>
                  </a:cubicBezTo>
                  <a:cubicBezTo>
                    <a:pt x="654" y="4499"/>
                    <a:pt x="517" y="4408"/>
                    <a:pt x="517" y="4226"/>
                  </a:cubicBezTo>
                  <a:cubicBezTo>
                    <a:pt x="517" y="4074"/>
                    <a:pt x="639" y="3952"/>
                    <a:pt x="791" y="3952"/>
                  </a:cubicBezTo>
                  <a:close/>
                  <a:moveTo>
                    <a:pt x="4047" y="4011"/>
                  </a:moveTo>
                  <a:cubicBezTo>
                    <a:pt x="4296" y="4011"/>
                    <a:pt x="4400" y="4325"/>
                    <a:pt x="4225" y="4499"/>
                  </a:cubicBezTo>
                  <a:cubicBezTo>
                    <a:pt x="4170" y="4546"/>
                    <a:pt x="4104" y="4566"/>
                    <a:pt x="4038" y="4566"/>
                  </a:cubicBezTo>
                  <a:cubicBezTo>
                    <a:pt x="3887" y="4566"/>
                    <a:pt x="3739" y="4456"/>
                    <a:pt x="3739" y="4287"/>
                  </a:cubicBezTo>
                  <a:cubicBezTo>
                    <a:pt x="3739" y="4135"/>
                    <a:pt x="3861" y="4013"/>
                    <a:pt x="4013" y="4013"/>
                  </a:cubicBezTo>
                  <a:cubicBezTo>
                    <a:pt x="4024" y="4012"/>
                    <a:pt x="4036" y="4011"/>
                    <a:pt x="4047" y="4011"/>
                  </a:cubicBezTo>
                  <a:close/>
                  <a:moveTo>
                    <a:pt x="2523" y="3861"/>
                  </a:moveTo>
                  <a:lnTo>
                    <a:pt x="2523" y="3861"/>
                  </a:lnTo>
                  <a:cubicBezTo>
                    <a:pt x="2402" y="4439"/>
                    <a:pt x="2250" y="4986"/>
                    <a:pt x="2037" y="5503"/>
                  </a:cubicBezTo>
                  <a:lnTo>
                    <a:pt x="1824" y="6141"/>
                  </a:lnTo>
                  <a:cubicBezTo>
                    <a:pt x="1794" y="6232"/>
                    <a:pt x="1763" y="6293"/>
                    <a:pt x="1794" y="6384"/>
                  </a:cubicBezTo>
                  <a:cubicBezTo>
                    <a:pt x="1794" y="6445"/>
                    <a:pt x="1855" y="6445"/>
                    <a:pt x="1946" y="6445"/>
                  </a:cubicBezTo>
                  <a:cubicBezTo>
                    <a:pt x="2128" y="6475"/>
                    <a:pt x="2280" y="6475"/>
                    <a:pt x="2432" y="6536"/>
                  </a:cubicBezTo>
                  <a:cubicBezTo>
                    <a:pt x="2280" y="6566"/>
                    <a:pt x="2098" y="6566"/>
                    <a:pt x="1946" y="6566"/>
                  </a:cubicBezTo>
                  <a:cubicBezTo>
                    <a:pt x="1915" y="6566"/>
                    <a:pt x="1855" y="6536"/>
                    <a:pt x="1824" y="6536"/>
                  </a:cubicBezTo>
                  <a:cubicBezTo>
                    <a:pt x="1763" y="6536"/>
                    <a:pt x="1703" y="6475"/>
                    <a:pt x="1672" y="6414"/>
                  </a:cubicBezTo>
                  <a:cubicBezTo>
                    <a:pt x="1672" y="6323"/>
                    <a:pt x="1672" y="6202"/>
                    <a:pt x="1733" y="6110"/>
                  </a:cubicBezTo>
                  <a:lnTo>
                    <a:pt x="1915" y="5472"/>
                  </a:lnTo>
                  <a:cubicBezTo>
                    <a:pt x="2098" y="4925"/>
                    <a:pt x="2280" y="4378"/>
                    <a:pt x="2523" y="3861"/>
                  </a:cubicBezTo>
                  <a:close/>
                  <a:moveTo>
                    <a:pt x="3464" y="6800"/>
                  </a:moveTo>
                  <a:cubicBezTo>
                    <a:pt x="3467" y="6800"/>
                    <a:pt x="3449" y="6812"/>
                    <a:pt x="3405" y="6840"/>
                  </a:cubicBezTo>
                  <a:cubicBezTo>
                    <a:pt x="3526" y="7174"/>
                    <a:pt x="3314" y="7539"/>
                    <a:pt x="2979" y="7630"/>
                  </a:cubicBezTo>
                  <a:lnTo>
                    <a:pt x="2949" y="7630"/>
                  </a:lnTo>
                  <a:cubicBezTo>
                    <a:pt x="2844" y="7674"/>
                    <a:pt x="2737" y="7695"/>
                    <a:pt x="2632" y="7695"/>
                  </a:cubicBezTo>
                  <a:cubicBezTo>
                    <a:pt x="2372" y="7695"/>
                    <a:pt x="2128" y="7565"/>
                    <a:pt x="1976" y="7326"/>
                  </a:cubicBezTo>
                  <a:cubicBezTo>
                    <a:pt x="2504" y="7326"/>
                    <a:pt x="3444" y="6800"/>
                    <a:pt x="3464" y="6800"/>
                  </a:cubicBezTo>
                  <a:close/>
                  <a:moveTo>
                    <a:pt x="3952" y="1"/>
                  </a:moveTo>
                  <a:cubicBezTo>
                    <a:pt x="3739" y="518"/>
                    <a:pt x="3374" y="1612"/>
                    <a:pt x="3587" y="2493"/>
                  </a:cubicBezTo>
                  <a:lnTo>
                    <a:pt x="396" y="3284"/>
                  </a:lnTo>
                  <a:lnTo>
                    <a:pt x="61" y="3618"/>
                  </a:lnTo>
                  <a:cubicBezTo>
                    <a:pt x="0" y="5016"/>
                    <a:pt x="0" y="6566"/>
                    <a:pt x="31" y="7630"/>
                  </a:cubicBezTo>
                  <a:lnTo>
                    <a:pt x="31" y="7843"/>
                  </a:lnTo>
                  <a:cubicBezTo>
                    <a:pt x="122" y="10092"/>
                    <a:pt x="2311" y="10366"/>
                    <a:pt x="2311" y="10366"/>
                  </a:cubicBezTo>
                  <a:cubicBezTo>
                    <a:pt x="3344" y="10335"/>
                    <a:pt x="4347" y="10001"/>
                    <a:pt x="5198" y="9393"/>
                  </a:cubicBezTo>
                  <a:lnTo>
                    <a:pt x="5198" y="9393"/>
                  </a:lnTo>
                  <a:cubicBezTo>
                    <a:pt x="5198" y="9393"/>
                    <a:pt x="4548" y="10919"/>
                    <a:pt x="2567" y="10919"/>
                  </a:cubicBezTo>
                  <a:cubicBezTo>
                    <a:pt x="2493" y="10919"/>
                    <a:pt x="2418" y="10917"/>
                    <a:pt x="2341" y="10913"/>
                  </a:cubicBezTo>
                  <a:lnTo>
                    <a:pt x="2311" y="10366"/>
                  </a:lnTo>
                  <a:lnTo>
                    <a:pt x="2311" y="10366"/>
                  </a:lnTo>
                  <a:cubicBezTo>
                    <a:pt x="2311" y="10369"/>
                    <a:pt x="2402" y="12251"/>
                    <a:pt x="2432" y="13618"/>
                  </a:cubicBezTo>
                  <a:cubicBezTo>
                    <a:pt x="3374" y="13892"/>
                    <a:pt x="4347" y="14044"/>
                    <a:pt x="5320" y="14044"/>
                  </a:cubicBezTo>
                  <a:cubicBezTo>
                    <a:pt x="6171" y="14044"/>
                    <a:pt x="6992" y="13952"/>
                    <a:pt x="7782" y="13740"/>
                  </a:cubicBezTo>
                  <a:lnTo>
                    <a:pt x="8116" y="3740"/>
                  </a:lnTo>
                  <a:cubicBezTo>
                    <a:pt x="8116" y="3740"/>
                    <a:pt x="4560" y="3344"/>
                    <a:pt x="3982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5891900" y="3127950"/>
              <a:ext cx="16550" cy="14400"/>
            </a:xfrm>
            <a:custGeom>
              <a:avLst/>
              <a:gdLst/>
              <a:ahLst/>
              <a:cxnLst/>
              <a:rect l="l" t="t" r="r" b="b"/>
              <a:pathLst>
                <a:path w="662" h="576" extrusionOk="0">
                  <a:moveTo>
                    <a:pt x="351" y="0"/>
                  </a:moveTo>
                  <a:cubicBezTo>
                    <a:pt x="104" y="0"/>
                    <a:pt x="0" y="286"/>
                    <a:pt x="145" y="489"/>
                  </a:cubicBezTo>
                  <a:cubicBezTo>
                    <a:pt x="205" y="548"/>
                    <a:pt x="277" y="575"/>
                    <a:pt x="348" y="575"/>
                  </a:cubicBezTo>
                  <a:cubicBezTo>
                    <a:pt x="494" y="575"/>
                    <a:pt x="631" y="460"/>
                    <a:pt x="631" y="276"/>
                  </a:cubicBezTo>
                  <a:cubicBezTo>
                    <a:pt x="662" y="124"/>
                    <a:pt x="540" y="2"/>
                    <a:pt x="388" y="2"/>
                  </a:cubicBezTo>
                  <a:cubicBezTo>
                    <a:pt x="375" y="1"/>
                    <a:pt x="363" y="0"/>
                    <a:pt x="35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5887150" y="3118675"/>
              <a:ext cx="28900" cy="8575"/>
            </a:xfrm>
            <a:custGeom>
              <a:avLst/>
              <a:gdLst/>
              <a:ahLst/>
              <a:cxnLst/>
              <a:rect l="l" t="t" r="r" b="b"/>
              <a:pathLst>
                <a:path w="1156" h="343" extrusionOk="0">
                  <a:moveTo>
                    <a:pt x="631" y="1"/>
                  </a:moveTo>
                  <a:cubicBezTo>
                    <a:pt x="603" y="1"/>
                    <a:pt x="575" y="3"/>
                    <a:pt x="548" y="9"/>
                  </a:cubicBezTo>
                  <a:cubicBezTo>
                    <a:pt x="396" y="9"/>
                    <a:pt x="244" y="69"/>
                    <a:pt x="122" y="161"/>
                  </a:cubicBezTo>
                  <a:cubicBezTo>
                    <a:pt x="31" y="252"/>
                    <a:pt x="1" y="313"/>
                    <a:pt x="31" y="343"/>
                  </a:cubicBezTo>
                  <a:cubicBezTo>
                    <a:pt x="31" y="343"/>
                    <a:pt x="274" y="191"/>
                    <a:pt x="578" y="191"/>
                  </a:cubicBezTo>
                  <a:cubicBezTo>
                    <a:pt x="821" y="191"/>
                    <a:pt x="1040" y="287"/>
                    <a:pt x="1108" y="287"/>
                  </a:cubicBezTo>
                  <a:cubicBezTo>
                    <a:pt x="1116" y="287"/>
                    <a:pt x="1122" y="286"/>
                    <a:pt x="1125" y="282"/>
                  </a:cubicBezTo>
                  <a:cubicBezTo>
                    <a:pt x="1156" y="221"/>
                    <a:pt x="1125" y="191"/>
                    <a:pt x="1004" y="130"/>
                  </a:cubicBezTo>
                  <a:cubicBezTo>
                    <a:pt x="904" y="55"/>
                    <a:pt x="762" y="1"/>
                    <a:pt x="6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5972250" y="3129525"/>
              <a:ext cx="16000" cy="13700"/>
            </a:xfrm>
            <a:custGeom>
              <a:avLst/>
              <a:gdLst/>
              <a:ahLst/>
              <a:cxnLst/>
              <a:rect l="l" t="t" r="r" b="b"/>
              <a:pathLst>
                <a:path w="640" h="548" extrusionOk="0">
                  <a:moveTo>
                    <a:pt x="366" y="0"/>
                  </a:moveTo>
                  <a:cubicBezTo>
                    <a:pt x="1" y="0"/>
                    <a:pt x="1" y="547"/>
                    <a:pt x="366" y="547"/>
                  </a:cubicBezTo>
                  <a:cubicBezTo>
                    <a:pt x="518" y="547"/>
                    <a:pt x="639" y="426"/>
                    <a:pt x="639" y="274"/>
                  </a:cubicBezTo>
                  <a:cubicBezTo>
                    <a:pt x="639" y="122"/>
                    <a:pt x="518" y="0"/>
                    <a:pt x="3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5969975" y="3119625"/>
              <a:ext cx="28900" cy="8500"/>
            </a:xfrm>
            <a:custGeom>
              <a:avLst/>
              <a:gdLst/>
              <a:ahLst/>
              <a:cxnLst/>
              <a:rect l="l" t="t" r="r" b="b"/>
              <a:pathLst>
                <a:path w="1156" h="340" extrusionOk="0">
                  <a:moveTo>
                    <a:pt x="548" y="1"/>
                  </a:moveTo>
                  <a:cubicBezTo>
                    <a:pt x="396" y="31"/>
                    <a:pt x="244" y="92"/>
                    <a:pt x="122" y="183"/>
                  </a:cubicBezTo>
                  <a:cubicBezTo>
                    <a:pt x="31" y="244"/>
                    <a:pt x="1" y="335"/>
                    <a:pt x="31" y="335"/>
                  </a:cubicBezTo>
                  <a:cubicBezTo>
                    <a:pt x="31" y="338"/>
                    <a:pt x="33" y="339"/>
                    <a:pt x="37" y="339"/>
                  </a:cubicBezTo>
                  <a:cubicBezTo>
                    <a:pt x="75" y="339"/>
                    <a:pt x="299" y="211"/>
                    <a:pt x="548" y="183"/>
                  </a:cubicBezTo>
                  <a:cubicBezTo>
                    <a:pt x="824" y="183"/>
                    <a:pt x="1050" y="309"/>
                    <a:pt x="1112" y="309"/>
                  </a:cubicBezTo>
                  <a:cubicBezTo>
                    <a:pt x="1118" y="309"/>
                    <a:pt x="1123" y="308"/>
                    <a:pt x="1125" y="305"/>
                  </a:cubicBezTo>
                  <a:cubicBezTo>
                    <a:pt x="1156" y="244"/>
                    <a:pt x="1095" y="214"/>
                    <a:pt x="1004" y="153"/>
                  </a:cubicBezTo>
                  <a:cubicBezTo>
                    <a:pt x="852" y="62"/>
                    <a:pt x="700" y="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5922875" y="3125725"/>
              <a:ext cx="22050" cy="67450"/>
            </a:xfrm>
            <a:custGeom>
              <a:avLst/>
              <a:gdLst/>
              <a:ahLst/>
              <a:cxnLst/>
              <a:rect l="l" t="t" r="r" b="b"/>
              <a:pathLst>
                <a:path w="882" h="2698" extrusionOk="0">
                  <a:moveTo>
                    <a:pt x="882" y="0"/>
                  </a:moveTo>
                  <a:lnTo>
                    <a:pt x="882" y="0"/>
                  </a:lnTo>
                  <a:cubicBezTo>
                    <a:pt x="639" y="517"/>
                    <a:pt x="426" y="1064"/>
                    <a:pt x="274" y="1611"/>
                  </a:cubicBezTo>
                  <a:lnTo>
                    <a:pt x="61" y="2249"/>
                  </a:lnTo>
                  <a:cubicBezTo>
                    <a:pt x="31" y="2341"/>
                    <a:pt x="0" y="2462"/>
                    <a:pt x="31" y="2553"/>
                  </a:cubicBezTo>
                  <a:cubicBezTo>
                    <a:pt x="61" y="2614"/>
                    <a:pt x="91" y="2675"/>
                    <a:pt x="152" y="2675"/>
                  </a:cubicBezTo>
                  <a:lnTo>
                    <a:pt x="274" y="2675"/>
                  </a:lnTo>
                  <a:cubicBezTo>
                    <a:pt x="365" y="2690"/>
                    <a:pt x="449" y="2698"/>
                    <a:pt x="532" y="2698"/>
                  </a:cubicBezTo>
                  <a:cubicBezTo>
                    <a:pt x="616" y="2698"/>
                    <a:pt x="699" y="2690"/>
                    <a:pt x="791" y="2675"/>
                  </a:cubicBezTo>
                  <a:cubicBezTo>
                    <a:pt x="608" y="2614"/>
                    <a:pt x="456" y="2614"/>
                    <a:pt x="304" y="2614"/>
                  </a:cubicBezTo>
                  <a:cubicBezTo>
                    <a:pt x="213" y="2614"/>
                    <a:pt x="152" y="2584"/>
                    <a:pt x="122" y="2523"/>
                  </a:cubicBezTo>
                  <a:cubicBezTo>
                    <a:pt x="122" y="2432"/>
                    <a:pt x="152" y="2371"/>
                    <a:pt x="183" y="2280"/>
                  </a:cubicBezTo>
                  <a:lnTo>
                    <a:pt x="395" y="1642"/>
                  </a:lnTo>
                  <a:cubicBezTo>
                    <a:pt x="608" y="1125"/>
                    <a:pt x="760" y="578"/>
                    <a:pt x="88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5930475" y="3199175"/>
              <a:ext cx="38775" cy="22400"/>
            </a:xfrm>
            <a:custGeom>
              <a:avLst/>
              <a:gdLst/>
              <a:ahLst/>
              <a:cxnLst/>
              <a:rect l="l" t="t" r="r" b="b"/>
              <a:pathLst>
                <a:path w="1551" h="896" extrusionOk="0">
                  <a:moveTo>
                    <a:pt x="1508" y="1"/>
                  </a:moveTo>
                  <a:cubicBezTo>
                    <a:pt x="1468" y="1"/>
                    <a:pt x="528" y="527"/>
                    <a:pt x="0" y="527"/>
                  </a:cubicBezTo>
                  <a:cubicBezTo>
                    <a:pt x="152" y="766"/>
                    <a:pt x="412" y="896"/>
                    <a:pt x="681" y="896"/>
                  </a:cubicBezTo>
                  <a:cubicBezTo>
                    <a:pt x="789" y="896"/>
                    <a:pt x="899" y="875"/>
                    <a:pt x="1003" y="831"/>
                  </a:cubicBezTo>
                  <a:cubicBezTo>
                    <a:pt x="1338" y="740"/>
                    <a:pt x="1550" y="406"/>
                    <a:pt x="1459" y="41"/>
                  </a:cubicBezTo>
                  <a:cubicBezTo>
                    <a:pt x="1499" y="13"/>
                    <a:pt x="1514" y="1"/>
                    <a:pt x="15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5938825" y="3264025"/>
              <a:ext cx="72225" cy="37425"/>
            </a:xfrm>
            <a:custGeom>
              <a:avLst/>
              <a:gdLst/>
              <a:ahLst/>
              <a:cxnLst/>
              <a:rect l="l" t="t" r="r" b="b"/>
              <a:pathLst>
                <a:path w="2889" h="1497" extrusionOk="0">
                  <a:moveTo>
                    <a:pt x="2888" y="0"/>
                  </a:moveTo>
                  <a:lnTo>
                    <a:pt x="2888" y="0"/>
                  </a:lnTo>
                  <a:cubicBezTo>
                    <a:pt x="2037" y="578"/>
                    <a:pt x="1034" y="912"/>
                    <a:pt x="1" y="942"/>
                  </a:cubicBezTo>
                  <a:lnTo>
                    <a:pt x="31" y="1490"/>
                  </a:lnTo>
                  <a:cubicBezTo>
                    <a:pt x="111" y="1494"/>
                    <a:pt x="188" y="1496"/>
                    <a:pt x="264" y="1496"/>
                  </a:cubicBezTo>
                  <a:cubicBezTo>
                    <a:pt x="2267" y="1496"/>
                    <a:pt x="2888" y="0"/>
                    <a:pt x="2888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5866625" y="2955750"/>
              <a:ext cx="368575" cy="416950"/>
            </a:xfrm>
            <a:custGeom>
              <a:avLst/>
              <a:gdLst/>
              <a:ahLst/>
              <a:cxnLst/>
              <a:rect l="l" t="t" r="r" b="b"/>
              <a:pathLst>
                <a:path w="14743" h="16678" extrusionOk="0">
                  <a:moveTo>
                    <a:pt x="5210" y="0"/>
                  </a:moveTo>
                  <a:cubicBezTo>
                    <a:pt x="4358" y="0"/>
                    <a:pt x="3172" y="243"/>
                    <a:pt x="1673" y="1784"/>
                  </a:cubicBezTo>
                  <a:cubicBezTo>
                    <a:pt x="396" y="3030"/>
                    <a:pt x="1" y="4884"/>
                    <a:pt x="609" y="6526"/>
                  </a:cubicBezTo>
                  <a:lnTo>
                    <a:pt x="974" y="6222"/>
                  </a:lnTo>
                  <a:lnTo>
                    <a:pt x="4165" y="5431"/>
                  </a:lnTo>
                  <a:cubicBezTo>
                    <a:pt x="3922" y="4550"/>
                    <a:pt x="4317" y="3456"/>
                    <a:pt x="4560" y="2969"/>
                  </a:cubicBezTo>
                  <a:lnTo>
                    <a:pt x="4560" y="2939"/>
                  </a:lnTo>
                  <a:cubicBezTo>
                    <a:pt x="5138" y="6282"/>
                    <a:pt x="8725" y="6678"/>
                    <a:pt x="8725" y="6678"/>
                  </a:cubicBezTo>
                  <a:lnTo>
                    <a:pt x="8360" y="16678"/>
                  </a:lnTo>
                  <a:cubicBezTo>
                    <a:pt x="8512" y="16617"/>
                    <a:pt x="8633" y="16587"/>
                    <a:pt x="8755" y="16556"/>
                  </a:cubicBezTo>
                  <a:cubicBezTo>
                    <a:pt x="11430" y="15735"/>
                    <a:pt x="13618" y="13790"/>
                    <a:pt x="14743" y="11237"/>
                  </a:cubicBezTo>
                  <a:cubicBezTo>
                    <a:pt x="13254" y="10416"/>
                    <a:pt x="12281" y="8866"/>
                    <a:pt x="12190" y="7194"/>
                  </a:cubicBezTo>
                  <a:cubicBezTo>
                    <a:pt x="12190" y="7012"/>
                    <a:pt x="12159" y="6799"/>
                    <a:pt x="12129" y="6556"/>
                  </a:cubicBezTo>
                  <a:cubicBezTo>
                    <a:pt x="12129" y="6282"/>
                    <a:pt x="12068" y="5978"/>
                    <a:pt x="12007" y="5675"/>
                  </a:cubicBezTo>
                  <a:cubicBezTo>
                    <a:pt x="10913" y="994"/>
                    <a:pt x="6962" y="82"/>
                    <a:pt x="6171" y="51"/>
                  </a:cubicBezTo>
                  <a:cubicBezTo>
                    <a:pt x="5923" y="51"/>
                    <a:pt x="5601" y="0"/>
                    <a:pt x="521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4927400" y="3020100"/>
              <a:ext cx="758400" cy="41800"/>
            </a:xfrm>
            <a:custGeom>
              <a:avLst/>
              <a:gdLst/>
              <a:ahLst/>
              <a:cxnLst/>
              <a:rect l="l" t="t" r="r" b="b"/>
              <a:pathLst>
                <a:path w="30336" h="1672" extrusionOk="0">
                  <a:moveTo>
                    <a:pt x="1" y="0"/>
                  </a:moveTo>
                  <a:lnTo>
                    <a:pt x="1" y="1672"/>
                  </a:lnTo>
                  <a:lnTo>
                    <a:pt x="30336" y="1672"/>
                  </a:lnTo>
                  <a:lnTo>
                    <a:pt x="3033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4927400" y="3127225"/>
              <a:ext cx="758400" cy="41825"/>
            </a:xfrm>
            <a:custGeom>
              <a:avLst/>
              <a:gdLst/>
              <a:ahLst/>
              <a:cxnLst/>
              <a:rect l="l" t="t" r="r" b="b"/>
              <a:pathLst>
                <a:path w="30336" h="1673" extrusionOk="0">
                  <a:moveTo>
                    <a:pt x="1" y="1"/>
                  </a:moveTo>
                  <a:lnTo>
                    <a:pt x="1" y="1673"/>
                  </a:lnTo>
                  <a:lnTo>
                    <a:pt x="30336" y="1673"/>
                  </a:lnTo>
                  <a:lnTo>
                    <a:pt x="3033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4927400" y="3232100"/>
              <a:ext cx="375425" cy="41825"/>
            </a:xfrm>
            <a:custGeom>
              <a:avLst/>
              <a:gdLst/>
              <a:ahLst/>
              <a:cxnLst/>
              <a:rect l="l" t="t" r="r" b="b"/>
              <a:pathLst>
                <a:path w="15017" h="1673" extrusionOk="0">
                  <a:moveTo>
                    <a:pt x="1" y="1"/>
                  </a:moveTo>
                  <a:lnTo>
                    <a:pt x="1" y="1672"/>
                  </a:lnTo>
                  <a:lnTo>
                    <a:pt x="15016" y="1672"/>
                  </a:lnTo>
                  <a:lnTo>
                    <a:pt x="15016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3"/>
            <p:cNvSpPr/>
            <p:nvPr/>
          </p:nvSpPr>
          <p:spPr>
            <a:xfrm>
              <a:off x="6011025" y="4375725"/>
              <a:ext cx="335900" cy="164175"/>
            </a:xfrm>
            <a:custGeom>
              <a:avLst/>
              <a:gdLst/>
              <a:ahLst/>
              <a:cxnLst/>
              <a:rect l="l" t="t" r="r" b="b"/>
              <a:pathLst>
                <a:path w="13436" h="6567" extrusionOk="0">
                  <a:moveTo>
                    <a:pt x="6748" y="1"/>
                  </a:moveTo>
                  <a:lnTo>
                    <a:pt x="0" y="1277"/>
                  </a:lnTo>
                  <a:lnTo>
                    <a:pt x="973" y="6566"/>
                  </a:lnTo>
                  <a:lnTo>
                    <a:pt x="1398" y="6506"/>
                  </a:lnTo>
                  <a:cubicBezTo>
                    <a:pt x="3283" y="6262"/>
                    <a:pt x="10943" y="5107"/>
                    <a:pt x="12128" y="4499"/>
                  </a:cubicBezTo>
                  <a:cubicBezTo>
                    <a:pt x="13435" y="3800"/>
                    <a:pt x="7447" y="3588"/>
                    <a:pt x="7447" y="3588"/>
                  </a:cubicBezTo>
                  <a:lnTo>
                    <a:pt x="6748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3"/>
            <p:cNvSpPr/>
            <p:nvPr/>
          </p:nvSpPr>
          <p:spPr>
            <a:xfrm>
              <a:off x="6026225" y="4487875"/>
              <a:ext cx="69925" cy="49750"/>
            </a:xfrm>
            <a:custGeom>
              <a:avLst/>
              <a:gdLst/>
              <a:ahLst/>
              <a:cxnLst/>
              <a:rect l="l" t="t" r="r" b="b"/>
              <a:pathLst>
                <a:path w="2797" h="1990" extrusionOk="0">
                  <a:moveTo>
                    <a:pt x="549" y="1"/>
                  </a:moveTo>
                  <a:cubicBezTo>
                    <a:pt x="363" y="1"/>
                    <a:pt x="178" y="25"/>
                    <a:pt x="0" y="74"/>
                  </a:cubicBezTo>
                  <a:lnTo>
                    <a:pt x="365" y="1989"/>
                  </a:lnTo>
                  <a:lnTo>
                    <a:pt x="2796" y="1564"/>
                  </a:lnTo>
                  <a:cubicBezTo>
                    <a:pt x="2584" y="986"/>
                    <a:pt x="2189" y="530"/>
                    <a:pt x="1672" y="287"/>
                  </a:cubicBezTo>
                  <a:cubicBezTo>
                    <a:pt x="1323" y="103"/>
                    <a:pt x="934" y="1"/>
                    <a:pt x="54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6035325" y="4470725"/>
              <a:ext cx="288800" cy="69175"/>
            </a:xfrm>
            <a:custGeom>
              <a:avLst/>
              <a:gdLst/>
              <a:ahLst/>
              <a:cxnLst/>
              <a:rect l="l" t="t" r="r" b="b"/>
              <a:pathLst>
                <a:path w="11552" h="2767" extrusionOk="0">
                  <a:moveTo>
                    <a:pt x="9423" y="0"/>
                  </a:moveTo>
                  <a:cubicBezTo>
                    <a:pt x="9028" y="91"/>
                    <a:pt x="8998" y="973"/>
                    <a:pt x="8998" y="973"/>
                  </a:cubicBezTo>
                  <a:lnTo>
                    <a:pt x="1" y="2614"/>
                  </a:lnTo>
                  <a:lnTo>
                    <a:pt x="1" y="2766"/>
                  </a:lnTo>
                  <a:cubicBezTo>
                    <a:pt x="3466" y="2402"/>
                    <a:pt x="11156" y="943"/>
                    <a:pt x="11369" y="578"/>
                  </a:cubicBezTo>
                  <a:cubicBezTo>
                    <a:pt x="11551" y="213"/>
                    <a:pt x="9423" y="0"/>
                    <a:pt x="9423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6035325" y="4482875"/>
              <a:ext cx="280425" cy="53225"/>
            </a:xfrm>
            <a:custGeom>
              <a:avLst/>
              <a:gdLst/>
              <a:ahLst/>
              <a:cxnLst/>
              <a:rect l="l" t="t" r="r" b="b"/>
              <a:pathLst>
                <a:path w="11217" h="2129" extrusionOk="0">
                  <a:moveTo>
                    <a:pt x="11217" y="1"/>
                  </a:moveTo>
                  <a:lnTo>
                    <a:pt x="10882" y="61"/>
                  </a:lnTo>
                  <a:lnTo>
                    <a:pt x="9667" y="335"/>
                  </a:lnTo>
                  <a:cubicBezTo>
                    <a:pt x="8633" y="548"/>
                    <a:pt x="7205" y="821"/>
                    <a:pt x="5624" y="1125"/>
                  </a:cubicBezTo>
                  <a:cubicBezTo>
                    <a:pt x="4043" y="1429"/>
                    <a:pt x="2615" y="1672"/>
                    <a:pt x="1551" y="1855"/>
                  </a:cubicBezTo>
                  <a:lnTo>
                    <a:pt x="335" y="2068"/>
                  </a:lnTo>
                  <a:lnTo>
                    <a:pt x="1" y="2128"/>
                  </a:lnTo>
                  <a:lnTo>
                    <a:pt x="335" y="2098"/>
                  </a:lnTo>
                  <a:lnTo>
                    <a:pt x="1581" y="1916"/>
                  </a:lnTo>
                  <a:cubicBezTo>
                    <a:pt x="2615" y="1733"/>
                    <a:pt x="4043" y="1520"/>
                    <a:pt x="5624" y="1216"/>
                  </a:cubicBezTo>
                  <a:cubicBezTo>
                    <a:pt x="7205" y="913"/>
                    <a:pt x="8633" y="609"/>
                    <a:pt x="9667" y="396"/>
                  </a:cubicBezTo>
                  <a:lnTo>
                    <a:pt x="10882" y="92"/>
                  </a:lnTo>
                  <a:lnTo>
                    <a:pt x="1121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6258750" y="4468450"/>
              <a:ext cx="12925" cy="29650"/>
            </a:xfrm>
            <a:custGeom>
              <a:avLst/>
              <a:gdLst/>
              <a:ahLst/>
              <a:cxnLst/>
              <a:rect l="l" t="t" r="r" b="b"/>
              <a:pathLst>
                <a:path w="517" h="1186" extrusionOk="0">
                  <a:moveTo>
                    <a:pt x="517" y="0"/>
                  </a:moveTo>
                  <a:lnTo>
                    <a:pt x="517" y="0"/>
                  </a:lnTo>
                  <a:cubicBezTo>
                    <a:pt x="304" y="122"/>
                    <a:pt x="152" y="304"/>
                    <a:pt x="91" y="517"/>
                  </a:cubicBezTo>
                  <a:cubicBezTo>
                    <a:pt x="0" y="730"/>
                    <a:pt x="0" y="973"/>
                    <a:pt x="61" y="1186"/>
                  </a:cubicBezTo>
                  <a:cubicBezTo>
                    <a:pt x="91" y="973"/>
                    <a:pt x="122" y="760"/>
                    <a:pt x="183" y="547"/>
                  </a:cubicBezTo>
                  <a:cubicBezTo>
                    <a:pt x="274" y="365"/>
                    <a:pt x="365" y="182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6206300" y="4466150"/>
              <a:ext cx="6875" cy="16000"/>
            </a:xfrm>
            <a:custGeom>
              <a:avLst/>
              <a:gdLst/>
              <a:ahLst/>
              <a:cxnLst/>
              <a:rect l="l" t="t" r="r" b="b"/>
              <a:pathLst>
                <a:path w="275" h="640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92"/>
                    <a:pt x="92" y="183"/>
                    <a:pt x="62" y="305"/>
                  </a:cubicBezTo>
                  <a:cubicBezTo>
                    <a:pt x="31" y="396"/>
                    <a:pt x="1" y="518"/>
                    <a:pt x="1" y="639"/>
                  </a:cubicBezTo>
                  <a:cubicBezTo>
                    <a:pt x="1" y="639"/>
                    <a:pt x="92" y="518"/>
                    <a:pt x="153" y="335"/>
                  </a:cubicBezTo>
                  <a:cubicBezTo>
                    <a:pt x="214" y="153"/>
                    <a:pt x="274" y="31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6190350" y="4466025"/>
              <a:ext cx="9900" cy="11550"/>
            </a:xfrm>
            <a:custGeom>
              <a:avLst/>
              <a:gdLst/>
              <a:ahLst/>
              <a:cxnLst/>
              <a:rect l="l" t="t" r="r" b="b"/>
              <a:pathLst>
                <a:path w="396" h="462" extrusionOk="0">
                  <a:moveTo>
                    <a:pt x="361" y="0"/>
                  </a:moveTo>
                  <a:cubicBezTo>
                    <a:pt x="341" y="0"/>
                    <a:pt x="258" y="83"/>
                    <a:pt x="153" y="188"/>
                  </a:cubicBezTo>
                  <a:cubicBezTo>
                    <a:pt x="61" y="340"/>
                    <a:pt x="1" y="431"/>
                    <a:pt x="31" y="462"/>
                  </a:cubicBezTo>
                  <a:cubicBezTo>
                    <a:pt x="31" y="462"/>
                    <a:pt x="153" y="371"/>
                    <a:pt x="244" y="249"/>
                  </a:cubicBezTo>
                  <a:cubicBezTo>
                    <a:pt x="335" y="128"/>
                    <a:pt x="396" y="6"/>
                    <a:pt x="365" y="6"/>
                  </a:cubicBezTo>
                  <a:cubicBezTo>
                    <a:pt x="365" y="2"/>
                    <a:pt x="364" y="0"/>
                    <a:pt x="3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6179725" y="4459575"/>
              <a:ext cx="17500" cy="3875"/>
            </a:xfrm>
            <a:custGeom>
              <a:avLst/>
              <a:gdLst/>
              <a:ahLst/>
              <a:cxnLst/>
              <a:rect l="l" t="t" r="r" b="b"/>
              <a:pathLst>
                <a:path w="700" h="155" extrusionOk="0">
                  <a:moveTo>
                    <a:pt x="537" y="1"/>
                  </a:moveTo>
                  <a:cubicBezTo>
                    <a:pt x="457" y="1"/>
                    <a:pt x="375" y="16"/>
                    <a:pt x="304" y="51"/>
                  </a:cubicBezTo>
                  <a:cubicBezTo>
                    <a:pt x="182" y="51"/>
                    <a:pt x="91" y="82"/>
                    <a:pt x="0" y="142"/>
                  </a:cubicBezTo>
                  <a:cubicBezTo>
                    <a:pt x="27" y="151"/>
                    <a:pt x="56" y="155"/>
                    <a:pt x="87" y="155"/>
                  </a:cubicBezTo>
                  <a:cubicBezTo>
                    <a:pt x="162" y="155"/>
                    <a:pt x="248" y="133"/>
                    <a:pt x="334" y="112"/>
                  </a:cubicBezTo>
                  <a:cubicBezTo>
                    <a:pt x="456" y="112"/>
                    <a:pt x="578" y="82"/>
                    <a:pt x="699" y="21"/>
                  </a:cubicBezTo>
                  <a:cubicBezTo>
                    <a:pt x="649" y="8"/>
                    <a:pt x="593" y="1"/>
                    <a:pt x="5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6174400" y="4450200"/>
              <a:ext cx="19775" cy="3600"/>
            </a:xfrm>
            <a:custGeom>
              <a:avLst/>
              <a:gdLst/>
              <a:ahLst/>
              <a:cxnLst/>
              <a:rect l="l" t="t" r="r" b="b"/>
              <a:pathLst>
                <a:path w="791" h="144" extrusionOk="0">
                  <a:moveTo>
                    <a:pt x="791" y="1"/>
                  </a:moveTo>
                  <a:cubicBezTo>
                    <a:pt x="669" y="1"/>
                    <a:pt x="517" y="31"/>
                    <a:pt x="395" y="61"/>
                  </a:cubicBezTo>
                  <a:cubicBezTo>
                    <a:pt x="274" y="61"/>
                    <a:pt x="122" y="61"/>
                    <a:pt x="0" y="92"/>
                  </a:cubicBezTo>
                  <a:cubicBezTo>
                    <a:pt x="103" y="126"/>
                    <a:pt x="205" y="143"/>
                    <a:pt x="306" y="143"/>
                  </a:cubicBezTo>
                  <a:cubicBezTo>
                    <a:pt x="475" y="143"/>
                    <a:pt x="639" y="96"/>
                    <a:pt x="7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6208600" y="4446575"/>
              <a:ext cx="30400" cy="21900"/>
            </a:xfrm>
            <a:custGeom>
              <a:avLst/>
              <a:gdLst/>
              <a:ahLst/>
              <a:cxnLst/>
              <a:rect l="l" t="t" r="r" b="b"/>
              <a:pathLst>
                <a:path w="1216" h="876" extrusionOk="0">
                  <a:moveTo>
                    <a:pt x="871" y="84"/>
                  </a:moveTo>
                  <a:cubicBezTo>
                    <a:pt x="935" y="84"/>
                    <a:pt x="999" y="94"/>
                    <a:pt x="1064" y="115"/>
                  </a:cubicBezTo>
                  <a:cubicBezTo>
                    <a:pt x="1155" y="146"/>
                    <a:pt x="1125" y="237"/>
                    <a:pt x="1064" y="298"/>
                  </a:cubicBezTo>
                  <a:cubicBezTo>
                    <a:pt x="1003" y="328"/>
                    <a:pt x="942" y="389"/>
                    <a:pt x="851" y="450"/>
                  </a:cubicBezTo>
                  <a:cubicBezTo>
                    <a:pt x="699" y="510"/>
                    <a:pt x="578" y="571"/>
                    <a:pt x="426" y="632"/>
                  </a:cubicBezTo>
                  <a:cubicBezTo>
                    <a:pt x="304" y="693"/>
                    <a:pt x="197" y="731"/>
                    <a:pt x="121" y="754"/>
                  </a:cubicBezTo>
                  <a:lnTo>
                    <a:pt x="121" y="754"/>
                  </a:lnTo>
                  <a:cubicBezTo>
                    <a:pt x="144" y="661"/>
                    <a:pt x="171" y="563"/>
                    <a:pt x="213" y="480"/>
                  </a:cubicBezTo>
                  <a:cubicBezTo>
                    <a:pt x="304" y="358"/>
                    <a:pt x="395" y="237"/>
                    <a:pt x="547" y="176"/>
                  </a:cubicBezTo>
                  <a:cubicBezTo>
                    <a:pt x="645" y="117"/>
                    <a:pt x="756" y="84"/>
                    <a:pt x="871" y="84"/>
                  </a:cubicBezTo>
                  <a:close/>
                  <a:moveTo>
                    <a:pt x="920" y="1"/>
                  </a:moveTo>
                  <a:cubicBezTo>
                    <a:pt x="600" y="1"/>
                    <a:pt x="308" y="173"/>
                    <a:pt x="182" y="450"/>
                  </a:cubicBezTo>
                  <a:cubicBezTo>
                    <a:pt x="125" y="535"/>
                    <a:pt x="95" y="648"/>
                    <a:pt x="92" y="762"/>
                  </a:cubicBezTo>
                  <a:lnTo>
                    <a:pt x="92" y="762"/>
                  </a:lnTo>
                  <a:cubicBezTo>
                    <a:pt x="34" y="778"/>
                    <a:pt x="0" y="784"/>
                    <a:pt x="0" y="784"/>
                  </a:cubicBezTo>
                  <a:cubicBezTo>
                    <a:pt x="30" y="784"/>
                    <a:pt x="61" y="783"/>
                    <a:pt x="91" y="780"/>
                  </a:cubicBezTo>
                  <a:lnTo>
                    <a:pt x="91" y="780"/>
                  </a:lnTo>
                  <a:cubicBezTo>
                    <a:pt x="91" y="782"/>
                    <a:pt x="91" y="783"/>
                    <a:pt x="91" y="784"/>
                  </a:cubicBezTo>
                  <a:cubicBezTo>
                    <a:pt x="91" y="814"/>
                    <a:pt x="91" y="845"/>
                    <a:pt x="91" y="875"/>
                  </a:cubicBezTo>
                  <a:cubicBezTo>
                    <a:pt x="99" y="844"/>
                    <a:pt x="107" y="812"/>
                    <a:pt x="115" y="778"/>
                  </a:cubicBezTo>
                  <a:lnTo>
                    <a:pt x="115" y="778"/>
                  </a:lnTo>
                  <a:cubicBezTo>
                    <a:pt x="228" y="767"/>
                    <a:pt x="342" y="738"/>
                    <a:pt x="456" y="693"/>
                  </a:cubicBezTo>
                  <a:cubicBezTo>
                    <a:pt x="608" y="662"/>
                    <a:pt x="760" y="602"/>
                    <a:pt x="882" y="510"/>
                  </a:cubicBezTo>
                  <a:cubicBezTo>
                    <a:pt x="973" y="480"/>
                    <a:pt x="1064" y="419"/>
                    <a:pt x="1125" y="358"/>
                  </a:cubicBezTo>
                  <a:cubicBezTo>
                    <a:pt x="1185" y="328"/>
                    <a:pt x="1216" y="267"/>
                    <a:pt x="1216" y="206"/>
                  </a:cubicBezTo>
                  <a:cubicBezTo>
                    <a:pt x="1216" y="146"/>
                    <a:pt x="1185" y="54"/>
                    <a:pt x="1125" y="24"/>
                  </a:cubicBezTo>
                  <a:cubicBezTo>
                    <a:pt x="1056" y="8"/>
                    <a:pt x="988" y="1"/>
                    <a:pt x="9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6194150" y="4446975"/>
              <a:ext cx="18275" cy="19200"/>
            </a:xfrm>
            <a:custGeom>
              <a:avLst/>
              <a:gdLst/>
              <a:ahLst/>
              <a:cxnLst/>
              <a:rect l="l" t="t" r="r" b="b"/>
              <a:pathLst>
                <a:path w="731" h="768" extrusionOk="0">
                  <a:moveTo>
                    <a:pt x="200" y="0"/>
                  </a:moveTo>
                  <a:cubicBezTo>
                    <a:pt x="174" y="0"/>
                    <a:pt x="148" y="3"/>
                    <a:pt x="122" y="8"/>
                  </a:cubicBezTo>
                  <a:cubicBezTo>
                    <a:pt x="31" y="38"/>
                    <a:pt x="1" y="160"/>
                    <a:pt x="31" y="251"/>
                  </a:cubicBezTo>
                  <a:cubicBezTo>
                    <a:pt x="61" y="312"/>
                    <a:pt x="92" y="373"/>
                    <a:pt x="153" y="434"/>
                  </a:cubicBezTo>
                  <a:cubicBezTo>
                    <a:pt x="213" y="494"/>
                    <a:pt x="304" y="586"/>
                    <a:pt x="396" y="646"/>
                  </a:cubicBezTo>
                  <a:cubicBezTo>
                    <a:pt x="487" y="707"/>
                    <a:pt x="578" y="738"/>
                    <a:pt x="669" y="768"/>
                  </a:cubicBezTo>
                  <a:cubicBezTo>
                    <a:pt x="669" y="768"/>
                    <a:pt x="578" y="707"/>
                    <a:pt x="426" y="586"/>
                  </a:cubicBezTo>
                  <a:cubicBezTo>
                    <a:pt x="335" y="525"/>
                    <a:pt x="274" y="464"/>
                    <a:pt x="183" y="373"/>
                  </a:cubicBezTo>
                  <a:cubicBezTo>
                    <a:pt x="122" y="282"/>
                    <a:pt x="61" y="130"/>
                    <a:pt x="153" y="99"/>
                  </a:cubicBezTo>
                  <a:cubicBezTo>
                    <a:pt x="174" y="94"/>
                    <a:pt x="196" y="91"/>
                    <a:pt x="217" y="91"/>
                  </a:cubicBezTo>
                  <a:cubicBezTo>
                    <a:pt x="316" y="91"/>
                    <a:pt x="412" y="146"/>
                    <a:pt x="487" y="221"/>
                  </a:cubicBezTo>
                  <a:cubicBezTo>
                    <a:pt x="548" y="282"/>
                    <a:pt x="608" y="373"/>
                    <a:pt x="669" y="494"/>
                  </a:cubicBezTo>
                  <a:cubicBezTo>
                    <a:pt x="669" y="586"/>
                    <a:pt x="700" y="677"/>
                    <a:pt x="700" y="768"/>
                  </a:cubicBezTo>
                  <a:cubicBezTo>
                    <a:pt x="730" y="677"/>
                    <a:pt x="730" y="555"/>
                    <a:pt x="700" y="464"/>
                  </a:cubicBezTo>
                  <a:cubicBezTo>
                    <a:pt x="669" y="342"/>
                    <a:pt x="608" y="251"/>
                    <a:pt x="517" y="160"/>
                  </a:cubicBezTo>
                  <a:cubicBezTo>
                    <a:pt x="442" y="59"/>
                    <a:pt x="324" y="0"/>
                    <a:pt x="2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6026975" y="4485625"/>
              <a:ext cx="69175" cy="39900"/>
            </a:xfrm>
            <a:custGeom>
              <a:avLst/>
              <a:gdLst/>
              <a:ahLst/>
              <a:cxnLst/>
              <a:rect l="l" t="t" r="r" b="b"/>
              <a:pathLst>
                <a:path w="2767" h="1596" extrusionOk="0">
                  <a:moveTo>
                    <a:pt x="745" y="0"/>
                  </a:moveTo>
                  <a:cubicBezTo>
                    <a:pt x="670" y="0"/>
                    <a:pt x="593" y="4"/>
                    <a:pt x="517" y="12"/>
                  </a:cubicBezTo>
                  <a:cubicBezTo>
                    <a:pt x="365" y="43"/>
                    <a:pt x="244" y="43"/>
                    <a:pt x="122" y="103"/>
                  </a:cubicBezTo>
                  <a:cubicBezTo>
                    <a:pt x="92" y="103"/>
                    <a:pt x="31" y="134"/>
                    <a:pt x="0" y="164"/>
                  </a:cubicBezTo>
                  <a:cubicBezTo>
                    <a:pt x="0" y="164"/>
                    <a:pt x="183" y="103"/>
                    <a:pt x="517" y="73"/>
                  </a:cubicBezTo>
                  <a:cubicBezTo>
                    <a:pt x="567" y="69"/>
                    <a:pt x="618" y="67"/>
                    <a:pt x="668" y="67"/>
                  </a:cubicBezTo>
                  <a:cubicBezTo>
                    <a:pt x="1012" y="67"/>
                    <a:pt x="1354" y="157"/>
                    <a:pt x="1672" y="316"/>
                  </a:cubicBezTo>
                  <a:cubicBezTo>
                    <a:pt x="2037" y="499"/>
                    <a:pt x="2341" y="803"/>
                    <a:pt x="2554" y="1137"/>
                  </a:cubicBezTo>
                  <a:cubicBezTo>
                    <a:pt x="2696" y="1393"/>
                    <a:pt x="2732" y="1596"/>
                    <a:pt x="2761" y="1596"/>
                  </a:cubicBezTo>
                  <a:cubicBezTo>
                    <a:pt x="2763" y="1596"/>
                    <a:pt x="2765" y="1595"/>
                    <a:pt x="2766" y="1593"/>
                  </a:cubicBezTo>
                  <a:cubicBezTo>
                    <a:pt x="2766" y="1562"/>
                    <a:pt x="2736" y="1502"/>
                    <a:pt x="2736" y="1471"/>
                  </a:cubicBezTo>
                  <a:cubicBezTo>
                    <a:pt x="2706" y="1350"/>
                    <a:pt x="2645" y="1228"/>
                    <a:pt x="2584" y="1106"/>
                  </a:cubicBezTo>
                  <a:cubicBezTo>
                    <a:pt x="2224" y="415"/>
                    <a:pt x="1512" y="0"/>
                    <a:pt x="74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6031525" y="4416000"/>
              <a:ext cx="12200" cy="69175"/>
            </a:xfrm>
            <a:custGeom>
              <a:avLst/>
              <a:gdLst/>
              <a:ahLst/>
              <a:cxnLst/>
              <a:rect l="l" t="t" r="r" b="b"/>
              <a:pathLst>
                <a:path w="488" h="2767" extrusionOk="0">
                  <a:moveTo>
                    <a:pt x="1" y="1"/>
                  </a:moveTo>
                  <a:lnTo>
                    <a:pt x="1" y="1"/>
                  </a:lnTo>
                  <a:cubicBezTo>
                    <a:pt x="31" y="457"/>
                    <a:pt x="92" y="943"/>
                    <a:pt x="183" y="1399"/>
                  </a:cubicBezTo>
                  <a:cubicBezTo>
                    <a:pt x="274" y="1855"/>
                    <a:pt x="366" y="2311"/>
                    <a:pt x="487" y="2767"/>
                  </a:cubicBezTo>
                  <a:cubicBezTo>
                    <a:pt x="426" y="2311"/>
                    <a:pt x="366" y="1855"/>
                    <a:pt x="274" y="1369"/>
                  </a:cubicBezTo>
                  <a:cubicBezTo>
                    <a:pt x="214" y="913"/>
                    <a:pt x="122" y="45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3"/>
            <p:cNvSpPr/>
            <p:nvPr/>
          </p:nvSpPr>
          <p:spPr>
            <a:xfrm>
              <a:off x="6114350" y="4497200"/>
              <a:ext cx="49425" cy="9250"/>
            </a:xfrm>
            <a:custGeom>
              <a:avLst/>
              <a:gdLst/>
              <a:ahLst/>
              <a:cxnLst/>
              <a:rect l="l" t="t" r="r" b="b"/>
              <a:pathLst>
                <a:path w="1977" h="370" extrusionOk="0">
                  <a:moveTo>
                    <a:pt x="1962" y="0"/>
                  </a:moveTo>
                  <a:cubicBezTo>
                    <a:pt x="1884" y="0"/>
                    <a:pt x="1493" y="106"/>
                    <a:pt x="1004" y="188"/>
                  </a:cubicBezTo>
                  <a:cubicBezTo>
                    <a:pt x="457" y="279"/>
                    <a:pt x="1" y="340"/>
                    <a:pt x="1" y="370"/>
                  </a:cubicBezTo>
                  <a:cubicBezTo>
                    <a:pt x="335" y="370"/>
                    <a:pt x="670" y="340"/>
                    <a:pt x="1004" y="279"/>
                  </a:cubicBezTo>
                  <a:cubicBezTo>
                    <a:pt x="1338" y="218"/>
                    <a:pt x="1673" y="127"/>
                    <a:pt x="1977" y="5"/>
                  </a:cubicBezTo>
                  <a:cubicBezTo>
                    <a:pt x="1977" y="2"/>
                    <a:pt x="1972" y="0"/>
                    <a:pt x="196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3"/>
            <p:cNvSpPr/>
            <p:nvPr/>
          </p:nvSpPr>
          <p:spPr>
            <a:xfrm>
              <a:off x="6081675" y="4512325"/>
              <a:ext cx="6875" cy="9325"/>
            </a:xfrm>
            <a:custGeom>
              <a:avLst/>
              <a:gdLst/>
              <a:ahLst/>
              <a:cxnLst/>
              <a:rect l="l" t="t" r="r" b="b"/>
              <a:pathLst>
                <a:path w="275" h="373" extrusionOk="0">
                  <a:moveTo>
                    <a:pt x="11" y="0"/>
                  </a:moveTo>
                  <a:cubicBezTo>
                    <a:pt x="5" y="0"/>
                    <a:pt x="1" y="3"/>
                    <a:pt x="1" y="8"/>
                  </a:cubicBezTo>
                  <a:cubicBezTo>
                    <a:pt x="1" y="38"/>
                    <a:pt x="31" y="99"/>
                    <a:pt x="92" y="190"/>
                  </a:cubicBezTo>
                  <a:cubicBezTo>
                    <a:pt x="183" y="282"/>
                    <a:pt x="214" y="373"/>
                    <a:pt x="244" y="373"/>
                  </a:cubicBezTo>
                  <a:cubicBezTo>
                    <a:pt x="275" y="342"/>
                    <a:pt x="244" y="251"/>
                    <a:pt x="183" y="130"/>
                  </a:cubicBezTo>
                  <a:cubicBezTo>
                    <a:pt x="133" y="55"/>
                    <a:pt x="42" y="0"/>
                    <a:pt x="1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6065725" y="4499300"/>
              <a:ext cx="8375" cy="5650"/>
            </a:xfrm>
            <a:custGeom>
              <a:avLst/>
              <a:gdLst/>
              <a:ahLst/>
              <a:cxnLst/>
              <a:rect l="l" t="t" r="r" b="b"/>
              <a:pathLst>
                <a:path w="335" h="226" extrusionOk="0">
                  <a:moveTo>
                    <a:pt x="32" y="0"/>
                  </a:moveTo>
                  <a:cubicBezTo>
                    <a:pt x="19" y="0"/>
                    <a:pt x="9" y="4"/>
                    <a:pt x="1" y="12"/>
                  </a:cubicBezTo>
                  <a:cubicBezTo>
                    <a:pt x="1" y="12"/>
                    <a:pt x="61" y="73"/>
                    <a:pt x="153" y="134"/>
                  </a:cubicBezTo>
                  <a:cubicBezTo>
                    <a:pt x="213" y="195"/>
                    <a:pt x="305" y="225"/>
                    <a:pt x="305" y="225"/>
                  </a:cubicBezTo>
                  <a:cubicBezTo>
                    <a:pt x="335" y="195"/>
                    <a:pt x="274" y="134"/>
                    <a:pt x="183" y="73"/>
                  </a:cubicBezTo>
                  <a:cubicBezTo>
                    <a:pt x="116" y="29"/>
                    <a:pt x="66" y="0"/>
                    <a:pt x="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6046725" y="4494075"/>
              <a:ext cx="10675" cy="3275"/>
            </a:xfrm>
            <a:custGeom>
              <a:avLst/>
              <a:gdLst/>
              <a:ahLst/>
              <a:cxnLst/>
              <a:rect l="l" t="t" r="r" b="b"/>
              <a:pathLst>
                <a:path w="427" h="131" extrusionOk="0">
                  <a:moveTo>
                    <a:pt x="148" y="0"/>
                  </a:moveTo>
                  <a:cubicBezTo>
                    <a:pt x="60" y="0"/>
                    <a:pt x="1" y="45"/>
                    <a:pt x="1" y="69"/>
                  </a:cubicBezTo>
                  <a:cubicBezTo>
                    <a:pt x="1" y="79"/>
                    <a:pt x="11" y="83"/>
                    <a:pt x="29" y="83"/>
                  </a:cubicBezTo>
                  <a:cubicBezTo>
                    <a:pt x="65" y="83"/>
                    <a:pt x="132" y="69"/>
                    <a:pt x="214" y="69"/>
                  </a:cubicBezTo>
                  <a:cubicBezTo>
                    <a:pt x="305" y="100"/>
                    <a:pt x="396" y="130"/>
                    <a:pt x="396" y="130"/>
                  </a:cubicBezTo>
                  <a:cubicBezTo>
                    <a:pt x="426" y="100"/>
                    <a:pt x="366" y="9"/>
                    <a:pt x="214" y="9"/>
                  </a:cubicBezTo>
                  <a:cubicBezTo>
                    <a:pt x="190" y="3"/>
                    <a:pt x="168" y="0"/>
                    <a:pt x="1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3"/>
            <p:cNvSpPr/>
            <p:nvPr/>
          </p:nvSpPr>
          <p:spPr>
            <a:xfrm>
              <a:off x="6033825" y="4493950"/>
              <a:ext cx="5325" cy="2625"/>
            </a:xfrm>
            <a:custGeom>
              <a:avLst/>
              <a:gdLst/>
              <a:ahLst/>
              <a:cxnLst/>
              <a:rect l="l" t="t" r="r" b="b"/>
              <a:pathLst>
                <a:path w="213" h="105" extrusionOk="0">
                  <a:moveTo>
                    <a:pt x="59" y="1"/>
                  </a:moveTo>
                  <a:cubicBezTo>
                    <a:pt x="30" y="1"/>
                    <a:pt x="0" y="22"/>
                    <a:pt x="0" y="44"/>
                  </a:cubicBezTo>
                  <a:cubicBezTo>
                    <a:pt x="0" y="44"/>
                    <a:pt x="30" y="74"/>
                    <a:pt x="91" y="105"/>
                  </a:cubicBezTo>
                  <a:cubicBezTo>
                    <a:pt x="152" y="105"/>
                    <a:pt x="213" y="105"/>
                    <a:pt x="213" y="74"/>
                  </a:cubicBezTo>
                  <a:cubicBezTo>
                    <a:pt x="213" y="44"/>
                    <a:pt x="152" y="14"/>
                    <a:pt x="91" y="14"/>
                  </a:cubicBezTo>
                  <a:cubicBezTo>
                    <a:pt x="82" y="5"/>
                    <a:pt x="71" y="1"/>
                    <a:pt x="5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3"/>
            <p:cNvSpPr/>
            <p:nvPr/>
          </p:nvSpPr>
          <p:spPr>
            <a:xfrm>
              <a:off x="5467700" y="3769200"/>
              <a:ext cx="737125" cy="709150"/>
            </a:xfrm>
            <a:custGeom>
              <a:avLst/>
              <a:gdLst/>
              <a:ahLst/>
              <a:cxnLst/>
              <a:rect l="l" t="t" r="r" b="b"/>
              <a:pathLst>
                <a:path w="29485" h="28366" extrusionOk="0">
                  <a:moveTo>
                    <a:pt x="18528" y="0"/>
                  </a:moveTo>
                  <a:cubicBezTo>
                    <a:pt x="18249" y="0"/>
                    <a:pt x="18086" y="37"/>
                    <a:pt x="18086" y="37"/>
                  </a:cubicBezTo>
                  <a:cubicBezTo>
                    <a:pt x="9332" y="219"/>
                    <a:pt x="0" y="21131"/>
                    <a:pt x="0" y="21131"/>
                  </a:cubicBezTo>
                  <a:lnTo>
                    <a:pt x="13101" y="22499"/>
                  </a:lnTo>
                  <a:lnTo>
                    <a:pt x="17295" y="12924"/>
                  </a:lnTo>
                  <a:lnTo>
                    <a:pt x="20609" y="28365"/>
                  </a:lnTo>
                  <a:lnTo>
                    <a:pt x="29484" y="26845"/>
                  </a:lnTo>
                  <a:cubicBezTo>
                    <a:pt x="29484" y="26845"/>
                    <a:pt x="26141" y="14414"/>
                    <a:pt x="25137" y="9216"/>
                  </a:cubicBezTo>
                  <a:cubicBezTo>
                    <a:pt x="23516" y="758"/>
                    <a:pt x="19805" y="0"/>
                    <a:pt x="185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5967700" y="4412200"/>
              <a:ext cx="247750" cy="75250"/>
            </a:xfrm>
            <a:custGeom>
              <a:avLst/>
              <a:gdLst/>
              <a:ahLst/>
              <a:cxnLst/>
              <a:rect l="l" t="t" r="r" b="b"/>
              <a:pathLst>
                <a:path w="9910" h="3010" extrusionOk="0">
                  <a:moveTo>
                    <a:pt x="9697" y="1"/>
                  </a:moveTo>
                  <a:lnTo>
                    <a:pt x="1" y="1885"/>
                  </a:lnTo>
                  <a:lnTo>
                    <a:pt x="274" y="3010"/>
                  </a:lnTo>
                  <a:lnTo>
                    <a:pt x="9910" y="1186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5802325" y="3982800"/>
              <a:ext cx="17975" cy="7000"/>
            </a:xfrm>
            <a:custGeom>
              <a:avLst/>
              <a:gdLst/>
              <a:ahLst/>
              <a:cxnLst/>
              <a:rect l="l" t="t" r="r" b="b"/>
              <a:pathLst>
                <a:path w="719" h="280" extrusionOk="0">
                  <a:moveTo>
                    <a:pt x="657" y="1"/>
                  </a:moveTo>
                  <a:cubicBezTo>
                    <a:pt x="594" y="1"/>
                    <a:pt x="486" y="27"/>
                    <a:pt x="354" y="64"/>
                  </a:cubicBezTo>
                  <a:cubicBezTo>
                    <a:pt x="141" y="125"/>
                    <a:pt x="20" y="155"/>
                    <a:pt x="20" y="216"/>
                  </a:cubicBezTo>
                  <a:cubicBezTo>
                    <a:pt x="1" y="254"/>
                    <a:pt x="63" y="280"/>
                    <a:pt x="164" y="280"/>
                  </a:cubicBezTo>
                  <a:cubicBezTo>
                    <a:pt x="226" y="280"/>
                    <a:pt x="303" y="270"/>
                    <a:pt x="384" y="247"/>
                  </a:cubicBezTo>
                  <a:cubicBezTo>
                    <a:pt x="597" y="186"/>
                    <a:pt x="719" y="95"/>
                    <a:pt x="719" y="34"/>
                  </a:cubicBezTo>
                  <a:cubicBezTo>
                    <a:pt x="719" y="11"/>
                    <a:pt x="697" y="1"/>
                    <a:pt x="6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3"/>
            <p:cNvSpPr/>
            <p:nvPr/>
          </p:nvSpPr>
          <p:spPr>
            <a:xfrm>
              <a:off x="5856750" y="3967925"/>
              <a:ext cx="38025" cy="6675"/>
            </a:xfrm>
            <a:custGeom>
              <a:avLst/>
              <a:gdLst/>
              <a:ahLst/>
              <a:cxnLst/>
              <a:rect l="l" t="t" r="r" b="b"/>
              <a:pathLst>
                <a:path w="1521" h="267" extrusionOk="0">
                  <a:moveTo>
                    <a:pt x="1013" y="1"/>
                  </a:moveTo>
                  <a:cubicBezTo>
                    <a:pt x="925" y="1"/>
                    <a:pt x="829" y="7"/>
                    <a:pt x="730" y="21"/>
                  </a:cubicBezTo>
                  <a:cubicBezTo>
                    <a:pt x="305" y="51"/>
                    <a:pt x="1" y="173"/>
                    <a:pt x="1" y="234"/>
                  </a:cubicBezTo>
                  <a:cubicBezTo>
                    <a:pt x="1" y="257"/>
                    <a:pt x="50" y="267"/>
                    <a:pt x="134" y="267"/>
                  </a:cubicBezTo>
                  <a:cubicBezTo>
                    <a:pt x="270" y="267"/>
                    <a:pt x="498" y="241"/>
                    <a:pt x="761" y="203"/>
                  </a:cubicBezTo>
                  <a:cubicBezTo>
                    <a:pt x="1004" y="203"/>
                    <a:pt x="1277" y="173"/>
                    <a:pt x="1521" y="112"/>
                  </a:cubicBezTo>
                  <a:cubicBezTo>
                    <a:pt x="1521" y="65"/>
                    <a:pt x="1306" y="1"/>
                    <a:pt x="10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3"/>
            <p:cNvSpPr/>
            <p:nvPr/>
          </p:nvSpPr>
          <p:spPr>
            <a:xfrm>
              <a:off x="5922875" y="3991175"/>
              <a:ext cx="14450" cy="35800"/>
            </a:xfrm>
            <a:custGeom>
              <a:avLst/>
              <a:gdLst/>
              <a:ahLst/>
              <a:cxnLst/>
              <a:rect l="l" t="t" r="r" b="b"/>
              <a:pathLst>
                <a:path w="578" h="1432" extrusionOk="0">
                  <a:moveTo>
                    <a:pt x="40" y="1"/>
                  </a:moveTo>
                  <a:cubicBezTo>
                    <a:pt x="36" y="1"/>
                    <a:pt x="33" y="1"/>
                    <a:pt x="31" y="3"/>
                  </a:cubicBezTo>
                  <a:cubicBezTo>
                    <a:pt x="0" y="246"/>
                    <a:pt x="61" y="519"/>
                    <a:pt x="183" y="763"/>
                  </a:cubicBezTo>
                  <a:cubicBezTo>
                    <a:pt x="304" y="1158"/>
                    <a:pt x="456" y="1431"/>
                    <a:pt x="517" y="1431"/>
                  </a:cubicBezTo>
                  <a:cubicBezTo>
                    <a:pt x="578" y="1431"/>
                    <a:pt x="517" y="1067"/>
                    <a:pt x="365" y="671"/>
                  </a:cubicBezTo>
                  <a:cubicBezTo>
                    <a:pt x="249" y="295"/>
                    <a:pt x="105" y="1"/>
                    <a:pt x="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5944900" y="4063425"/>
              <a:ext cx="12200" cy="36500"/>
            </a:xfrm>
            <a:custGeom>
              <a:avLst/>
              <a:gdLst/>
              <a:ahLst/>
              <a:cxnLst/>
              <a:rect l="l" t="t" r="r" b="b"/>
              <a:pathLst>
                <a:path w="488" h="1460" extrusionOk="0">
                  <a:moveTo>
                    <a:pt x="62" y="0"/>
                  </a:moveTo>
                  <a:cubicBezTo>
                    <a:pt x="1" y="0"/>
                    <a:pt x="62" y="365"/>
                    <a:pt x="153" y="760"/>
                  </a:cubicBezTo>
                  <a:cubicBezTo>
                    <a:pt x="274" y="1155"/>
                    <a:pt x="396" y="1459"/>
                    <a:pt x="457" y="1459"/>
                  </a:cubicBezTo>
                  <a:cubicBezTo>
                    <a:pt x="487" y="1459"/>
                    <a:pt x="457" y="1095"/>
                    <a:pt x="365" y="699"/>
                  </a:cubicBezTo>
                  <a:cubicBezTo>
                    <a:pt x="244" y="304"/>
                    <a:pt x="122" y="0"/>
                    <a:pt x="6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5963900" y="4137125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1" y="1"/>
                  </a:moveTo>
                  <a:cubicBezTo>
                    <a:pt x="1" y="1"/>
                    <a:pt x="31" y="335"/>
                    <a:pt x="153" y="761"/>
                  </a:cubicBezTo>
                  <a:cubicBezTo>
                    <a:pt x="244" y="1156"/>
                    <a:pt x="365" y="1460"/>
                    <a:pt x="426" y="1460"/>
                  </a:cubicBezTo>
                  <a:cubicBezTo>
                    <a:pt x="457" y="1186"/>
                    <a:pt x="426" y="943"/>
                    <a:pt x="335" y="700"/>
                  </a:cubicBezTo>
                  <a:cubicBezTo>
                    <a:pt x="244" y="305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3"/>
            <p:cNvSpPr/>
            <p:nvPr/>
          </p:nvSpPr>
          <p:spPr>
            <a:xfrm>
              <a:off x="5982150" y="4210075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1"/>
                  </a:moveTo>
                  <a:cubicBezTo>
                    <a:pt x="0" y="1"/>
                    <a:pt x="31" y="365"/>
                    <a:pt x="122" y="761"/>
                  </a:cubicBezTo>
                  <a:cubicBezTo>
                    <a:pt x="213" y="1186"/>
                    <a:pt x="334" y="1490"/>
                    <a:pt x="395" y="1490"/>
                  </a:cubicBezTo>
                  <a:cubicBezTo>
                    <a:pt x="456" y="1460"/>
                    <a:pt x="426" y="1125"/>
                    <a:pt x="304" y="730"/>
                  </a:cubicBezTo>
                  <a:cubicBezTo>
                    <a:pt x="213" y="305"/>
                    <a:pt x="9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3"/>
            <p:cNvSpPr/>
            <p:nvPr/>
          </p:nvSpPr>
          <p:spPr>
            <a:xfrm>
              <a:off x="5999625" y="4283800"/>
              <a:ext cx="11425" cy="37250"/>
            </a:xfrm>
            <a:custGeom>
              <a:avLst/>
              <a:gdLst/>
              <a:ahLst/>
              <a:cxnLst/>
              <a:rect l="l" t="t" r="r" b="b"/>
              <a:pathLst>
                <a:path w="457" h="1490" extrusionOk="0">
                  <a:moveTo>
                    <a:pt x="31" y="0"/>
                  </a:moveTo>
                  <a:cubicBezTo>
                    <a:pt x="0" y="0"/>
                    <a:pt x="31" y="365"/>
                    <a:pt x="122" y="760"/>
                  </a:cubicBezTo>
                  <a:cubicBezTo>
                    <a:pt x="213" y="1185"/>
                    <a:pt x="335" y="1489"/>
                    <a:pt x="395" y="1489"/>
                  </a:cubicBezTo>
                  <a:cubicBezTo>
                    <a:pt x="456" y="1489"/>
                    <a:pt x="395" y="1125"/>
                    <a:pt x="304" y="729"/>
                  </a:cubicBezTo>
                  <a:cubicBezTo>
                    <a:pt x="213" y="334"/>
                    <a:pt x="91" y="0"/>
                    <a:pt x="3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6016325" y="4358250"/>
              <a:ext cx="11425" cy="36500"/>
            </a:xfrm>
            <a:custGeom>
              <a:avLst/>
              <a:gdLst/>
              <a:ahLst/>
              <a:cxnLst/>
              <a:rect l="l" t="t" r="r" b="b"/>
              <a:pathLst>
                <a:path w="457" h="1460" extrusionOk="0">
                  <a:moveTo>
                    <a:pt x="62" y="1"/>
                  </a:moveTo>
                  <a:cubicBezTo>
                    <a:pt x="1" y="1"/>
                    <a:pt x="31" y="335"/>
                    <a:pt x="123" y="761"/>
                  </a:cubicBezTo>
                  <a:cubicBezTo>
                    <a:pt x="214" y="1156"/>
                    <a:pt x="335" y="1460"/>
                    <a:pt x="396" y="1460"/>
                  </a:cubicBezTo>
                  <a:cubicBezTo>
                    <a:pt x="457" y="1460"/>
                    <a:pt x="426" y="1125"/>
                    <a:pt x="335" y="700"/>
                  </a:cubicBezTo>
                  <a:cubicBezTo>
                    <a:pt x="214" y="305"/>
                    <a:pt x="92" y="1"/>
                    <a:pt x="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6033050" y="4432725"/>
              <a:ext cx="6875" cy="18275"/>
            </a:xfrm>
            <a:custGeom>
              <a:avLst/>
              <a:gdLst/>
              <a:ahLst/>
              <a:cxnLst/>
              <a:rect l="l" t="t" r="r" b="b"/>
              <a:pathLst>
                <a:path w="275" h="731" extrusionOk="0">
                  <a:moveTo>
                    <a:pt x="31" y="1"/>
                  </a:moveTo>
                  <a:cubicBezTo>
                    <a:pt x="1" y="1"/>
                    <a:pt x="1" y="153"/>
                    <a:pt x="31" y="365"/>
                  </a:cubicBezTo>
                  <a:cubicBezTo>
                    <a:pt x="92" y="578"/>
                    <a:pt x="153" y="730"/>
                    <a:pt x="213" y="730"/>
                  </a:cubicBezTo>
                  <a:cubicBezTo>
                    <a:pt x="274" y="730"/>
                    <a:pt x="274" y="548"/>
                    <a:pt x="213" y="335"/>
                  </a:cubicBezTo>
                  <a:cubicBezTo>
                    <a:pt x="183" y="12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3"/>
            <p:cNvSpPr/>
            <p:nvPr/>
          </p:nvSpPr>
          <p:spPr>
            <a:xfrm>
              <a:off x="4980600" y="3576325"/>
              <a:ext cx="654300" cy="693800"/>
            </a:xfrm>
            <a:custGeom>
              <a:avLst/>
              <a:gdLst/>
              <a:ahLst/>
              <a:cxnLst/>
              <a:rect l="l" t="t" r="r" b="b"/>
              <a:pathLst>
                <a:path w="26172" h="27752" extrusionOk="0">
                  <a:moveTo>
                    <a:pt x="4894" y="1"/>
                  </a:moveTo>
                  <a:lnTo>
                    <a:pt x="3709" y="92"/>
                  </a:lnTo>
                  <a:lnTo>
                    <a:pt x="457" y="7448"/>
                  </a:lnTo>
                  <a:lnTo>
                    <a:pt x="2463" y="15472"/>
                  </a:lnTo>
                  <a:cubicBezTo>
                    <a:pt x="3526" y="19211"/>
                    <a:pt x="517" y="23983"/>
                    <a:pt x="1" y="27296"/>
                  </a:cubicBezTo>
                  <a:lnTo>
                    <a:pt x="17296" y="27752"/>
                  </a:lnTo>
                  <a:lnTo>
                    <a:pt x="18147" y="16384"/>
                  </a:lnTo>
                  <a:lnTo>
                    <a:pt x="18724" y="21430"/>
                  </a:lnTo>
                  <a:lnTo>
                    <a:pt x="26171" y="22372"/>
                  </a:lnTo>
                  <a:lnTo>
                    <a:pt x="22159" y="8147"/>
                  </a:lnTo>
                  <a:cubicBezTo>
                    <a:pt x="20048" y="149"/>
                    <a:pt x="13284" y="61"/>
                    <a:pt x="12989" y="61"/>
                  </a:cubicBezTo>
                  <a:cubicBezTo>
                    <a:pt x="12983" y="61"/>
                    <a:pt x="12980" y="62"/>
                    <a:pt x="12980" y="62"/>
                  </a:cubicBezTo>
                  <a:lnTo>
                    <a:pt x="4894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3"/>
            <p:cNvSpPr/>
            <p:nvPr/>
          </p:nvSpPr>
          <p:spPr>
            <a:xfrm>
              <a:off x="5146250" y="3179675"/>
              <a:ext cx="220400" cy="396675"/>
            </a:xfrm>
            <a:custGeom>
              <a:avLst/>
              <a:gdLst/>
              <a:ahLst/>
              <a:cxnLst/>
              <a:rect l="l" t="t" r="r" b="b"/>
              <a:pathLst>
                <a:path w="8816" h="15867" extrusionOk="0">
                  <a:moveTo>
                    <a:pt x="4195" y="0"/>
                  </a:moveTo>
                  <a:lnTo>
                    <a:pt x="1" y="3769"/>
                  </a:lnTo>
                  <a:lnTo>
                    <a:pt x="62" y="15836"/>
                  </a:lnTo>
                  <a:lnTo>
                    <a:pt x="5928" y="15867"/>
                  </a:lnTo>
                  <a:cubicBezTo>
                    <a:pt x="5806" y="15228"/>
                    <a:pt x="6050" y="12888"/>
                    <a:pt x="6050" y="12888"/>
                  </a:cubicBezTo>
                  <a:cubicBezTo>
                    <a:pt x="6050" y="12888"/>
                    <a:pt x="8512" y="12614"/>
                    <a:pt x="8664" y="10213"/>
                  </a:cubicBezTo>
                  <a:cubicBezTo>
                    <a:pt x="8816" y="7781"/>
                    <a:pt x="8664" y="2189"/>
                    <a:pt x="8664" y="2189"/>
                  </a:cubicBezTo>
                  <a:lnTo>
                    <a:pt x="4195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3"/>
            <p:cNvSpPr/>
            <p:nvPr/>
          </p:nvSpPr>
          <p:spPr>
            <a:xfrm>
              <a:off x="5327875" y="3327850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396" y="0"/>
                  </a:moveTo>
                  <a:cubicBezTo>
                    <a:pt x="122" y="0"/>
                    <a:pt x="0" y="335"/>
                    <a:pt x="183" y="517"/>
                  </a:cubicBezTo>
                  <a:cubicBezTo>
                    <a:pt x="243" y="587"/>
                    <a:pt x="322" y="617"/>
                    <a:pt x="401" y="617"/>
                  </a:cubicBezTo>
                  <a:cubicBezTo>
                    <a:pt x="565" y="617"/>
                    <a:pt x="730" y="488"/>
                    <a:pt x="730" y="304"/>
                  </a:cubicBezTo>
                  <a:cubicBezTo>
                    <a:pt x="700" y="122"/>
                    <a:pt x="578" y="0"/>
                    <a:pt x="39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5325600" y="3320250"/>
              <a:ext cx="32700" cy="9975"/>
            </a:xfrm>
            <a:custGeom>
              <a:avLst/>
              <a:gdLst/>
              <a:ahLst/>
              <a:cxnLst/>
              <a:rect l="l" t="t" r="r" b="b"/>
              <a:pathLst>
                <a:path w="1308" h="399" extrusionOk="0">
                  <a:moveTo>
                    <a:pt x="669" y="0"/>
                  </a:moveTo>
                  <a:cubicBezTo>
                    <a:pt x="487" y="0"/>
                    <a:pt x="335" y="31"/>
                    <a:pt x="183" y="152"/>
                  </a:cubicBezTo>
                  <a:cubicBezTo>
                    <a:pt x="61" y="213"/>
                    <a:pt x="0" y="274"/>
                    <a:pt x="31" y="304"/>
                  </a:cubicBezTo>
                  <a:cubicBezTo>
                    <a:pt x="35" y="313"/>
                    <a:pt x="44" y="317"/>
                    <a:pt x="57" y="317"/>
                  </a:cubicBezTo>
                  <a:cubicBezTo>
                    <a:pt x="126" y="317"/>
                    <a:pt x="314" y="210"/>
                    <a:pt x="562" y="210"/>
                  </a:cubicBezTo>
                  <a:cubicBezTo>
                    <a:pt x="587" y="210"/>
                    <a:pt x="612" y="211"/>
                    <a:pt x="639" y="213"/>
                  </a:cubicBezTo>
                  <a:cubicBezTo>
                    <a:pt x="947" y="241"/>
                    <a:pt x="1178" y="399"/>
                    <a:pt x="1236" y="399"/>
                  </a:cubicBezTo>
                  <a:cubicBezTo>
                    <a:pt x="1241" y="399"/>
                    <a:pt x="1244" y="398"/>
                    <a:pt x="1246" y="396"/>
                  </a:cubicBezTo>
                  <a:cubicBezTo>
                    <a:pt x="1307" y="396"/>
                    <a:pt x="1246" y="304"/>
                    <a:pt x="1155" y="213"/>
                  </a:cubicBezTo>
                  <a:cubicBezTo>
                    <a:pt x="1003" y="92"/>
                    <a:pt x="851" y="31"/>
                    <a:pt x="6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3"/>
            <p:cNvSpPr/>
            <p:nvPr/>
          </p:nvSpPr>
          <p:spPr>
            <a:xfrm>
              <a:off x="5237450" y="3326325"/>
              <a:ext cx="18250" cy="15450"/>
            </a:xfrm>
            <a:custGeom>
              <a:avLst/>
              <a:gdLst/>
              <a:ahLst/>
              <a:cxnLst/>
              <a:rect l="l" t="t" r="r" b="b"/>
              <a:pathLst>
                <a:path w="730" h="618" extrusionOk="0">
                  <a:moveTo>
                    <a:pt x="426" y="1"/>
                  </a:moveTo>
                  <a:cubicBezTo>
                    <a:pt x="122" y="1"/>
                    <a:pt x="0" y="335"/>
                    <a:pt x="183" y="517"/>
                  </a:cubicBezTo>
                  <a:cubicBezTo>
                    <a:pt x="252" y="587"/>
                    <a:pt x="335" y="618"/>
                    <a:pt x="415" y="618"/>
                  </a:cubicBezTo>
                  <a:cubicBezTo>
                    <a:pt x="579" y="618"/>
                    <a:pt x="730" y="489"/>
                    <a:pt x="730" y="305"/>
                  </a:cubicBezTo>
                  <a:cubicBezTo>
                    <a:pt x="730" y="153"/>
                    <a:pt x="578" y="1"/>
                    <a:pt x="4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3"/>
            <p:cNvSpPr/>
            <p:nvPr/>
          </p:nvSpPr>
          <p:spPr>
            <a:xfrm>
              <a:off x="5235175" y="3319300"/>
              <a:ext cx="31925" cy="9425"/>
            </a:xfrm>
            <a:custGeom>
              <a:avLst/>
              <a:gdLst/>
              <a:ahLst/>
              <a:cxnLst/>
              <a:rect l="l" t="t" r="r" b="b"/>
              <a:pathLst>
                <a:path w="1277" h="377" extrusionOk="0">
                  <a:moveTo>
                    <a:pt x="575" y="0"/>
                  </a:moveTo>
                  <a:cubicBezTo>
                    <a:pt x="433" y="0"/>
                    <a:pt x="308" y="55"/>
                    <a:pt x="183" y="130"/>
                  </a:cubicBezTo>
                  <a:cubicBezTo>
                    <a:pt x="61" y="190"/>
                    <a:pt x="0" y="251"/>
                    <a:pt x="31" y="312"/>
                  </a:cubicBezTo>
                  <a:cubicBezTo>
                    <a:pt x="36" y="315"/>
                    <a:pt x="43" y="316"/>
                    <a:pt x="52" y="316"/>
                  </a:cubicBezTo>
                  <a:cubicBezTo>
                    <a:pt x="136" y="316"/>
                    <a:pt x="365" y="190"/>
                    <a:pt x="669" y="190"/>
                  </a:cubicBezTo>
                  <a:cubicBezTo>
                    <a:pt x="978" y="218"/>
                    <a:pt x="1183" y="376"/>
                    <a:pt x="1260" y="376"/>
                  </a:cubicBezTo>
                  <a:cubicBezTo>
                    <a:pt x="1267" y="376"/>
                    <a:pt x="1272" y="375"/>
                    <a:pt x="1277" y="373"/>
                  </a:cubicBezTo>
                  <a:cubicBezTo>
                    <a:pt x="1277" y="342"/>
                    <a:pt x="1246" y="282"/>
                    <a:pt x="1155" y="190"/>
                  </a:cubicBezTo>
                  <a:cubicBezTo>
                    <a:pt x="1034" y="69"/>
                    <a:pt x="851" y="8"/>
                    <a:pt x="669" y="8"/>
                  </a:cubicBezTo>
                  <a:cubicBezTo>
                    <a:pt x="637" y="3"/>
                    <a:pt x="605" y="0"/>
                    <a:pt x="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3"/>
            <p:cNvSpPr/>
            <p:nvPr/>
          </p:nvSpPr>
          <p:spPr>
            <a:xfrm>
              <a:off x="5294450" y="3325575"/>
              <a:ext cx="22800" cy="73525"/>
            </a:xfrm>
            <a:custGeom>
              <a:avLst/>
              <a:gdLst/>
              <a:ahLst/>
              <a:cxnLst/>
              <a:rect l="l" t="t" r="r" b="b"/>
              <a:pathLst>
                <a:path w="912" h="2941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608"/>
                    <a:pt x="274" y="1216"/>
                    <a:pt x="486" y="1794"/>
                  </a:cubicBezTo>
                  <a:lnTo>
                    <a:pt x="730" y="2493"/>
                  </a:lnTo>
                  <a:cubicBezTo>
                    <a:pt x="760" y="2584"/>
                    <a:pt x="790" y="2675"/>
                    <a:pt x="790" y="2766"/>
                  </a:cubicBezTo>
                  <a:cubicBezTo>
                    <a:pt x="760" y="2827"/>
                    <a:pt x="669" y="2827"/>
                    <a:pt x="578" y="2827"/>
                  </a:cubicBezTo>
                  <a:cubicBezTo>
                    <a:pt x="395" y="2827"/>
                    <a:pt x="213" y="2857"/>
                    <a:pt x="30" y="2918"/>
                  </a:cubicBezTo>
                  <a:cubicBezTo>
                    <a:pt x="122" y="2933"/>
                    <a:pt x="213" y="2941"/>
                    <a:pt x="308" y="2941"/>
                  </a:cubicBezTo>
                  <a:cubicBezTo>
                    <a:pt x="403" y="2941"/>
                    <a:pt x="502" y="2933"/>
                    <a:pt x="608" y="2918"/>
                  </a:cubicBezTo>
                  <a:lnTo>
                    <a:pt x="730" y="2918"/>
                  </a:lnTo>
                  <a:cubicBezTo>
                    <a:pt x="790" y="2918"/>
                    <a:pt x="851" y="2857"/>
                    <a:pt x="881" y="2797"/>
                  </a:cubicBezTo>
                  <a:cubicBezTo>
                    <a:pt x="912" y="2675"/>
                    <a:pt x="912" y="2553"/>
                    <a:pt x="851" y="2462"/>
                  </a:cubicBezTo>
                  <a:lnTo>
                    <a:pt x="638" y="1763"/>
                  </a:lnTo>
                  <a:cubicBezTo>
                    <a:pt x="456" y="1155"/>
                    <a:pt x="243" y="578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3"/>
            <p:cNvSpPr/>
            <p:nvPr/>
          </p:nvSpPr>
          <p:spPr>
            <a:xfrm>
              <a:off x="5263275" y="3406125"/>
              <a:ext cx="44875" cy="23250"/>
            </a:xfrm>
            <a:custGeom>
              <a:avLst/>
              <a:gdLst/>
              <a:ahLst/>
              <a:cxnLst/>
              <a:rect l="l" t="t" r="r" b="b"/>
              <a:pathLst>
                <a:path w="1795" h="930" extrusionOk="0">
                  <a:moveTo>
                    <a:pt x="183" y="0"/>
                  </a:moveTo>
                  <a:cubicBezTo>
                    <a:pt x="183" y="0"/>
                    <a:pt x="1" y="578"/>
                    <a:pt x="700" y="851"/>
                  </a:cubicBezTo>
                  <a:cubicBezTo>
                    <a:pt x="815" y="904"/>
                    <a:pt x="936" y="929"/>
                    <a:pt x="1055" y="929"/>
                  </a:cubicBezTo>
                  <a:cubicBezTo>
                    <a:pt x="1343" y="929"/>
                    <a:pt x="1622" y="784"/>
                    <a:pt x="1794" y="547"/>
                  </a:cubicBezTo>
                  <a:cubicBezTo>
                    <a:pt x="1217" y="486"/>
                    <a:pt x="669" y="304"/>
                    <a:pt x="1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3"/>
            <p:cNvSpPr/>
            <p:nvPr/>
          </p:nvSpPr>
          <p:spPr>
            <a:xfrm>
              <a:off x="5217700" y="3474500"/>
              <a:ext cx="79800" cy="41975"/>
            </a:xfrm>
            <a:custGeom>
              <a:avLst/>
              <a:gdLst/>
              <a:ahLst/>
              <a:cxnLst/>
              <a:rect l="l" t="t" r="r" b="b"/>
              <a:pathLst>
                <a:path w="3192" h="1679" extrusionOk="0">
                  <a:moveTo>
                    <a:pt x="0" y="1"/>
                  </a:moveTo>
                  <a:cubicBezTo>
                    <a:pt x="0" y="1"/>
                    <a:pt x="683" y="1678"/>
                    <a:pt x="2927" y="1678"/>
                  </a:cubicBezTo>
                  <a:cubicBezTo>
                    <a:pt x="3004" y="1678"/>
                    <a:pt x="3081" y="1676"/>
                    <a:pt x="3161" y="1672"/>
                  </a:cubicBezTo>
                  <a:lnTo>
                    <a:pt x="3192" y="1095"/>
                  </a:lnTo>
                  <a:cubicBezTo>
                    <a:pt x="2037" y="1034"/>
                    <a:pt x="942" y="669"/>
                    <a:pt x="0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3"/>
            <p:cNvSpPr/>
            <p:nvPr/>
          </p:nvSpPr>
          <p:spPr>
            <a:xfrm>
              <a:off x="5046725" y="3136250"/>
              <a:ext cx="335875" cy="349675"/>
            </a:xfrm>
            <a:custGeom>
              <a:avLst/>
              <a:gdLst/>
              <a:ahLst/>
              <a:cxnLst/>
              <a:rect l="l" t="t" r="r" b="b"/>
              <a:pathLst>
                <a:path w="13435" h="13987" extrusionOk="0">
                  <a:moveTo>
                    <a:pt x="6866" y="0"/>
                  </a:moveTo>
                  <a:cubicBezTo>
                    <a:pt x="6739" y="0"/>
                    <a:pt x="6647" y="5"/>
                    <a:pt x="6596" y="5"/>
                  </a:cubicBezTo>
                  <a:cubicBezTo>
                    <a:pt x="6596" y="5"/>
                    <a:pt x="6539" y="1"/>
                    <a:pt x="6437" y="1"/>
                  </a:cubicBezTo>
                  <a:cubicBezTo>
                    <a:pt x="5538" y="1"/>
                    <a:pt x="1110" y="295"/>
                    <a:pt x="182" y="6023"/>
                  </a:cubicBezTo>
                  <a:cubicBezTo>
                    <a:pt x="152" y="6236"/>
                    <a:pt x="91" y="6783"/>
                    <a:pt x="61" y="7239"/>
                  </a:cubicBezTo>
                  <a:cubicBezTo>
                    <a:pt x="61" y="7239"/>
                    <a:pt x="61" y="7269"/>
                    <a:pt x="61" y="7482"/>
                  </a:cubicBezTo>
                  <a:cubicBezTo>
                    <a:pt x="30" y="7695"/>
                    <a:pt x="0" y="7847"/>
                    <a:pt x="0" y="7968"/>
                  </a:cubicBezTo>
                  <a:cubicBezTo>
                    <a:pt x="0" y="9549"/>
                    <a:pt x="456" y="13196"/>
                    <a:pt x="4134" y="13987"/>
                  </a:cubicBezTo>
                  <a:lnTo>
                    <a:pt x="4134" y="8637"/>
                  </a:lnTo>
                  <a:lnTo>
                    <a:pt x="4499" y="8667"/>
                  </a:lnTo>
                  <a:cubicBezTo>
                    <a:pt x="4499" y="8667"/>
                    <a:pt x="7538" y="6996"/>
                    <a:pt x="8298" y="3470"/>
                  </a:cubicBezTo>
                  <a:cubicBezTo>
                    <a:pt x="8420" y="4199"/>
                    <a:pt x="8602" y="5689"/>
                    <a:pt x="8328" y="6631"/>
                  </a:cubicBezTo>
                  <a:lnTo>
                    <a:pt x="12645" y="7330"/>
                  </a:lnTo>
                  <a:cubicBezTo>
                    <a:pt x="13070" y="6357"/>
                    <a:pt x="13131" y="5294"/>
                    <a:pt x="12857" y="4290"/>
                  </a:cubicBezTo>
                  <a:lnTo>
                    <a:pt x="12857" y="4290"/>
                  </a:lnTo>
                  <a:cubicBezTo>
                    <a:pt x="13070" y="4868"/>
                    <a:pt x="13222" y="5476"/>
                    <a:pt x="13253" y="6084"/>
                  </a:cubicBezTo>
                  <a:cubicBezTo>
                    <a:pt x="13344" y="6935"/>
                    <a:pt x="13222" y="7452"/>
                    <a:pt x="13253" y="7452"/>
                  </a:cubicBezTo>
                  <a:cubicBezTo>
                    <a:pt x="13313" y="7360"/>
                    <a:pt x="13344" y="7239"/>
                    <a:pt x="13344" y="7117"/>
                  </a:cubicBezTo>
                  <a:cubicBezTo>
                    <a:pt x="13405" y="6783"/>
                    <a:pt x="13435" y="6418"/>
                    <a:pt x="13405" y="6084"/>
                  </a:cubicBezTo>
                  <a:cubicBezTo>
                    <a:pt x="13374" y="4169"/>
                    <a:pt x="12341" y="2376"/>
                    <a:pt x="10699" y="1342"/>
                  </a:cubicBezTo>
                  <a:cubicBezTo>
                    <a:pt x="8957" y="105"/>
                    <a:pt x="7488" y="0"/>
                    <a:pt x="686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3"/>
            <p:cNvSpPr/>
            <p:nvPr/>
          </p:nvSpPr>
          <p:spPr>
            <a:xfrm>
              <a:off x="4928925" y="3266050"/>
              <a:ext cx="133775" cy="115025"/>
            </a:xfrm>
            <a:custGeom>
              <a:avLst/>
              <a:gdLst/>
              <a:ahLst/>
              <a:cxnLst/>
              <a:rect l="l" t="t" r="r" b="b"/>
              <a:pathLst>
                <a:path w="5351" h="4601" extrusionOk="0">
                  <a:moveTo>
                    <a:pt x="2610" y="1"/>
                  </a:moveTo>
                  <a:cubicBezTo>
                    <a:pt x="1928" y="1"/>
                    <a:pt x="1241" y="233"/>
                    <a:pt x="669" y="709"/>
                  </a:cubicBezTo>
                  <a:cubicBezTo>
                    <a:pt x="426" y="892"/>
                    <a:pt x="213" y="1135"/>
                    <a:pt x="122" y="1439"/>
                  </a:cubicBezTo>
                  <a:cubicBezTo>
                    <a:pt x="1" y="1743"/>
                    <a:pt x="61" y="2047"/>
                    <a:pt x="274" y="2290"/>
                  </a:cubicBezTo>
                  <a:cubicBezTo>
                    <a:pt x="391" y="2424"/>
                    <a:pt x="554" y="2493"/>
                    <a:pt x="718" y="2493"/>
                  </a:cubicBezTo>
                  <a:cubicBezTo>
                    <a:pt x="774" y="2493"/>
                    <a:pt x="831" y="2485"/>
                    <a:pt x="885" y="2468"/>
                  </a:cubicBezTo>
                  <a:lnTo>
                    <a:pt x="885" y="2468"/>
                  </a:lnTo>
                  <a:cubicBezTo>
                    <a:pt x="601" y="2707"/>
                    <a:pt x="545" y="3174"/>
                    <a:pt x="821" y="3475"/>
                  </a:cubicBezTo>
                  <a:cubicBezTo>
                    <a:pt x="963" y="3630"/>
                    <a:pt x="1149" y="3703"/>
                    <a:pt x="1334" y="3703"/>
                  </a:cubicBezTo>
                  <a:cubicBezTo>
                    <a:pt x="1585" y="3703"/>
                    <a:pt x="1836" y="3569"/>
                    <a:pt x="1976" y="3323"/>
                  </a:cubicBezTo>
                  <a:lnTo>
                    <a:pt x="1976" y="3323"/>
                  </a:lnTo>
                  <a:cubicBezTo>
                    <a:pt x="1885" y="3536"/>
                    <a:pt x="1824" y="3779"/>
                    <a:pt x="1855" y="3992"/>
                  </a:cubicBezTo>
                  <a:cubicBezTo>
                    <a:pt x="1855" y="4266"/>
                    <a:pt x="2007" y="4478"/>
                    <a:pt x="2220" y="4570"/>
                  </a:cubicBezTo>
                  <a:cubicBezTo>
                    <a:pt x="2282" y="4591"/>
                    <a:pt x="2347" y="4600"/>
                    <a:pt x="2411" y="4600"/>
                  </a:cubicBezTo>
                  <a:cubicBezTo>
                    <a:pt x="2626" y="4600"/>
                    <a:pt x="2839" y="4490"/>
                    <a:pt x="2979" y="4326"/>
                  </a:cubicBezTo>
                  <a:cubicBezTo>
                    <a:pt x="3162" y="4083"/>
                    <a:pt x="3314" y="3871"/>
                    <a:pt x="3466" y="3597"/>
                  </a:cubicBezTo>
                  <a:cubicBezTo>
                    <a:pt x="3891" y="2989"/>
                    <a:pt x="4590" y="2624"/>
                    <a:pt x="5350" y="2624"/>
                  </a:cubicBezTo>
                  <a:lnTo>
                    <a:pt x="4894" y="1044"/>
                  </a:lnTo>
                  <a:cubicBezTo>
                    <a:pt x="4290" y="355"/>
                    <a:pt x="3453" y="1"/>
                    <a:pt x="26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3"/>
            <p:cNvSpPr/>
            <p:nvPr/>
          </p:nvSpPr>
          <p:spPr>
            <a:xfrm>
              <a:off x="4959325" y="3243300"/>
              <a:ext cx="90450" cy="48100"/>
            </a:xfrm>
            <a:custGeom>
              <a:avLst/>
              <a:gdLst/>
              <a:ahLst/>
              <a:cxnLst/>
              <a:rect l="l" t="t" r="r" b="b"/>
              <a:pathLst>
                <a:path w="3618" h="1924" extrusionOk="0">
                  <a:moveTo>
                    <a:pt x="496" y="1"/>
                  </a:moveTo>
                  <a:cubicBezTo>
                    <a:pt x="321" y="1"/>
                    <a:pt x="151" y="55"/>
                    <a:pt x="1" y="130"/>
                  </a:cubicBezTo>
                  <a:lnTo>
                    <a:pt x="639" y="130"/>
                  </a:lnTo>
                  <a:cubicBezTo>
                    <a:pt x="1125" y="160"/>
                    <a:pt x="1611" y="282"/>
                    <a:pt x="2067" y="525"/>
                  </a:cubicBezTo>
                  <a:cubicBezTo>
                    <a:pt x="2523" y="738"/>
                    <a:pt x="2918" y="1042"/>
                    <a:pt x="3222" y="1437"/>
                  </a:cubicBezTo>
                  <a:cubicBezTo>
                    <a:pt x="3466" y="1741"/>
                    <a:pt x="3587" y="1923"/>
                    <a:pt x="3618" y="1923"/>
                  </a:cubicBezTo>
                  <a:cubicBezTo>
                    <a:pt x="3557" y="1711"/>
                    <a:pt x="3466" y="1528"/>
                    <a:pt x="3344" y="1346"/>
                  </a:cubicBezTo>
                  <a:cubicBezTo>
                    <a:pt x="2740" y="511"/>
                    <a:pt x="1808" y="4"/>
                    <a:pt x="782" y="4"/>
                  </a:cubicBezTo>
                  <a:cubicBezTo>
                    <a:pt x="724" y="4"/>
                    <a:pt x="667" y="5"/>
                    <a:pt x="608" y="8"/>
                  </a:cubicBezTo>
                  <a:cubicBezTo>
                    <a:pt x="571" y="3"/>
                    <a:pt x="533" y="1"/>
                    <a:pt x="4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3"/>
            <p:cNvSpPr/>
            <p:nvPr/>
          </p:nvSpPr>
          <p:spPr>
            <a:xfrm>
              <a:off x="5043675" y="3287575"/>
              <a:ext cx="9150" cy="55500"/>
            </a:xfrm>
            <a:custGeom>
              <a:avLst/>
              <a:gdLst/>
              <a:ahLst/>
              <a:cxnLst/>
              <a:rect l="l" t="t" r="r" b="b"/>
              <a:pathLst>
                <a:path w="366" h="2220" extrusionOk="0">
                  <a:moveTo>
                    <a:pt x="365" y="0"/>
                  </a:moveTo>
                  <a:cubicBezTo>
                    <a:pt x="61" y="700"/>
                    <a:pt x="0" y="1490"/>
                    <a:pt x="152" y="2219"/>
                  </a:cubicBezTo>
                  <a:cubicBezTo>
                    <a:pt x="244" y="1855"/>
                    <a:pt x="274" y="1490"/>
                    <a:pt x="274" y="1125"/>
                  </a:cubicBezTo>
                  <a:cubicBezTo>
                    <a:pt x="365" y="760"/>
                    <a:pt x="365" y="396"/>
                    <a:pt x="36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5112825" y="3326225"/>
              <a:ext cx="41050" cy="60050"/>
            </a:xfrm>
            <a:custGeom>
              <a:avLst/>
              <a:gdLst/>
              <a:ahLst/>
              <a:cxnLst/>
              <a:rect l="l" t="t" r="r" b="b"/>
              <a:pathLst>
                <a:path w="1642" h="2402" extrusionOk="0">
                  <a:moveTo>
                    <a:pt x="922" y="1"/>
                  </a:moveTo>
                  <a:cubicBezTo>
                    <a:pt x="766" y="1"/>
                    <a:pt x="608" y="32"/>
                    <a:pt x="456" y="96"/>
                  </a:cubicBezTo>
                  <a:cubicBezTo>
                    <a:pt x="274" y="278"/>
                    <a:pt x="122" y="521"/>
                    <a:pt x="92" y="825"/>
                  </a:cubicBezTo>
                  <a:cubicBezTo>
                    <a:pt x="0" y="1251"/>
                    <a:pt x="92" y="1737"/>
                    <a:pt x="426" y="2102"/>
                  </a:cubicBezTo>
                  <a:cubicBezTo>
                    <a:pt x="606" y="2300"/>
                    <a:pt x="860" y="2402"/>
                    <a:pt x="1120" y="2402"/>
                  </a:cubicBezTo>
                  <a:cubicBezTo>
                    <a:pt x="1299" y="2402"/>
                    <a:pt x="1480" y="2353"/>
                    <a:pt x="1642" y="2254"/>
                  </a:cubicBezTo>
                  <a:lnTo>
                    <a:pt x="1551" y="187"/>
                  </a:lnTo>
                  <a:cubicBezTo>
                    <a:pt x="1356" y="63"/>
                    <a:pt x="1140" y="1"/>
                    <a:pt x="922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3"/>
            <p:cNvSpPr/>
            <p:nvPr/>
          </p:nvSpPr>
          <p:spPr>
            <a:xfrm>
              <a:off x="5117375" y="3338600"/>
              <a:ext cx="26625" cy="35350"/>
            </a:xfrm>
            <a:custGeom>
              <a:avLst/>
              <a:gdLst/>
              <a:ahLst/>
              <a:cxnLst/>
              <a:rect l="l" t="t" r="r" b="b"/>
              <a:pathLst>
                <a:path w="1065" h="1414" extrusionOk="0">
                  <a:moveTo>
                    <a:pt x="901" y="0"/>
                  </a:moveTo>
                  <a:cubicBezTo>
                    <a:pt x="854" y="0"/>
                    <a:pt x="796" y="7"/>
                    <a:pt x="730" y="26"/>
                  </a:cubicBezTo>
                  <a:cubicBezTo>
                    <a:pt x="92" y="209"/>
                    <a:pt x="1" y="1060"/>
                    <a:pt x="609" y="1364"/>
                  </a:cubicBezTo>
                  <a:cubicBezTo>
                    <a:pt x="687" y="1403"/>
                    <a:pt x="759" y="1414"/>
                    <a:pt x="814" y="1414"/>
                  </a:cubicBezTo>
                  <a:cubicBezTo>
                    <a:pt x="888" y="1414"/>
                    <a:pt x="930" y="1394"/>
                    <a:pt x="913" y="1394"/>
                  </a:cubicBezTo>
                  <a:cubicBezTo>
                    <a:pt x="913" y="1333"/>
                    <a:pt x="821" y="1333"/>
                    <a:pt x="670" y="1212"/>
                  </a:cubicBezTo>
                  <a:cubicBezTo>
                    <a:pt x="274" y="938"/>
                    <a:pt x="335" y="361"/>
                    <a:pt x="761" y="148"/>
                  </a:cubicBezTo>
                  <a:cubicBezTo>
                    <a:pt x="913" y="87"/>
                    <a:pt x="1034" y="87"/>
                    <a:pt x="1065" y="57"/>
                  </a:cubicBezTo>
                  <a:cubicBezTo>
                    <a:pt x="1065" y="36"/>
                    <a:pt x="1007" y="0"/>
                    <a:pt x="901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3"/>
            <p:cNvSpPr/>
            <p:nvPr/>
          </p:nvSpPr>
          <p:spPr>
            <a:xfrm>
              <a:off x="5100675" y="3373450"/>
              <a:ext cx="36500" cy="34350"/>
            </a:xfrm>
            <a:custGeom>
              <a:avLst/>
              <a:gdLst/>
              <a:ahLst/>
              <a:cxnLst/>
              <a:rect l="l" t="t" r="r" b="b"/>
              <a:pathLst>
                <a:path w="1460" h="1374" extrusionOk="0">
                  <a:moveTo>
                    <a:pt x="699" y="0"/>
                  </a:moveTo>
                  <a:cubicBezTo>
                    <a:pt x="486" y="0"/>
                    <a:pt x="304" y="91"/>
                    <a:pt x="213" y="243"/>
                  </a:cubicBezTo>
                  <a:cubicBezTo>
                    <a:pt x="61" y="426"/>
                    <a:pt x="0" y="638"/>
                    <a:pt x="61" y="851"/>
                  </a:cubicBezTo>
                  <a:cubicBezTo>
                    <a:pt x="122" y="1094"/>
                    <a:pt x="334" y="1277"/>
                    <a:pt x="578" y="1368"/>
                  </a:cubicBezTo>
                  <a:cubicBezTo>
                    <a:pt x="612" y="1372"/>
                    <a:pt x="646" y="1374"/>
                    <a:pt x="679" y="1374"/>
                  </a:cubicBezTo>
                  <a:cubicBezTo>
                    <a:pt x="911" y="1374"/>
                    <a:pt x="1117" y="1281"/>
                    <a:pt x="1277" y="1094"/>
                  </a:cubicBezTo>
                  <a:cubicBezTo>
                    <a:pt x="1398" y="942"/>
                    <a:pt x="1459" y="730"/>
                    <a:pt x="1398" y="517"/>
                  </a:cubicBezTo>
                  <a:cubicBezTo>
                    <a:pt x="1368" y="395"/>
                    <a:pt x="1338" y="243"/>
                    <a:pt x="1246" y="152"/>
                  </a:cubicBezTo>
                  <a:cubicBezTo>
                    <a:pt x="1186" y="61"/>
                    <a:pt x="1155" y="31"/>
                    <a:pt x="1155" y="30"/>
                  </a:cubicBezTo>
                  <a:lnTo>
                    <a:pt x="1155" y="30"/>
                  </a:lnTo>
                  <a:cubicBezTo>
                    <a:pt x="1246" y="182"/>
                    <a:pt x="1307" y="334"/>
                    <a:pt x="1368" y="517"/>
                  </a:cubicBezTo>
                  <a:cubicBezTo>
                    <a:pt x="1440" y="968"/>
                    <a:pt x="1073" y="1248"/>
                    <a:pt x="718" y="1248"/>
                  </a:cubicBezTo>
                  <a:cubicBezTo>
                    <a:pt x="475" y="1248"/>
                    <a:pt x="238" y="1117"/>
                    <a:pt x="152" y="821"/>
                  </a:cubicBezTo>
                  <a:cubicBezTo>
                    <a:pt x="91" y="638"/>
                    <a:pt x="122" y="426"/>
                    <a:pt x="243" y="274"/>
                  </a:cubicBezTo>
                  <a:cubicBezTo>
                    <a:pt x="365" y="152"/>
                    <a:pt x="517" y="30"/>
                    <a:pt x="699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3"/>
            <p:cNvSpPr/>
            <p:nvPr/>
          </p:nvSpPr>
          <p:spPr>
            <a:xfrm>
              <a:off x="4922100" y="3577850"/>
              <a:ext cx="221150" cy="345025"/>
            </a:xfrm>
            <a:custGeom>
              <a:avLst/>
              <a:gdLst/>
              <a:ahLst/>
              <a:cxnLst/>
              <a:rect l="l" t="t" r="r" b="b"/>
              <a:pathLst>
                <a:path w="8846" h="13801" extrusionOk="0">
                  <a:moveTo>
                    <a:pt x="6353" y="1"/>
                  </a:moveTo>
                  <a:cubicBezTo>
                    <a:pt x="6353" y="1"/>
                    <a:pt x="2705" y="61"/>
                    <a:pt x="851" y="4864"/>
                  </a:cubicBezTo>
                  <a:cubicBezTo>
                    <a:pt x="0" y="7143"/>
                    <a:pt x="0" y="9636"/>
                    <a:pt x="821" y="11916"/>
                  </a:cubicBezTo>
                  <a:lnTo>
                    <a:pt x="1490" y="13800"/>
                  </a:lnTo>
                  <a:lnTo>
                    <a:pt x="8845" y="11672"/>
                  </a:lnTo>
                  <a:lnTo>
                    <a:pt x="6353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3"/>
            <p:cNvSpPr/>
            <p:nvPr/>
          </p:nvSpPr>
          <p:spPr>
            <a:xfrm>
              <a:off x="5408425" y="3752625"/>
              <a:ext cx="52450" cy="307025"/>
            </a:xfrm>
            <a:custGeom>
              <a:avLst/>
              <a:gdLst/>
              <a:ahLst/>
              <a:cxnLst/>
              <a:rect l="l" t="t" r="r" b="b"/>
              <a:pathLst>
                <a:path w="2098" h="12281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52"/>
                    <a:pt x="122" y="335"/>
                    <a:pt x="213" y="456"/>
                  </a:cubicBezTo>
                  <a:lnTo>
                    <a:pt x="851" y="1703"/>
                  </a:lnTo>
                  <a:cubicBezTo>
                    <a:pt x="1155" y="2280"/>
                    <a:pt x="1429" y="2918"/>
                    <a:pt x="1642" y="3557"/>
                  </a:cubicBezTo>
                  <a:cubicBezTo>
                    <a:pt x="1915" y="4347"/>
                    <a:pt x="1946" y="5168"/>
                    <a:pt x="1763" y="5958"/>
                  </a:cubicBezTo>
                  <a:cubicBezTo>
                    <a:pt x="1551" y="6809"/>
                    <a:pt x="1247" y="7630"/>
                    <a:pt x="1064" y="8390"/>
                  </a:cubicBezTo>
                  <a:cubicBezTo>
                    <a:pt x="912" y="9028"/>
                    <a:pt x="791" y="9727"/>
                    <a:pt x="730" y="10396"/>
                  </a:cubicBezTo>
                  <a:cubicBezTo>
                    <a:pt x="699" y="10852"/>
                    <a:pt x="669" y="11308"/>
                    <a:pt x="669" y="11764"/>
                  </a:cubicBezTo>
                  <a:cubicBezTo>
                    <a:pt x="669" y="11946"/>
                    <a:pt x="669" y="12098"/>
                    <a:pt x="699" y="12280"/>
                  </a:cubicBezTo>
                  <a:cubicBezTo>
                    <a:pt x="730" y="12128"/>
                    <a:pt x="760" y="11946"/>
                    <a:pt x="760" y="11764"/>
                  </a:cubicBezTo>
                  <a:cubicBezTo>
                    <a:pt x="760" y="11460"/>
                    <a:pt x="791" y="10973"/>
                    <a:pt x="882" y="10396"/>
                  </a:cubicBezTo>
                  <a:cubicBezTo>
                    <a:pt x="973" y="9727"/>
                    <a:pt x="1095" y="9089"/>
                    <a:pt x="1247" y="8420"/>
                  </a:cubicBezTo>
                  <a:cubicBezTo>
                    <a:pt x="1429" y="7660"/>
                    <a:pt x="1733" y="6870"/>
                    <a:pt x="1946" y="6019"/>
                  </a:cubicBezTo>
                  <a:cubicBezTo>
                    <a:pt x="2067" y="5593"/>
                    <a:pt x="2098" y="5137"/>
                    <a:pt x="2067" y="4712"/>
                  </a:cubicBezTo>
                  <a:cubicBezTo>
                    <a:pt x="2006" y="4286"/>
                    <a:pt x="1946" y="3891"/>
                    <a:pt x="1794" y="3496"/>
                  </a:cubicBezTo>
                  <a:cubicBezTo>
                    <a:pt x="1581" y="2858"/>
                    <a:pt x="1307" y="2219"/>
                    <a:pt x="973" y="1611"/>
                  </a:cubicBezTo>
                  <a:cubicBezTo>
                    <a:pt x="699" y="1125"/>
                    <a:pt x="456" y="700"/>
                    <a:pt x="274" y="426"/>
                  </a:cubicBezTo>
                  <a:cubicBezTo>
                    <a:pt x="21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3"/>
            <p:cNvSpPr/>
            <p:nvPr/>
          </p:nvSpPr>
          <p:spPr>
            <a:xfrm>
              <a:off x="5143225" y="3541375"/>
              <a:ext cx="155025" cy="36500"/>
            </a:xfrm>
            <a:custGeom>
              <a:avLst/>
              <a:gdLst/>
              <a:ahLst/>
              <a:cxnLst/>
              <a:rect l="l" t="t" r="r" b="b"/>
              <a:pathLst>
                <a:path w="6201" h="1460" extrusionOk="0">
                  <a:moveTo>
                    <a:pt x="0" y="1"/>
                  </a:moveTo>
                  <a:lnTo>
                    <a:pt x="0" y="1460"/>
                  </a:lnTo>
                  <a:lnTo>
                    <a:pt x="6201" y="1460"/>
                  </a:lnTo>
                  <a:lnTo>
                    <a:pt x="6201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3"/>
            <p:cNvSpPr/>
            <p:nvPr/>
          </p:nvSpPr>
          <p:spPr>
            <a:xfrm>
              <a:off x="5260250" y="3575575"/>
              <a:ext cx="69925" cy="683150"/>
            </a:xfrm>
            <a:custGeom>
              <a:avLst/>
              <a:gdLst/>
              <a:ahLst/>
              <a:cxnLst/>
              <a:rect l="l" t="t" r="r" b="b"/>
              <a:pathLst>
                <a:path w="2797" h="27326" extrusionOk="0">
                  <a:moveTo>
                    <a:pt x="0" y="0"/>
                  </a:moveTo>
                  <a:cubicBezTo>
                    <a:pt x="0" y="122"/>
                    <a:pt x="0" y="213"/>
                    <a:pt x="31" y="304"/>
                  </a:cubicBezTo>
                  <a:cubicBezTo>
                    <a:pt x="61" y="487"/>
                    <a:pt x="91" y="760"/>
                    <a:pt x="152" y="1095"/>
                  </a:cubicBezTo>
                  <a:cubicBezTo>
                    <a:pt x="243" y="1794"/>
                    <a:pt x="395" y="2766"/>
                    <a:pt x="578" y="3982"/>
                  </a:cubicBezTo>
                  <a:cubicBezTo>
                    <a:pt x="912" y="6444"/>
                    <a:pt x="1338" y="9848"/>
                    <a:pt x="1733" y="13648"/>
                  </a:cubicBezTo>
                  <a:cubicBezTo>
                    <a:pt x="2098" y="17417"/>
                    <a:pt x="2310" y="20852"/>
                    <a:pt x="2493" y="23314"/>
                  </a:cubicBezTo>
                  <a:cubicBezTo>
                    <a:pt x="2553" y="24560"/>
                    <a:pt x="2645" y="25533"/>
                    <a:pt x="2675" y="26262"/>
                  </a:cubicBezTo>
                  <a:cubicBezTo>
                    <a:pt x="2705" y="26596"/>
                    <a:pt x="2705" y="26870"/>
                    <a:pt x="2736" y="27052"/>
                  </a:cubicBezTo>
                  <a:cubicBezTo>
                    <a:pt x="2736" y="27144"/>
                    <a:pt x="2736" y="27235"/>
                    <a:pt x="2766" y="27326"/>
                  </a:cubicBezTo>
                  <a:cubicBezTo>
                    <a:pt x="2797" y="27235"/>
                    <a:pt x="2797" y="27144"/>
                    <a:pt x="2797" y="27052"/>
                  </a:cubicBezTo>
                  <a:cubicBezTo>
                    <a:pt x="2766" y="26840"/>
                    <a:pt x="2766" y="26596"/>
                    <a:pt x="2766" y="26262"/>
                  </a:cubicBezTo>
                  <a:cubicBezTo>
                    <a:pt x="2736" y="25563"/>
                    <a:pt x="2705" y="24560"/>
                    <a:pt x="2645" y="23314"/>
                  </a:cubicBezTo>
                  <a:cubicBezTo>
                    <a:pt x="2523" y="20852"/>
                    <a:pt x="2310" y="17387"/>
                    <a:pt x="1946" y="13618"/>
                  </a:cubicBezTo>
                  <a:cubicBezTo>
                    <a:pt x="1581" y="9848"/>
                    <a:pt x="1094" y="6444"/>
                    <a:pt x="730" y="3982"/>
                  </a:cubicBezTo>
                  <a:cubicBezTo>
                    <a:pt x="517" y="2736"/>
                    <a:pt x="365" y="1763"/>
                    <a:pt x="213" y="1064"/>
                  </a:cubicBezTo>
                  <a:cubicBezTo>
                    <a:pt x="152" y="730"/>
                    <a:pt x="91" y="487"/>
                    <a:pt x="61" y="274"/>
                  </a:cubicBezTo>
                  <a:cubicBezTo>
                    <a:pt x="61" y="183"/>
                    <a:pt x="31" y="9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3"/>
            <p:cNvSpPr/>
            <p:nvPr/>
          </p:nvSpPr>
          <p:spPr>
            <a:xfrm>
              <a:off x="5142450" y="3541375"/>
              <a:ext cx="117050" cy="63100"/>
            </a:xfrm>
            <a:custGeom>
              <a:avLst/>
              <a:gdLst/>
              <a:ahLst/>
              <a:cxnLst/>
              <a:rect l="l" t="t" r="r" b="b"/>
              <a:pathLst>
                <a:path w="4682" h="2524" extrusionOk="0">
                  <a:moveTo>
                    <a:pt x="4560" y="1"/>
                  </a:moveTo>
                  <a:lnTo>
                    <a:pt x="4560" y="1"/>
                  </a:lnTo>
                  <a:cubicBezTo>
                    <a:pt x="4530" y="1"/>
                    <a:pt x="4591" y="396"/>
                    <a:pt x="4560" y="973"/>
                  </a:cubicBezTo>
                  <a:cubicBezTo>
                    <a:pt x="4530" y="1308"/>
                    <a:pt x="4408" y="1642"/>
                    <a:pt x="4195" y="1885"/>
                  </a:cubicBezTo>
                  <a:cubicBezTo>
                    <a:pt x="3945" y="2163"/>
                    <a:pt x="3592" y="2314"/>
                    <a:pt x="3208" y="2314"/>
                  </a:cubicBezTo>
                  <a:cubicBezTo>
                    <a:pt x="3172" y="2314"/>
                    <a:pt x="3137" y="2313"/>
                    <a:pt x="3101" y="2311"/>
                  </a:cubicBezTo>
                  <a:cubicBezTo>
                    <a:pt x="2341" y="2280"/>
                    <a:pt x="1581" y="2098"/>
                    <a:pt x="882" y="1794"/>
                  </a:cubicBezTo>
                  <a:cubicBezTo>
                    <a:pt x="335" y="1551"/>
                    <a:pt x="1" y="1338"/>
                    <a:pt x="1" y="1338"/>
                  </a:cubicBezTo>
                  <a:lnTo>
                    <a:pt x="1" y="1338"/>
                  </a:lnTo>
                  <a:cubicBezTo>
                    <a:pt x="244" y="1581"/>
                    <a:pt x="518" y="1763"/>
                    <a:pt x="822" y="1915"/>
                  </a:cubicBezTo>
                  <a:cubicBezTo>
                    <a:pt x="1521" y="2280"/>
                    <a:pt x="2281" y="2463"/>
                    <a:pt x="3101" y="2523"/>
                  </a:cubicBezTo>
                  <a:cubicBezTo>
                    <a:pt x="3314" y="2523"/>
                    <a:pt x="3557" y="2463"/>
                    <a:pt x="3770" y="2402"/>
                  </a:cubicBezTo>
                  <a:cubicBezTo>
                    <a:pt x="3983" y="2311"/>
                    <a:pt x="4165" y="2189"/>
                    <a:pt x="4317" y="2007"/>
                  </a:cubicBezTo>
                  <a:cubicBezTo>
                    <a:pt x="4560" y="1733"/>
                    <a:pt x="4682" y="1368"/>
                    <a:pt x="4682" y="1004"/>
                  </a:cubicBezTo>
                  <a:cubicBezTo>
                    <a:pt x="4682" y="760"/>
                    <a:pt x="4682" y="517"/>
                    <a:pt x="4621" y="274"/>
                  </a:cubicBezTo>
                  <a:cubicBezTo>
                    <a:pt x="4621" y="183"/>
                    <a:pt x="4591" y="92"/>
                    <a:pt x="456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3"/>
            <p:cNvSpPr/>
            <p:nvPr/>
          </p:nvSpPr>
          <p:spPr>
            <a:xfrm>
              <a:off x="5254175" y="3542125"/>
              <a:ext cx="46375" cy="53725"/>
            </a:xfrm>
            <a:custGeom>
              <a:avLst/>
              <a:gdLst/>
              <a:ahLst/>
              <a:cxnLst/>
              <a:rect l="l" t="t" r="r" b="b"/>
              <a:pathLst>
                <a:path w="1855" h="2149" extrusionOk="0">
                  <a:moveTo>
                    <a:pt x="91" y="1"/>
                  </a:moveTo>
                  <a:cubicBezTo>
                    <a:pt x="30" y="153"/>
                    <a:pt x="0" y="366"/>
                    <a:pt x="30" y="548"/>
                  </a:cubicBezTo>
                  <a:cubicBezTo>
                    <a:pt x="0" y="761"/>
                    <a:pt x="0" y="943"/>
                    <a:pt x="30" y="1156"/>
                  </a:cubicBezTo>
                  <a:cubicBezTo>
                    <a:pt x="30" y="1430"/>
                    <a:pt x="122" y="1673"/>
                    <a:pt x="304" y="1885"/>
                  </a:cubicBezTo>
                  <a:cubicBezTo>
                    <a:pt x="426" y="2007"/>
                    <a:pt x="547" y="2068"/>
                    <a:pt x="699" y="2098"/>
                  </a:cubicBezTo>
                  <a:cubicBezTo>
                    <a:pt x="770" y="2134"/>
                    <a:pt x="842" y="2149"/>
                    <a:pt x="919" y="2149"/>
                  </a:cubicBezTo>
                  <a:cubicBezTo>
                    <a:pt x="974" y="2149"/>
                    <a:pt x="1031" y="2141"/>
                    <a:pt x="1094" y="2129"/>
                  </a:cubicBezTo>
                  <a:cubicBezTo>
                    <a:pt x="1307" y="2068"/>
                    <a:pt x="1489" y="1946"/>
                    <a:pt x="1611" y="1764"/>
                  </a:cubicBezTo>
                  <a:cubicBezTo>
                    <a:pt x="1854" y="1460"/>
                    <a:pt x="1824" y="1217"/>
                    <a:pt x="1793" y="1217"/>
                  </a:cubicBezTo>
                  <a:lnTo>
                    <a:pt x="1793" y="1217"/>
                  </a:lnTo>
                  <a:cubicBezTo>
                    <a:pt x="1733" y="1369"/>
                    <a:pt x="1641" y="1521"/>
                    <a:pt x="1520" y="1673"/>
                  </a:cubicBezTo>
                  <a:cubicBezTo>
                    <a:pt x="1398" y="1794"/>
                    <a:pt x="1246" y="1916"/>
                    <a:pt x="1064" y="1946"/>
                  </a:cubicBezTo>
                  <a:cubicBezTo>
                    <a:pt x="1028" y="1955"/>
                    <a:pt x="995" y="1959"/>
                    <a:pt x="964" y="1959"/>
                  </a:cubicBezTo>
                  <a:cubicBezTo>
                    <a:pt x="889" y="1959"/>
                    <a:pt x="824" y="1937"/>
                    <a:pt x="760" y="1916"/>
                  </a:cubicBezTo>
                  <a:cubicBezTo>
                    <a:pt x="638" y="1885"/>
                    <a:pt x="547" y="1825"/>
                    <a:pt x="486" y="1764"/>
                  </a:cubicBezTo>
                  <a:cubicBezTo>
                    <a:pt x="334" y="1581"/>
                    <a:pt x="243" y="1369"/>
                    <a:pt x="243" y="1126"/>
                  </a:cubicBezTo>
                  <a:cubicBezTo>
                    <a:pt x="182" y="913"/>
                    <a:pt x="182" y="700"/>
                    <a:pt x="182" y="548"/>
                  </a:cubicBezTo>
                  <a:cubicBezTo>
                    <a:pt x="182" y="366"/>
                    <a:pt x="152" y="153"/>
                    <a:pt x="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3"/>
            <p:cNvSpPr/>
            <p:nvPr/>
          </p:nvSpPr>
          <p:spPr>
            <a:xfrm>
              <a:off x="4987450" y="3641675"/>
              <a:ext cx="34200" cy="31950"/>
            </a:xfrm>
            <a:custGeom>
              <a:avLst/>
              <a:gdLst/>
              <a:ahLst/>
              <a:cxnLst/>
              <a:rect l="l" t="t" r="r" b="b"/>
              <a:pathLst>
                <a:path w="1368" h="1278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1"/>
                    <a:pt x="365" y="214"/>
                    <a:pt x="760" y="578"/>
                  </a:cubicBezTo>
                  <a:cubicBezTo>
                    <a:pt x="1125" y="913"/>
                    <a:pt x="1338" y="1277"/>
                    <a:pt x="1368" y="1277"/>
                  </a:cubicBezTo>
                  <a:cubicBezTo>
                    <a:pt x="1246" y="973"/>
                    <a:pt x="1034" y="730"/>
                    <a:pt x="790" y="517"/>
                  </a:cubicBezTo>
                  <a:cubicBezTo>
                    <a:pt x="578" y="305"/>
                    <a:pt x="304" y="122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5007200" y="3631800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1"/>
                  </a:moveTo>
                  <a:cubicBezTo>
                    <a:pt x="0" y="183"/>
                    <a:pt x="0" y="365"/>
                    <a:pt x="31" y="578"/>
                  </a:cubicBezTo>
                  <a:cubicBezTo>
                    <a:pt x="31" y="760"/>
                    <a:pt x="61" y="943"/>
                    <a:pt x="152" y="1095"/>
                  </a:cubicBezTo>
                  <a:cubicBezTo>
                    <a:pt x="183" y="1095"/>
                    <a:pt x="122" y="852"/>
                    <a:pt x="122" y="548"/>
                  </a:cubicBezTo>
                  <a:cubicBezTo>
                    <a:pt x="122" y="365"/>
                    <a:pt x="92" y="183"/>
                    <a:pt x="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3"/>
            <p:cNvSpPr/>
            <p:nvPr/>
          </p:nvSpPr>
          <p:spPr>
            <a:xfrm>
              <a:off x="4995050" y="3662950"/>
              <a:ext cx="19000" cy="4150"/>
            </a:xfrm>
            <a:custGeom>
              <a:avLst/>
              <a:gdLst/>
              <a:ahLst/>
              <a:cxnLst/>
              <a:rect l="l" t="t" r="r" b="b"/>
              <a:pathLst>
                <a:path w="760" h="166" extrusionOk="0">
                  <a:moveTo>
                    <a:pt x="760" y="1"/>
                  </a:moveTo>
                  <a:cubicBezTo>
                    <a:pt x="638" y="1"/>
                    <a:pt x="517" y="1"/>
                    <a:pt x="395" y="62"/>
                  </a:cubicBezTo>
                  <a:cubicBezTo>
                    <a:pt x="243" y="62"/>
                    <a:pt x="122" y="92"/>
                    <a:pt x="0" y="153"/>
                  </a:cubicBezTo>
                  <a:cubicBezTo>
                    <a:pt x="45" y="162"/>
                    <a:pt x="87" y="165"/>
                    <a:pt x="127" y="165"/>
                  </a:cubicBezTo>
                  <a:cubicBezTo>
                    <a:pt x="223" y="165"/>
                    <a:pt x="309" y="144"/>
                    <a:pt x="395" y="122"/>
                  </a:cubicBezTo>
                  <a:cubicBezTo>
                    <a:pt x="517" y="122"/>
                    <a:pt x="638" y="62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3"/>
            <p:cNvSpPr/>
            <p:nvPr/>
          </p:nvSpPr>
          <p:spPr>
            <a:xfrm>
              <a:off x="5363600" y="3870400"/>
              <a:ext cx="34975" cy="31200"/>
            </a:xfrm>
            <a:custGeom>
              <a:avLst/>
              <a:gdLst/>
              <a:ahLst/>
              <a:cxnLst/>
              <a:rect l="l" t="t" r="r" b="b"/>
              <a:pathLst>
                <a:path w="1399" h="1248" extrusionOk="0">
                  <a:moveTo>
                    <a:pt x="30" y="1"/>
                  </a:moveTo>
                  <a:cubicBezTo>
                    <a:pt x="0" y="1"/>
                    <a:pt x="395" y="214"/>
                    <a:pt x="760" y="548"/>
                  </a:cubicBezTo>
                  <a:cubicBezTo>
                    <a:pt x="1125" y="913"/>
                    <a:pt x="1368" y="1247"/>
                    <a:pt x="1398" y="1247"/>
                  </a:cubicBezTo>
                  <a:cubicBezTo>
                    <a:pt x="1246" y="973"/>
                    <a:pt x="1064" y="700"/>
                    <a:pt x="821" y="518"/>
                  </a:cubicBezTo>
                  <a:cubicBezTo>
                    <a:pt x="608" y="274"/>
                    <a:pt x="334" y="92"/>
                    <a:pt x="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3"/>
            <p:cNvSpPr/>
            <p:nvPr/>
          </p:nvSpPr>
          <p:spPr>
            <a:xfrm>
              <a:off x="5384100" y="3860525"/>
              <a:ext cx="3825" cy="27375"/>
            </a:xfrm>
            <a:custGeom>
              <a:avLst/>
              <a:gdLst/>
              <a:ahLst/>
              <a:cxnLst/>
              <a:rect l="l" t="t" r="r" b="b"/>
              <a:pathLst>
                <a:path w="153" h="1095" extrusionOk="0">
                  <a:moveTo>
                    <a:pt x="31" y="1"/>
                  </a:moveTo>
                  <a:cubicBezTo>
                    <a:pt x="1" y="183"/>
                    <a:pt x="1" y="365"/>
                    <a:pt x="1" y="548"/>
                  </a:cubicBezTo>
                  <a:cubicBezTo>
                    <a:pt x="1" y="730"/>
                    <a:pt x="61" y="913"/>
                    <a:pt x="122" y="1095"/>
                  </a:cubicBezTo>
                  <a:cubicBezTo>
                    <a:pt x="153" y="1095"/>
                    <a:pt x="92" y="852"/>
                    <a:pt x="92" y="548"/>
                  </a:cubicBezTo>
                  <a:cubicBezTo>
                    <a:pt x="92" y="365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3"/>
            <p:cNvSpPr/>
            <p:nvPr/>
          </p:nvSpPr>
          <p:spPr>
            <a:xfrm>
              <a:off x="5371950" y="3891375"/>
              <a:ext cx="19025" cy="4125"/>
            </a:xfrm>
            <a:custGeom>
              <a:avLst/>
              <a:gdLst/>
              <a:ahLst/>
              <a:cxnLst/>
              <a:rect l="l" t="t" r="r" b="b"/>
              <a:pathLst>
                <a:path w="761" h="165" extrusionOk="0">
                  <a:moveTo>
                    <a:pt x="647" y="0"/>
                  </a:moveTo>
                  <a:cubicBezTo>
                    <a:pt x="552" y="0"/>
                    <a:pt x="451" y="22"/>
                    <a:pt x="365" y="43"/>
                  </a:cubicBezTo>
                  <a:cubicBezTo>
                    <a:pt x="244" y="43"/>
                    <a:pt x="122" y="104"/>
                    <a:pt x="0" y="165"/>
                  </a:cubicBezTo>
                  <a:cubicBezTo>
                    <a:pt x="122" y="165"/>
                    <a:pt x="244" y="165"/>
                    <a:pt x="365" y="134"/>
                  </a:cubicBezTo>
                  <a:cubicBezTo>
                    <a:pt x="517" y="104"/>
                    <a:pt x="639" y="74"/>
                    <a:pt x="760" y="13"/>
                  </a:cubicBezTo>
                  <a:cubicBezTo>
                    <a:pt x="725" y="4"/>
                    <a:pt x="686" y="0"/>
                    <a:pt x="6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5038350" y="4193350"/>
              <a:ext cx="34225" cy="31200"/>
            </a:xfrm>
            <a:custGeom>
              <a:avLst/>
              <a:gdLst/>
              <a:ahLst/>
              <a:cxnLst/>
              <a:rect l="l" t="t" r="r" b="b"/>
              <a:pathLst>
                <a:path w="1369" h="1248" extrusionOk="0">
                  <a:moveTo>
                    <a:pt x="1" y="1"/>
                  </a:moveTo>
                  <a:cubicBezTo>
                    <a:pt x="1" y="31"/>
                    <a:pt x="365" y="214"/>
                    <a:pt x="730" y="578"/>
                  </a:cubicBezTo>
                  <a:cubicBezTo>
                    <a:pt x="943" y="791"/>
                    <a:pt x="1156" y="1004"/>
                    <a:pt x="1368" y="1247"/>
                  </a:cubicBezTo>
                  <a:cubicBezTo>
                    <a:pt x="1216" y="974"/>
                    <a:pt x="1034" y="700"/>
                    <a:pt x="791" y="518"/>
                  </a:cubicBezTo>
                  <a:cubicBezTo>
                    <a:pt x="578" y="274"/>
                    <a:pt x="305" y="123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5058100" y="4183475"/>
              <a:ext cx="3825" cy="27400"/>
            </a:xfrm>
            <a:custGeom>
              <a:avLst/>
              <a:gdLst/>
              <a:ahLst/>
              <a:cxnLst/>
              <a:rect l="l" t="t" r="r" b="b"/>
              <a:pathLst>
                <a:path w="153" h="1096" extrusionOk="0">
                  <a:moveTo>
                    <a:pt x="31" y="1"/>
                  </a:moveTo>
                  <a:cubicBezTo>
                    <a:pt x="1" y="183"/>
                    <a:pt x="1" y="366"/>
                    <a:pt x="31" y="548"/>
                  </a:cubicBezTo>
                  <a:cubicBezTo>
                    <a:pt x="1" y="730"/>
                    <a:pt x="62" y="943"/>
                    <a:pt x="123" y="1095"/>
                  </a:cubicBezTo>
                  <a:cubicBezTo>
                    <a:pt x="153" y="1095"/>
                    <a:pt x="123" y="852"/>
                    <a:pt x="92" y="548"/>
                  </a:cubicBezTo>
                  <a:cubicBezTo>
                    <a:pt x="92" y="366"/>
                    <a:pt x="92" y="183"/>
                    <a:pt x="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5045950" y="4214650"/>
              <a:ext cx="19025" cy="3800"/>
            </a:xfrm>
            <a:custGeom>
              <a:avLst/>
              <a:gdLst/>
              <a:ahLst/>
              <a:cxnLst/>
              <a:rect l="l" t="t" r="r" b="b"/>
              <a:pathLst>
                <a:path w="761" h="152" extrusionOk="0">
                  <a:moveTo>
                    <a:pt x="761" y="0"/>
                  </a:moveTo>
                  <a:cubicBezTo>
                    <a:pt x="639" y="0"/>
                    <a:pt x="487" y="0"/>
                    <a:pt x="365" y="30"/>
                  </a:cubicBezTo>
                  <a:cubicBezTo>
                    <a:pt x="244" y="61"/>
                    <a:pt x="122" y="91"/>
                    <a:pt x="1" y="152"/>
                  </a:cubicBezTo>
                  <a:cubicBezTo>
                    <a:pt x="122" y="152"/>
                    <a:pt x="244" y="152"/>
                    <a:pt x="365" y="122"/>
                  </a:cubicBezTo>
                  <a:cubicBezTo>
                    <a:pt x="517" y="122"/>
                    <a:pt x="639" y="61"/>
                    <a:pt x="7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3"/>
            <p:cNvSpPr/>
            <p:nvPr/>
          </p:nvSpPr>
          <p:spPr>
            <a:xfrm>
              <a:off x="5195650" y="37837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0" y="354"/>
                    <a:pt x="608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517" y="1097"/>
                    <a:pt x="912" y="580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3"/>
            <p:cNvSpPr/>
            <p:nvPr/>
          </p:nvSpPr>
          <p:spPr>
            <a:xfrm>
              <a:off x="5208575" y="3802275"/>
              <a:ext cx="26625" cy="5300"/>
            </a:xfrm>
            <a:custGeom>
              <a:avLst/>
              <a:gdLst/>
              <a:ahLst/>
              <a:cxnLst/>
              <a:rect l="l" t="t" r="r" b="b"/>
              <a:pathLst>
                <a:path w="1065" h="212" extrusionOk="0">
                  <a:moveTo>
                    <a:pt x="838" y="1"/>
                  </a:moveTo>
                  <a:cubicBezTo>
                    <a:pt x="731" y="1"/>
                    <a:pt x="624" y="15"/>
                    <a:pt x="517" y="51"/>
                  </a:cubicBezTo>
                  <a:cubicBezTo>
                    <a:pt x="335" y="51"/>
                    <a:pt x="152" y="112"/>
                    <a:pt x="0" y="203"/>
                  </a:cubicBezTo>
                  <a:cubicBezTo>
                    <a:pt x="0" y="209"/>
                    <a:pt x="8" y="211"/>
                    <a:pt x="24" y="211"/>
                  </a:cubicBezTo>
                  <a:cubicBezTo>
                    <a:pt x="92" y="211"/>
                    <a:pt x="299" y="161"/>
                    <a:pt x="547" y="112"/>
                  </a:cubicBezTo>
                  <a:cubicBezTo>
                    <a:pt x="730" y="112"/>
                    <a:pt x="912" y="81"/>
                    <a:pt x="1064" y="21"/>
                  </a:cubicBezTo>
                  <a:cubicBezTo>
                    <a:pt x="989" y="8"/>
                    <a:pt x="913" y="1"/>
                    <a:pt x="8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3"/>
            <p:cNvSpPr/>
            <p:nvPr/>
          </p:nvSpPr>
          <p:spPr>
            <a:xfrm>
              <a:off x="5199450" y="3792900"/>
              <a:ext cx="5350" cy="18250"/>
            </a:xfrm>
            <a:custGeom>
              <a:avLst/>
              <a:gdLst/>
              <a:ahLst/>
              <a:cxnLst/>
              <a:rect l="l" t="t" r="r" b="b"/>
              <a:pathLst>
                <a:path w="214" h="730" extrusionOk="0">
                  <a:moveTo>
                    <a:pt x="1" y="0"/>
                  </a:moveTo>
                  <a:cubicBezTo>
                    <a:pt x="1" y="122"/>
                    <a:pt x="31" y="244"/>
                    <a:pt x="61" y="365"/>
                  </a:cubicBezTo>
                  <a:cubicBezTo>
                    <a:pt x="92" y="487"/>
                    <a:pt x="153" y="608"/>
                    <a:pt x="213" y="730"/>
                  </a:cubicBezTo>
                  <a:cubicBezTo>
                    <a:pt x="213" y="608"/>
                    <a:pt x="183" y="456"/>
                    <a:pt x="153" y="365"/>
                  </a:cubicBezTo>
                  <a:cubicBezTo>
                    <a:pt x="122" y="213"/>
                    <a:pt x="61" y="9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3"/>
            <p:cNvSpPr/>
            <p:nvPr/>
          </p:nvSpPr>
          <p:spPr>
            <a:xfrm>
              <a:off x="5452500" y="3740925"/>
              <a:ext cx="44850" cy="10300"/>
            </a:xfrm>
            <a:custGeom>
              <a:avLst/>
              <a:gdLst/>
              <a:ahLst/>
              <a:cxnLst/>
              <a:rect l="l" t="t" r="r" b="b"/>
              <a:pathLst>
                <a:path w="1794" h="412" extrusionOk="0">
                  <a:moveTo>
                    <a:pt x="423" y="1"/>
                  </a:moveTo>
                  <a:cubicBezTo>
                    <a:pt x="280" y="1"/>
                    <a:pt x="137" y="16"/>
                    <a:pt x="0" y="43"/>
                  </a:cubicBezTo>
                  <a:cubicBezTo>
                    <a:pt x="0" y="43"/>
                    <a:pt x="395" y="43"/>
                    <a:pt x="912" y="134"/>
                  </a:cubicBezTo>
                  <a:cubicBezTo>
                    <a:pt x="1390" y="247"/>
                    <a:pt x="1738" y="411"/>
                    <a:pt x="1788" y="411"/>
                  </a:cubicBezTo>
                  <a:cubicBezTo>
                    <a:pt x="1792" y="411"/>
                    <a:pt x="1794" y="410"/>
                    <a:pt x="1794" y="408"/>
                  </a:cubicBezTo>
                  <a:cubicBezTo>
                    <a:pt x="1550" y="225"/>
                    <a:pt x="1247" y="134"/>
                    <a:pt x="943" y="73"/>
                  </a:cubicBezTo>
                  <a:cubicBezTo>
                    <a:pt x="775" y="23"/>
                    <a:pt x="599" y="1"/>
                    <a:pt x="4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3"/>
            <p:cNvSpPr/>
            <p:nvPr/>
          </p:nvSpPr>
          <p:spPr>
            <a:xfrm>
              <a:off x="5465425" y="3723000"/>
              <a:ext cx="15975" cy="22050"/>
            </a:xfrm>
            <a:custGeom>
              <a:avLst/>
              <a:gdLst/>
              <a:ahLst/>
              <a:cxnLst/>
              <a:rect l="l" t="t" r="r" b="b"/>
              <a:pathLst>
                <a:path w="639" h="882" extrusionOk="0">
                  <a:moveTo>
                    <a:pt x="0" y="0"/>
                  </a:moveTo>
                  <a:cubicBezTo>
                    <a:pt x="61" y="152"/>
                    <a:pt x="152" y="334"/>
                    <a:pt x="274" y="486"/>
                  </a:cubicBezTo>
                  <a:cubicBezTo>
                    <a:pt x="334" y="638"/>
                    <a:pt x="486" y="790"/>
                    <a:pt x="638" y="882"/>
                  </a:cubicBezTo>
                  <a:cubicBezTo>
                    <a:pt x="638" y="851"/>
                    <a:pt x="486" y="699"/>
                    <a:pt x="334" y="426"/>
                  </a:cubicBezTo>
                  <a:cubicBezTo>
                    <a:pt x="243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3"/>
            <p:cNvSpPr/>
            <p:nvPr/>
          </p:nvSpPr>
          <p:spPr>
            <a:xfrm>
              <a:off x="5471500" y="3746550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578" y="0"/>
                  </a:moveTo>
                  <a:lnTo>
                    <a:pt x="578" y="0"/>
                  </a:lnTo>
                  <a:cubicBezTo>
                    <a:pt x="456" y="61"/>
                    <a:pt x="365" y="122"/>
                    <a:pt x="274" y="213"/>
                  </a:cubicBezTo>
                  <a:cubicBezTo>
                    <a:pt x="122" y="365"/>
                    <a:pt x="0" y="517"/>
                    <a:pt x="0" y="517"/>
                  </a:cubicBezTo>
                  <a:cubicBezTo>
                    <a:pt x="122" y="456"/>
                    <a:pt x="243" y="395"/>
                    <a:pt x="304" y="274"/>
                  </a:cubicBezTo>
                  <a:cubicBezTo>
                    <a:pt x="487" y="152"/>
                    <a:pt x="578" y="0"/>
                    <a:pt x="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3"/>
            <p:cNvSpPr/>
            <p:nvPr/>
          </p:nvSpPr>
          <p:spPr>
            <a:xfrm>
              <a:off x="5159175" y="3645425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1" y="1"/>
                  </a:moveTo>
                  <a:cubicBezTo>
                    <a:pt x="1083" y="1"/>
                    <a:pt x="931" y="354"/>
                    <a:pt x="639" y="763"/>
                  </a:cubicBezTo>
                  <a:cubicBezTo>
                    <a:pt x="305" y="1158"/>
                    <a:pt x="1" y="1401"/>
                    <a:pt x="1" y="1431"/>
                  </a:cubicBezTo>
                  <a:cubicBezTo>
                    <a:pt x="274" y="1279"/>
                    <a:pt x="517" y="1067"/>
                    <a:pt x="700" y="823"/>
                  </a:cubicBezTo>
                  <a:cubicBezTo>
                    <a:pt x="882" y="580"/>
                    <a:pt x="1034" y="307"/>
                    <a:pt x="1125" y="3"/>
                  </a:cubicBezTo>
                  <a:cubicBezTo>
                    <a:pt x="1124" y="2"/>
                    <a:pt x="1123" y="1"/>
                    <a:pt x="11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3"/>
            <p:cNvSpPr/>
            <p:nvPr/>
          </p:nvSpPr>
          <p:spPr>
            <a:xfrm>
              <a:off x="5172100" y="3664475"/>
              <a:ext cx="27375" cy="5350"/>
            </a:xfrm>
            <a:custGeom>
              <a:avLst/>
              <a:gdLst/>
              <a:ahLst/>
              <a:cxnLst/>
              <a:rect l="l" t="t" r="r" b="b"/>
              <a:pathLst>
                <a:path w="1095" h="214" extrusionOk="0">
                  <a:moveTo>
                    <a:pt x="1095" y="1"/>
                  </a:moveTo>
                  <a:cubicBezTo>
                    <a:pt x="882" y="1"/>
                    <a:pt x="699" y="1"/>
                    <a:pt x="517" y="31"/>
                  </a:cubicBezTo>
                  <a:cubicBezTo>
                    <a:pt x="335" y="31"/>
                    <a:pt x="152" y="92"/>
                    <a:pt x="0" y="213"/>
                  </a:cubicBezTo>
                  <a:cubicBezTo>
                    <a:pt x="0" y="213"/>
                    <a:pt x="243" y="153"/>
                    <a:pt x="547" y="122"/>
                  </a:cubicBezTo>
                  <a:cubicBezTo>
                    <a:pt x="730" y="92"/>
                    <a:pt x="912" y="61"/>
                    <a:pt x="10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3"/>
            <p:cNvSpPr/>
            <p:nvPr/>
          </p:nvSpPr>
          <p:spPr>
            <a:xfrm>
              <a:off x="5162975" y="3654600"/>
              <a:ext cx="5350" cy="19025"/>
            </a:xfrm>
            <a:custGeom>
              <a:avLst/>
              <a:gdLst/>
              <a:ahLst/>
              <a:cxnLst/>
              <a:rect l="l" t="t" r="r" b="b"/>
              <a:pathLst>
                <a:path w="214" h="761" extrusionOk="0">
                  <a:moveTo>
                    <a:pt x="1" y="0"/>
                  </a:moveTo>
                  <a:cubicBezTo>
                    <a:pt x="1" y="152"/>
                    <a:pt x="31" y="274"/>
                    <a:pt x="61" y="396"/>
                  </a:cubicBezTo>
                  <a:cubicBezTo>
                    <a:pt x="92" y="517"/>
                    <a:pt x="153" y="639"/>
                    <a:pt x="213" y="760"/>
                  </a:cubicBezTo>
                  <a:cubicBezTo>
                    <a:pt x="213" y="608"/>
                    <a:pt x="213" y="487"/>
                    <a:pt x="153" y="365"/>
                  </a:cubicBezTo>
                  <a:cubicBezTo>
                    <a:pt x="122" y="244"/>
                    <a:pt x="92" y="12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3"/>
            <p:cNvSpPr/>
            <p:nvPr/>
          </p:nvSpPr>
          <p:spPr>
            <a:xfrm>
              <a:off x="5504925" y="3898525"/>
              <a:ext cx="28150" cy="36500"/>
            </a:xfrm>
            <a:custGeom>
              <a:avLst/>
              <a:gdLst/>
              <a:ahLst/>
              <a:cxnLst/>
              <a:rect l="l" t="t" r="r" b="b"/>
              <a:pathLst>
                <a:path w="1126" h="1460" extrusionOk="0">
                  <a:moveTo>
                    <a:pt x="1125" y="0"/>
                  </a:moveTo>
                  <a:cubicBezTo>
                    <a:pt x="1095" y="0"/>
                    <a:pt x="912" y="365"/>
                    <a:pt x="609" y="791"/>
                  </a:cubicBezTo>
                  <a:cubicBezTo>
                    <a:pt x="305" y="1186"/>
                    <a:pt x="1" y="1429"/>
                    <a:pt x="1" y="1459"/>
                  </a:cubicBezTo>
                  <a:cubicBezTo>
                    <a:pt x="274" y="1307"/>
                    <a:pt x="487" y="1064"/>
                    <a:pt x="669" y="821"/>
                  </a:cubicBezTo>
                  <a:cubicBezTo>
                    <a:pt x="882" y="578"/>
                    <a:pt x="1034" y="304"/>
                    <a:pt x="1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3"/>
            <p:cNvSpPr/>
            <p:nvPr/>
          </p:nvSpPr>
          <p:spPr>
            <a:xfrm>
              <a:off x="5517075" y="3917775"/>
              <a:ext cx="27400" cy="5250"/>
            </a:xfrm>
            <a:custGeom>
              <a:avLst/>
              <a:gdLst/>
              <a:ahLst/>
              <a:cxnLst/>
              <a:rect l="l" t="t" r="r" b="b"/>
              <a:pathLst>
                <a:path w="1096" h="210" extrusionOk="0">
                  <a:moveTo>
                    <a:pt x="869" y="1"/>
                  </a:moveTo>
                  <a:cubicBezTo>
                    <a:pt x="762" y="1"/>
                    <a:pt x="655" y="16"/>
                    <a:pt x="548" y="51"/>
                  </a:cubicBezTo>
                  <a:cubicBezTo>
                    <a:pt x="366" y="51"/>
                    <a:pt x="183" y="112"/>
                    <a:pt x="1" y="203"/>
                  </a:cubicBezTo>
                  <a:cubicBezTo>
                    <a:pt x="5" y="207"/>
                    <a:pt x="13" y="209"/>
                    <a:pt x="24" y="209"/>
                  </a:cubicBezTo>
                  <a:cubicBezTo>
                    <a:pt x="93" y="209"/>
                    <a:pt x="287" y="138"/>
                    <a:pt x="548" y="112"/>
                  </a:cubicBezTo>
                  <a:cubicBezTo>
                    <a:pt x="730" y="112"/>
                    <a:pt x="913" y="51"/>
                    <a:pt x="1095" y="21"/>
                  </a:cubicBezTo>
                  <a:cubicBezTo>
                    <a:pt x="1020" y="8"/>
                    <a:pt x="944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3"/>
            <p:cNvSpPr/>
            <p:nvPr/>
          </p:nvSpPr>
          <p:spPr>
            <a:xfrm>
              <a:off x="5508725" y="3908400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1" y="244"/>
                    <a:pt x="61" y="365"/>
                  </a:cubicBezTo>
                  <a:cubicBezTo>
                    <a:pt x="92" y="487"/>
                    <a:pt x="122" y="608"/>
                    <a:pt x="213" y="730"/>
                  </a:cubicBezTo>
                  <a:cubicBezTo>
                    <a:pt x="213" y="608"/>
                    <a:pt x="183" y="457"/>
                    <a:pt x="122" y="335"/>
                  </a:cubicBezTo>
                  <a:cubicBezTo>
                    <a:pt x="122" y="213"/>
                    <a:pt x="61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3"/>
            <p:cNvSpPr/>
            <p:nvPr/>
          </p:nvSpPr>
          <p:spPr>
            <a:xfrm>
              <a:off x="5343825" y="3643150"/>
              <a:ext cx="28150" cy="36550"/>
            </a:xfrm>
            <a:custGeom>
              <a:avLst/>
              <a:gdLst/>
              <a:ahLst/>
              <a:cxnLst/>
              <a:rect l="l" t="t" r="r" b="b"/>
              <a:pathLst>
                <a:path w="1126" h="1462" extrusionOk="0">
                  <a:moveTo>
                    <a:pt x="1122" y="1"/>
                  </a:moveTo>
                  <a:cubicBezTo>
                    <a:pt x="1084" y="1"/>
                    <a:pt x="932" y="382"/>
                    <a:pt x="639" y="762"/>
                  </a:cubicBezTo>
                  <a:cubicBezTo>
                    <a:pt x="305" y="1188"/>
                    <a:pt x="1" y="1431"/>
                    <a:pt x="1" y="1462"/>
                  </a:cubicBezTo>
                  <a:cubicBezTo>
                    <a:pt x="517" y="1127"/>
                    <a:pt x="913" y="610"/>
                    <a:pt x="1125" y="3"/>
                  </a:cubicBezTo>
                  <a:cubicBezTo>
                    <a:pt x="1124" y="1"/>
                    <a:pt x="1123" y="1"/>
                    <a:pt x="11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3"/>
            <p:cNvSpPr/>
            <p:nvPr/>
          </p:nvSpPr>
          <p:spPr>
            <a:xfrm>
              <a:off x="5356750" y="3662200"/>
              <a:ext cx="26625" cy="5500"/>
            </a:xfrm>
            <a:custGeom>
              <a:avLst/>
              <a:gdLst/>
              <a:ahLst/>
              <a:cxnLst/>
              <a:rect l="l" t="t" r="r" b="b"/>
              <a:pathLst>
                <a:path w="1065" h="220" extrusionOk="0">
                  <a:moveTo>
                    <a:pt x="1064" y="0"/>
                  </a:moveTo>
                  <a:cubicBezTo>
                    <a:pt x="882" y="0"/>
                    <a:pt x="700" y="0"/>
                    <a:pt x="517" y="31"/>
                  </a:cubicBezTo>
                  <a:cubicBezTo>
                    <a:pt x="335" y="61"/>
                    <a:pt x="152" y="122"/>
                    <a:pt x="0" y="213"/>
                  </a:cubicBezTo>
                  <a:cubicBezTo>
                    <a:pt x="0" y="217"/>
                    <a:pt x="5" y="219"/>
                    <a:pt x="14" y="219"/>
                  </a:cubicBezTo>
                  <a:cubicBezTo>
                    <a:pt x="70" y="219"/>
                    <a:pt x="286" y="148"/>
                    <a:pt x="548" y="122"/>
                  </a:cubicBezTo>
                  <a:cubicBezTo>
                    <a:pt x="730" y="92"/>
                    <a:pt x="912" y="61"/>
                    <a:pt x="10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3"/>
            <p:cNvSpPr/>
            <p:nvPr/>
          </p:nvSpPr>
          <p:spPr>
            <a:xfrm>
              <a:off x="5347625" y="3653075"/>
              <a:ext cx="5350" cy="18275"/>
            </a:xfrm>
            <a:custGeom>
              <a:avLst/>
              <a:gdLst/>
              <a:ahLst/>
              <a:cxnLst/>
              <a:rect l="l" t="t" r="r" b="b"/>
              <a:pathLst>
                <a:path w="214" h="731" extrusionOk="0">
                  <a:moveTo>
                    <a:pt x="1" y="1"/>
                  </a:moveTo>
                  <a:cubicBezTo>
                    <a:pt x="1" y="122"/>
                    <a:pt x="31" y="244"/>
                    <a:pt x="62" y="365"/>
                  </a:cubicBezTo>
                  <a:cubicBezTo>
                    <a:pt x="92" y="487"/>
                    <a:pt x="153" y="609"/>
                    <a:pt x="213" y="730"/>
                  </a:cubicBezTo>
                  <a:cubicBezTo>
                    <a:pt x="213" y="609"/>
                    <a:pt x="183" y="457"/>
                    <a:pt x="153" y="335"/>
                  </a:cubicBezTo>
                  <a:cubicBezTo>
                    <a:pt x="122" y="213"/>
                    <a:pt x="62" y="92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3"/>
            <p:cNvSpPr/>
            <p:nvPr/>
          </p:nvSpPr>
          <p:spPr>
            <a:xfrm>
              <a:off x="5207050" y="3943925"/>
              <a:ext cx="46375" cy="4175"/>
            </a:xfrm>
            <a:custGeom>
              <a:avLst/>
              <a:gdLst/>
              <a:ahLst/>
              <a:cxnLst/>
              <a:rect l="l" t="t" r="r" b="b"/>
              <a:pathLst>
                <a:path w="1855" h="167" extrusionOk="0">
                  <a:moveTo>
                    <a:pt x="928" y="1"/>
                  </a:moveTo>
                  <a:cubicBezTo>
                    <a:pt x="616" y="1"/>
                    <a:pt x="304" y="54"/>
                    <a:pt x="1" y="160"/>
                  </a:cubicBezTo>
                  <a:cubicBezTo>
                    <a:pt x="5" y="164"/>
                    <a:pt x="17" y="166"/>
                    <a:pt x="35" y="166"/>
                  </a:cubicBezTo>
                  <a:cubicBezTo>
                    <a:pt x="146" y="166"/>
                    <a:pt x="500" y="99"/>
                    <a:pt x="943" y="99"/>
                  </a:cubicBezTo>
                  <a:cubicBezTo>
                    <a:pt x="1360" y="99"/>
                    <a:pt x="1732" y="166"/>
                    <a:pt x="1830" y="166"/>
                  </a:cubicBezTo>
                  <a:cubicBezTo>
                    <a:pt x="1846" y="166"/>
                    <a:pt x="1855" y="164"/>
                    <a:pt x="1855" y="160"/>
                  </a:cubicBezTo>
                  <a:cubicBezTo>
                    <a:pt x="1551" y="54"/>
                    <a:pt x="1239" y="1"/>
                    <a:pt x="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3"/>
            <p:cNvSpPr/>
            <p:nvPr/>
          </p:nvSpPr>
          <p:spPr>
            <a:xfrm>
              <a:off x="5214650" y="3927400"/>
              <a:ext cx="21300" cy="18250"/>
            </a:xfrm>
            <a:custGeom>
              <a:avLst/>
              <a:gdLst/>
              <a:ahLst/>
              <a:cxnLst/>
              <a:rect l="l" t="t" r="r" b="b"/>
              <a:pathLst>
                <a:path w="852" h="730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52"/>
                    <a:pt x="244" y="274"/>
                    <a:pt x="396" y="396"/>
                  </a:cubicBezTo>
                  <a:cubicBezTo>
                    <a:pt x="517" y="548"/>
                    <a:pt x="669" y="639"/>
                    <a:pt x="852" y="730"/>
                  </a:cubicBezTo>
                  <a:cubicBezTo>
                    <a:pt x="852" y="700"/>
                    <a:pt x="669" y="548"/>
                    <a:pt x="426" y="335"/>
                  </a:cubicBezTo>
                  <a:cubicBezTo>
                    <a:pt x="304" y="213"/>
                    <a:pt x="152" y="9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3"/>
            <p:cNvSpPr/>
            <p:nvPr/>
          </p:nvSpPr>
          <p:spPr>
            <a:xfrm>
              <a:off x="5229850" y="3945625"/>
              <a:ext cx="11425" cy="16000"/>
            </a:xfrm>
            <a:custGeom>
              <a:avLst/>
              <a:gdLst/>
              <a:ahLst/>
              <a:cxnLst/>
              <a:rect l="l" t="t" r="r" b="b"/>
              <a:pathLst>
                <a:path w="457" h="640" extrusionOk="0">
                  <a:moveTo>
                    <a:pt x="456" y="1"/>
                  </a:moveTo>
                  <a:cubicBezTo>
                    <a:pt x="426" y="1"/>
                    <a:pt x="304" y="123"/>
                    <a:pt x="183" y="305"/>
                  </a:cubicBezTo>
                  <a:cubicBezTo>
                    <a:pt x="61" y="457"/>
                    <a:pt x="0" y="639"/>
                    <a:pt x="0" y="639"/>
                  </a:cubicBezTo>
                  <a:cubicBezTo>
                    <a:pt x="92" y="548"/>
                    <a:pt x="183" y="457"/>
                    <a:pt x="244" y="335"/>
                  </a:cubicBezTo>
                  <a:cubicBezTo>
                    <a:pt x="335" y="244"/>
                    <a:pt x="396" y="123"/>
                    <a:pt x="4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3"/>
            <p:cNvSpPr/>
            <p:nvPr/>
          </p:nvSpPr>
          <p:spPr>
            <a:xfrm>
              <a:off x="5307350" y="3787700"/>
              <a:ext cx="12200" cy="11450"/>
            </a:xfrm>
            <a:custGeom>
              <a:avLst/>
              <a:gdLst/>
              <a:ahLst/>
              <a:cxnLst/>
              <a:rect l="l" t="t" r="r" b="b"/>
              <a:pathLst>
                <a:path w="488" h="458" extrusionOk="0">
                  <a:moveTo>
                    <a:pt x="240" y="98"/>
                  </a:moveTo>
                  <a:lnTo>
                    <a:pt x="240" y="98"/>
                  </a:lnTo>
                  <a:cubicBezTo>
                    <a:pt x="250" y="109"/>
                    <a:pt x="262" y="123"/>
                    <a:pt x="274" y="148"/>
                  </a:cubicBezTo>
                  <a:cubicBezTo>
                    <a:pt x="335" y="178"/>
                    <a:pt x="274" y="208"/>
                    <a:pt x="244" y="239"/>
                  </a:cubicBezTo>
                  <a:cubicBezTo>
                    <a:pt x="240" y="243"/>
                    <a:pt x="235" y="245"/>
                    <a:pt x="231" y="245"/>
                  </a:cubicBezTo>
                  <a:cubicBezTo>
                    <a:pt x="206" y="245"/>
                    <a:pt x="183" y="174"/>
                    <a:pt x="183" y="148"/>
                  </a:cubicBezTo>
                  <a:lnTo>
                    <a:pt x="122" y="148"/>
                  </a:lnTo>
                  <a:cubicBezTo>
                    <a:pt x="183" y="148"/>
                    <a:pt x="244" y="148"/>
                    <a:pt x="244" y="117"/>
                  </a:cubicBezTo>
                  <a:cubicBezTo>
                    <a:pt x="244" y="111"/>
                    <a:pt x="243" y="105"/>
                    <a:pt x="240" y="98"/>
                  </a:cubicBezTo>
                  <a:close/>
                  <a:moveTo>
                    <a:pt x="290" y="0"/>
                  </a:moveTo>
                  <a:cubicBezTo>
                    <a:pt x="242" y="0"/>
                    <a:pt x="214" y="36"/>
                    <a:pt x="214" y="56"/>
                  </a:cubicBezTo>
                  <a:cubicBezTo>
                    <a:pt x="214" y="60"/>
                    <a:pt x="214" y="63"/>
                    <a:pt x="215" y="66"/>
                  </a:cubicBezTo>
                  <a:lnTo>
                    <a:pt x="215" y="66"/>
                  </a:lnTo>
                  <a:cubicBezTo>
                    <a:pt x="200" y="52"/>
                    <a:pt x="179" y="39"/>
                    <a:pt x="153" y="26"/>
                  </a:cubicBezTo>
                  <a:lnTo>
                    <a:pt x="122" y="26"/>
                  </a:lnTo>
                  <a:lnTo>
                    <a:pt x="92" y="56"/>
                  </a:lnTo>
                  <a:cubicBezTo>
                    <a:pt x="31" y="117"/>
                    <a:pt x="1" y="208"/>
                    <a:pt x="31" y="269"/>
                  </a:cubicBezTo>
                  <a:cubicBezTo>
                    <a:pt x="58" y="375"/>
                    <a:pt x="130" y="458"/>
                    <a:pt x="228" y="458"/>
                  </a:cubicBezTo>
                  <a:cubicBezTo>
                    <a:pt x="243" y="458"/>
                    <a:pt x="258" y="456"/>
                    <a:pt x="274" y="452"/>
                  </a:cubicBezTo>
                  <a:cubicBezTo>
                    <a:pt x="396" y="421"/>
                    <a:pt x="457" y="330"/>
                    <a:pt x="487" y="239"/>
                  </a:cubicBezTo>
                  <a:cubicBezTo>
                    <a:pt x="487" y="148"/>
                    <a:pt x="457" y="87"/>
                    <a:pt x="365" y="26"/>
                  </a:cubicBezTo>
                  <a:cubicBezTo>
                    <a:pt x="337" y="7"/>
                    <a:pt x="312" y="0"/>
                    <a:pt x="2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3"/>
            <p:cNvSpPr/>
            <p:nvPr/>
          </p:nvSpPr>
          <p:spPr>
            <a:xfrm>
              <a:off x="5316675" y="3915350"/>
              <a:ext cx="13500" cy="11375"/>
            </a:xfrm>
            <a:custGeom>
              <a:avLst/>
              <a:gdLst/>
              <a:ahLst/>
              <a:cxnLst/>
              <a:rect l="l" t="t" r="r" b="b"/>
              <a:pathLst>
                <a:path w="540" h="455" extrusionOk="0">
                  <a:moveTo>
                    <a:pt x="277" y="88"/>
                  </a:moveTo>
                  <a:cubicBezTo>
                    <a:pt x="294" y="100"/>
                    <a:pt x="310" y="115"/>
                    <a:pt x="327" y="148"/>
                  </a:cubicBezTo>
                  <a:cubicBezTo>
                    <a:pt x="357" y="209"/>
                    <a:pt x="327" y="209"/>
                    <a:pt x="296" y="239"/>
                  </a:cubicBezTo>
                  <a:cubicBezTo>
                    <a:pt x="288" y="244"/>
                    <a:pt x="281" y="245"/>
                    <a:pt x="274" y="245"/>
                  </a:cubicBezTo>
                  <a:cubicBezTo>
                    <a:pt x="241" y="245"/>
                    <a:pt x="236" y="192"/>
                    <a:pt x="236" y="160"/>
                  </a:cubicBezTo>
                  <a:lnTo>
                    <a:pt x="236" y="160"/>
                  </a:lnTo>
                  <a:cubicBezTo>
                    <a:pt x="271" y="157"/>
                    <a:pt x="296" y="138"/>
                    <a:pt x="296" y="118"/>
                  </a:cubicBezTo>
                  <a:cubicBezTo>
                    <a:pt x="296" y="118"/>
                    <a:pt x="290" y="105"/>
                    <a:pt x="277" y="88"/>
                  </a:cubicBezTo>
                  <a:close/>
                  <a:moveTo>
                    <a:pt x="322" y="1"/>
                  </a:moveTo>
                  <a:cubicBezTo>
                    <a:pt x="273" y="1"/>
                    <a:pt x="245" y="27"/>
                    <a:pt x="237" y="47"/>
                  </a:cubicBezTo>
                  <a:lnTo>
                    <a:pt x="237" y="47"/>
                  </a:lnTo>
                  <a:cubicBezTo>
                    <a:pt x="228" y="40"/>
                    <a:pt x="217" y="32"/>
                    <a:pt x="205" y="27"/>
                  </a:cubicBezTo>
                  <a:lnTo>
                    <a:pt x="175" y="27"/>
                  </a:lnTo>
                  <a:lnTo>
                    <a:pt x="144" y="57"/>
                  </a:lnTo>
                  <a:cubicBezTo>
                    <a:pt x="0" y="201"/>
                    <a:pt x="102" y="454"/>
                    <a:pt x="294" y="454"/>
                  </a:cubicBezTo>
                  <a:cubicBezTo>
                    <a:pt x="305" y="454"/>
                    <a:pt x="316" y="454"/>
                    <a:pt x="327" y="452"/>
                  </a:cubicBezTo>
                  <a:cubicBezTo>
                    <a:pt x="418" y="422"/>
                    <a:pt x="509" y="330"/>
                    <a:pt x="540" y="239"/>
                  </a:cubicBezTo>
                  <a:cubicBezTo>
                    <a:pt x="540" y="148"/>
                    <a:pt x="479" y="87"/>
                    <a:pt x="418" y="27"/>
                  </a:cubicBezTo>
                  <a:cubicBezTo>
                    <a:pt x="380" y="8"/>
                    <a:pt x="348" y="1"/>
                    <a:pt x="3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5326350" y="4028575"/>
              <a:ext cx="12175" cy="10750"/>
            </a:xfrm>
            <a:custGeom>
              <a:avLst/>
              <a:gdLst/>
              <a:ahLst/>
              <a:cxnLst/>
              <a:rect l="l" t="t" r="r" b="b"/>
              <a:pathLst>
                <a:path w="487" h="430" extrusionOk="0">
                  <a:moveTo>
                    <a:pt x="300" y="0"/>
                  </a:moveTo>
                  <a:cubicBezTo>
                    <a:pt x="242" y="0"/>
                    <a:pt x="213" y="36"/>
                    <a:pt x="213" y="57"/>
                  </a:cubicBezTo>
                  <a:cubicBezTo>
                    <a:pt x="213" y="87"/>
                    <a:pt x="274" y="57"/>
                    <a:pt x="305" y="118"/>
                  </a:cubicBezTo>
                  <a:cubicBezTo>
                    <a:pt x="335" y="178"/>
                    <a:pt x="274" y="209"/>
                    <a:pt x="244" y="239"/>
                  </a:cubicBezTo>
                  <a:cubicBezTo>
                    <a:pt x="217" y="239"/>
                    <a:pt x="190" y="192"/>
                    <a:pt x="184" y="139"/>
                  </a:cubicBezTo>
                  <a:lnTo>
                    <a:pt x="184" y="139"/>
                  </a:lnTo>
                  <a:cubicBezTo>
                    <a:pt x="219" y="130"/>
                    <a:pt x="244" y="118"/>
                    <a:pt x="244" y="118"/>
                  </a:cubicBezTo>
                  <a:cubicBezTo>
                    <a:pt x="244" y="87"/>
                    <a:pt x="213" y="57"/>
                    <a:pt x="153" y="26"/>
                  </a:cubicBezTo>
                  <a:lnTo>
                    <a:pt x="122" y="26"/>
                  </a:lnTo>
                  <a:lnTo>
                    <a:pt x="92" y="57"/>
                  </a:lnTo>
                  <a:cubicBezTo>
                    <a:pt x="31" y="87"/>
                    <a:pt x="1" y="178"/>
                    <a:pt x="31" y="270"/>
                  </a:cubicBezTo>
                  <a:cubicBezTo>
                    <a:pt x="56" y="370"/>
                    <a:pt x="144" y="429"/>
                    <a:pt x="225" y="429"/>
                  </a:cubicBezTo>
                  <a:cubicBezTo>
                    <a:pt x="242" y="429"/>
                    <a:pt x="259" y="427"/>
                    <a:pt x="274" y="422"/>
                  </a:cubicBezTo>
                  <a:cubicBezTo>
                    <a:pt x="396" y="422"/>
                    <a:pt x="457" y="330"/>
                    <a:pt x="487" y="239"/>
                  </a:cubicBezTo>
                  <a:cubicBezTo>
                    <a:pt x="487" y="148"/>
                    <a:pt x="457" y="57"/>
                    <a:pt x="396" y="26"/>
                  </a:cubicBezTo>
                  <a:cubicBezTo>
                    <a:pt x="358" y="8"/>
                    <a:pt x="326" y="0"/>
                    <a:pt x="3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5288350" y="3668375"/>
              <a:ext cx="12200" cy="11325"/>
            </a:xfrm>
            <a:custGeom>
              <a:avLst/>
              <a:gdLst/>
              <a:ahLst/>
              <a:cxnLst/>
              <a:rect l="l" t="t" r="r" b="b"/>
              <a:pathLst>
                <a:path w="488" h="453" extrusionOk="0">
                  <a:moveTo>
                    <a:pt x="235" y="89"/>
                  </a:moveTo>
                  <a:cubicBezTo>
                    <a:pt x="246" y="96"/>
                    <a:pt x="260" y="104"/>
                    <a:pt x="274" y="118"/>
                  </a:cubicBezTo>
                  <a:cubicBezTo>
                    <a:pt x="305" y="179"/>
                    <a:pt x="274" y="209"/>
                    <a:pt x="244" y="240"/>
                  </a:cubicBezTo>
                  <a:cubicBezTo>
                    <a:pt x="240" y="244"/>
                    <a:pt x="236" y="246"/>
                    <a:pt x="232" y="246"/>
                  </a:cubicBezTo>
                  <a:cubicBezTo>
                    <a:pt x="210" y="246"/>
                    <a:pt x="191" y="195"/>
                    <a:pt x="185" y="147"/>
                  </a:cubicBezTo>
                  <a:lnTo>
                    <a:pt x="185" y="147"/>
                  </a:lnTo>
                  <a:cubicBezTo>
                    <a:pt x="219" y="145"/>
                    <a:pt x="244" y="138"/>
                    <a:pt x="244" y="118"/>
                  </a:cubicBezTo>
                  <a:cubicBezTo>
                    <a:pt x="244" y="109"/>
                    <a:pt x="241" y="99"/>
                    <a:pt x="235" y="89"/>
                  </a:cubicBezTo>
                  <a:close/>
                  <a:moveTo>
                    <a:pt x="290" y="1"/>
                  </a:moveTo>
                  <a:cubicBezTo>
                    <a:pt x="243" y="1"/>
                    <a:pt x="214" y="36"/>
                    <a:pt x="214" y="57"/>
                  </a:cubicBezTo>
                  <a:cubicBezTo>
                    <a:pt x="214" y="61"/>
                    <a:pt x="214" y="64"/>
                    <a:pt x="215" y="66"/>
                  </a:cubicBezTo>
                  <a:lnTo>
                    <a:pt x="215" y="66"/>
                  </a:lnTo>
                  <a:cubicBezTo>
                    <a:pt x="200" y="53"/>
                    <a:pt x="179" y="40"/>
                    <a:pt x="153" y="27"/>
                  </a:cubicBezTo>
                  <a:lnTo>
                    <a:pt x="122" y="27"/>
                  </a:lnTo>
                  <a:lnTo>
                    <a:pt x="92" y="57"/>
                  </a:lnTo>
                  <a:cubicBezTo>
                    <a:pt x="31" y="118"/>
                    <a:pt x="1" y="209"/>
                    <a:pt x="31" y="270"/>
                  </a:cubicBezTo>
                  <a:cubicBezTo>
                    <a:pt x="31" y="392"/>
                    <a:pt x="153" y="453"/>
                    <a:pt x="274" y="453"/>
                  </a:cubicBezTo>
                  <a:cubicBezTo>
                    <a:pt x="396" y="422"/>
                    <a:pt x="457" y="331"/>
                    <a:pt x="487" y="240"/>
                  </a:cubicBezTo>
                  <a:cubicBezTo>
                    <a:pt x="487" y="149"/>
                    <a:pt x="457" y="88"/>
                    <a:pt x="366" y="27"/>
                  </a:cubicBezTo>
                  <a:cubicBezTo>
                    <a:pt x="337" y="8"/>
                    <a:pt x="312" y="1"/>
                    <a:pt x="29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4883325" y="4245950"/>
              <a:ext cx="1067675" cy="289550"/>
            </a:xfrm>
            <a:custGeom>
              <a:avLst/>
              <a:gdLst/>
              <a:ahLst/>
              <a:cxnLst/>
              <a:rect l="l" t="t" r="r" b="b"/>
              <a:pathLst>
                <a:path w="42707" h="11582" extrusionOk="0">
                  <a:moveTo>
                    <a:pt x="22951" y="1"/>
                  </a:moveTo>
                  <a:cubicBezTo>
                    <a:pt x="14071" y="1"/>
                    <a:pt x="3831" y="177"/>
                    <a:pt x="3831" y="177"/>
                  </a:cubicBezTo>
                  <a:cubicBezTo>
                    <a:pt x="3831" y="177"/>
                    <a:pt x="1" y="10754"/>
                    <a:pt x="9302" y="11180"/>
                  </a:cubicBezTo>
                  <a:cubicBezTo>
                    <a:pt x="15405" y="11469"/>
                    <a:pt x="22976" y="11530"/>
                    <a:pt x="28261" y="11530"/>
                  </a:cubicBezTo>
                  <a:cubicBezTo>
                    <a:pt x="30189" y="11530"/>
                    <a:pt x="31813" y="11522"/>
                    <a:pt x="32950" y="11514"/>
                  </a:cubicBezTo>
                  <a:cubicBezTo>
                    <a:pt x="33837" y="11514"/>
                    <a:pt x="34650" y="11582"/>
                    <a:pt x="35443" y="11582"/>
                  </a:cubicBezTo>
                  <a:cubicBezTo>
                    <a:pt x="36415" y="11582"/>
                    <a:pt x="37355" y="11480"/>
                    <a:pt x="38360" y="11028"/>
                  </a:cubicBezTo>
                  <a:cubicBezTo>
                    <a:pt x="40336" y="10146"/>
                    <a:pt x="42342" y="8687"/>
                    <a:pt x="42494" y="6377"/>
                  </a:cubicBezTo>
                  <a:cubicBezTo>
                    <a:pt x="42707" y="3368"/>
                    <a:pt x="40731" y="572"/>
                    <a:pt x="33801" y="177"/>
                  </a:cubicBezTo>
                  <a:cubicBezTo>
                    <a:pt x="31491" y="45"/>
                    <a:pt x="27391" y="1"/>
                    <a:pt x="229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5020125" y="4249500"/>
              <a:ext cx="8375" cy="17700"/>
            </a:xfrm>
            <a:custGeom>
              <a:avLst/>
              <a:gdLst/>
              <a:ahLst/>
              <a:cxnLst/>
              <a:rect l="l" t="t" r="r" b="b"/>
              <a:pathLst>
                <a:path w="335" h="708" extrusionOk="0">
                  <a:moveTo>
                    <a:pt x="266" y="1"/>
                  </a:moveTo>
                  <a:cubicBezTo>
                    <a:pt x="230" y="1"/>
                    <a:pt x="145" y="170"/>
                    <a:pt x="61" y="339"/>
                  </a:cubicBezTo>
                  <a:cubicBezTo>
                    <a:pt x="0" y="521"/>
                    <a:pt x="0" y="703"/>
                    <a:pt x="31" y="703"/>
                  </a:cubicBezTo>
                  <a:cubicBezTo>
                    <a:pt x="36" y="706"/>
                    <a:pt x="41" y="707"/>
                    <a:pt x="47" y="707"/>
                  </a:cubicBezTo>
                  <a:cubicBezTo>
                    <a:pt x="107" y="707"/>
                    <a:pt x="188" y="566"/>
                    <a:pt x="243" y="399"/>
                  </a:cubicBezTo>
                  <a:cubicBezTo>
                    <a:pt x="335" y="187"/>
                    <a:pt x="335" y="35"/>
                    <a:pt x="274" y="4"/>
                  </a:cubicBezTo>
                  <a:cubicBezTo>
                    <a:pt x="271" y="2"/>
                    <a:pt x="269" y="1"/>
                    <a:pt x="2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5005675" y="4304300"/>
              <a:ext cx="6875" cy="38025"/>
            </a:xfrm>
            <a:custGeom>
              <a:avLst/>
              <a:gdLst/>
              <a:ahLst/>
              <a:cxnLst/>
              <a:rect l="l" t="t" r="r" b="b"/>
              <a:pathLst>
                <a:path w="275" h="1521" extrusionOk="0">
                  <a:moveTo>
                    <a:pt x="213" y="1"/>
                  </a:moveTo>
                  <a:cubicBezTo>
                    <a:pt x="92" y="244"/>
                    <a:pt x="1" y="517"/>
                    <a:pt x="31" y="761"/>
                  </a:cubicBezTo>
                  <a:cubicBezTo>
                    <a:pt x="1" y="1186"/>
                    <a:pt x="61" y="1520"/>
                    <a:pt x="122" y="1520"/>
                  </a:cubicBezTo>
                  <a:cubicBezTo>
                    <a:pt x="213" y="1277"/>
                    <a:pt x="244" y="1034"/>
                    <a:pt x="213" y="761"/>
                  </a:cubicBezTo>
                  <a:cubicBezTo>
                    <a:pt x="244" y="365"/>
                    <a:pt x="27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5016325" y="4379525"/>
              <a:ext cx="25100" cy="31275"/>
            </a:xfrm>
            <a:custGeom>
              <a:avLst/>
              <a:gdLst/>
              <a:ahLst/>
              <a:cxnLst/>
              <a:rect l="l" t="t" r="r" b="b"/>
              <a:pathLst>
                <a:path w="1004" h="1251" extrusionOk="0">
                  <a:moveTo>
                    <a:pt x="61" y="1"/>
                  </a:moveTo>
                  <a:cubicBezTo>
                    <a:pt x="0" y="31"/>
                    <a:pt x="122" y="366"/>
                    <a:pt x="365" y="730"/>
                  </a:cubicBezTo>
                  <a:cubicBezTo>
                    <a:pt x="591" y="1069"/>
                    <a:pt x="869" y="1250"/>
                    <a:pt x="932" y="1250"/>
                  </a:cubicBezTo>
                  <a:cubicBezTo>
                    <a:pt x="937" y="1250"/>
                    <a:pt x="940" y="1249"/>
                    <a:pt x="942" y="1247"/>
                  </a:cubicBezTo>
                  <a:cubicBezTo>
                    <a:pt x="1003" y="1217"/>
                    <a:pt x="760" y="943"/>
                    <a:pt x="517" y="609"/>
                  </a:cubicBezTo>
                  <a:cubicBezTo>
                    <a:pt x="274" y="274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5073300" y="4428725"/>
              <a:ext cx="38025" cy="10125"/>
            </a:xfrm>
            <a:custGeom>
              <a:avLst/>
              <a:gdLst/>
              <a:ahLst/>
              <a:cxnLst/>
              <a:rect l="l" t="t" r="r" b="b"/>
              <a:pathLst>
                <a:path w="1521" h="405" extrusionOk="0">
                  <a:moveTo>
                    <a:pt x="163" y="1"/>
                  </a:moveTo>
                  <a:cubicBezTo>
                    <a:pt x="118" y="1"/>
                    <a:pt x="74" y="3"/>
                    <a:pt x="31" y="9"/>
                  </a:cubicBezTo>
                  <a:cubicBezTo>
                    <a:pt x="1" y="69"/>
                    <a:pt x="335" y="221"/>
                    <a:pt x="761" y="313"/>
                  </a:cubicBezTo>
                  <a:cubicBezTo>
                    <a:pt x="1016" y="371"/>
                    <a:pt x="1258" y="405"/>
                    <a:pt x="1398" y="405"/>
                  </a:cubicBezTo>
                  <a:cubicBezTo>
                    <a:pt x="1475" y="405"/>
                    <a:pt x="1521" y="395"/>
                    <a:pt x="1521" y="373"/>
                  </a:cubicBezTo>
                  <a:cubicBezTo>
                    <a:pt x="1521" y="313"/>
                    <a:pt x="1186" y="221"/>
                    <a:pt x="791" y="130"/>
                  </a:cubicBezTo>
                  <a:cubicBezTo>
                    <a:pt x="591" y="55"/>
                    <a:pt x="370" y="1"/>
                    <a:pt x="16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5149300" y="4440325"/>
              <a:ext cx="38025" cy="5350"/>
            </a:xfrm>
            <a:custGeom>
              <a:avLst/>
              <a:gdLst/>
              <a:ahLst/>
              <a:cxnLst/>
              <a:rect l="l" t="t" r="r" b="b"/>
              <a:pathLst>
                <a:path w="1521" h="214" extrusionOk="0">
                  <a:moveTo>
                    <a:pt x="760" y="0"/>
                  </a:moveTo>
                  <a:cubicBezTo>
                    <a:pt x="365" y="0"/>
                    <a:pt x="0" y="31"/>
                    <a:pt x="0" y="92"/>
                  </a:cubicBezTo>
                  <a:cubicBezTo>
                    <a:pt x="0" y="152"/>
                    <a:pt x="365" y="213"/>
                    <a:pt x="760" y="213"/>
                  </a:cubicBezTo>
                  <a:cubicBezTo>
                    <a:pt x="1186" y="213"/>
                    <a:pt x="1520" y="183"/>
                    <a:pt x="1520" y="122"/>
                  </a:cubicBezTo>
                  <a:cubicBezTo>
                    <a:pt x="1277" y="31"/>
                    <a:pt x="1034" y="0"/>
                    <a:pt x="7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5226050" y="4441275"/>
              <a:ext cx="38025" cy="5150"/>
            </a:xfrm>
            <a:custGeom>
              <a:avLst/>
              <a:gdLst/>
              <a:ahLst/>
              <a:cxnLst/>
              <a:rect l="l" t="t" r="r" b="b"/>
              <a:pathLst>
                <a:path w="1521" h="206" extrusionOk="0">
                  <a:moveTo>
                    <a:pt x="772" y="0"/>
                  </a:moveTo>
                  <a:cubicBezTo>
                    <a:pt x="517" y="0"/>
                    <a:pt x="259" y="38"/>
                    <a:pt x="0" y="114"/>
                  </a:cubicBezTo>
                  <a:cubicBezTo>
                    <a:pt x="0" y="175"/>
                    <a:pt x="365" y="206"/>
                    <a:pt x="760" y="206"/>
                  </a:cubicBezTo>
                  <a:cubicBezTo>
                    <a:pt x="1186" y="206"/>
                    <a:pt x="1520" y="175"/>
                    <a:pt x="1520" y="114"/>
                  </a:cubicBezTo>
                  <a:cubicBezTo>
                    <a:pt x="1277" y="38"/>
                    <a:pt x="1026" y="0"/>
                    <a:pt x="7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5303550" y="4441575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568" y="0"/>
                  </a:moveTo>
                  <a:cubicBezTo>
                    <a:pt x="361" y="0"/>
                    <a:pt x="163" y="40"/>
                    <a:pt x="1" y="133"/>
                  </a:cubicBezTo>
                  <a:cubicBezTo>
                    <a:pt x="160" y="201"/>
                    <a:pt x="354" y="235"/>
                    <a:pt x="556" y="235"/>
                  </a:cubicBezTo>
                  <a:cubicBezTo>
                    <a:pt x="624" y="235"/>
                    <a:pt x="692" y="232"/>
                    <a:pt x="761" y="224"/>
                  </a:cubicBezTo>
                  <a:cubicBezTo>
                    <a:pt x="1156" y="224"/>
                    <a:pt x="1521" y="194"/>
                    <a:pt x="1521" y="133"/>
                  </a:cubicBezTo>
                  <a:cubicBezTo>
                    <a:pt x="1320" y="58"/>
                    <a:pt x="1100" y="3"/>
                    <a:pt x="892" y="3"/>
                  </a:cubicBezTo>
                  <a:cubicBezTo>
                    <a:pt x="848" y="3"/>
                    <a:pt x="804" y="6"/>
                    <a:pt x="761" y="11"/>
                  </a:cubicBezTo>
                  <a:cubicBezTo>
                    <a:pt x="696" y="4"/>
                    <a:pt x="631" y="0"/>
                    <a:pt x="5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5380300" y="4442000"/>
              <a:ext cx="38025" cy="5475"/>
            </a:xfrm>
            <a:custGeom>
              <a:avLst/>
              <a:gdLst/>
              <a:ahLst/>
              <a:cxnLst/>
              <a:rect l="l" t="t" r="r" b="b"/>
              <a:pathLst>
                <a:path w="1521" h="219" extrusionOk="0">
                  <a:moveTo>
                    <a:pt x="970" y="0"/>
                  </a:moveTo>
                  <a:cubicBezTo>
                    <a:pt x="899" y="0"/>
                    <a:pt x="829" y="8"/>
                    <a:pt x="761" y="25"/>
                  </a:cubicBezTo>
                  <a:cubicBezTo>
                    <a:pt x="335" y="25"/>
                    <a:pt x="1" y="55"/>
                    <a:pt x="1" y="116"/>
                  </a:cubicBezTo>
                  <a:cubicBezTo>
                    <a:pt x="183" y="184"/>
                    <a:pt x="365" y="218"/>
                    <a:pt x="561" y="218"/>
                  </a:cubicBezTo>
                  <a:cubicBezTo>
                    <a:pt x="626" y="218"/>
                    <a:pt x="692" y="215"/>
                    <a:pt x="761" y="207"/>
                  </a:cubicBezTo>
                  <a:cubicBezTo>
                    <a:pt x="1156" y="207"/>
                    <a:pt x="1521" y="177"/>
                    <a:pt x="1521" y="116"/>
                  </a:cubicBezTo>
                  <a:cubicBezTo>
                    <a:pt x="1345" y="50"/>
                    <a:pt x="1154" y="0"/>
                    <a:pt x="97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5457050" y="4441550"/>
              <a:ext cx="38025" cy="5900"/>
            </a:xfrm>
            <a:custGeom>
              <a:avLst/>
              <a:gdLst/>
              <a:ahLst/>
              <a:cxnLst/>
              <a:rect l="l" t="t" r="r" b="b"/>
              <a:pathLst>
                <a:path w="1521" h="236" extrusionOk="0">
                  <a:moveTo>
                    <a:pt x="948" y="1"/>
                  </a:moveTo>
                  <a:cubicBezTo>
                    <a:pt x="884" y="1"/>
                    <a:pt x="821" y="5"/>
                    <a:pt x="761" y="12"/>
                  </a:cubicBezTo>
                  <a:cubicBezTo>
                    <a:pt x="335" y="12"/>
                    <a:pt x="1" y="73"/>
                    <a:pt x="1" y="103"/>
                  </a:cubicBezTo>
                  <a:cubicBezTo>
                    <a:pt x="186" y="196"/>
                    <a:pt x="372" y="236"/>
                    <a:pt x="572" y="236"/>
                  </a:cubicBezTo>
                  <a:cubicBezTo>
                    <a:pt x="633" y="236"/>
                    <a:pt x="696" y="232"/>
                    <a:pt x="761" y="225"/>
                  </a:cubicBezTo>
                  <a:cubicBezTo>
                    <a:pt x="1156" y="225"/>
                    <a:pt x="1520" y="164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5533800" y="44408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618" y="1"/>
                  </a:moveTo>
                  <a:cubicBezTo>
                    <a:pt x="401" y="1"/>
                    <a:pt x="201" y="55"/>
                    <a:pt x="1" y="130"/>
                  </a:cubicBezTo>
                  <a:cubicBezTo>
                    <a:pt x="1" y="191"/>
                    <a:pt x="335" y="222"/>
                    <a:pt x="761" y="222"/>
                  </a:cubicBezTo>
                  <a:cubicBezTo>
                    <a:pt x="818" y="229"/>
                    <a:pt x="877" y="233"/>
                    <a:pt x="937" y="233"/>
                  </a:cubicBezTo>
                  <a:cubicBezTo>
                    <a:pt x="1131" y="233"/>
                    <a:pt x="1335" y="193"/>
                    <a:pt x="1520" y="100"/>
                  </a:cubicBezTo>
                  <a:cubicBezTo>
                    <a:pt x="1520" y="70"/>
                    <a:pt x="1186" y="9"/>
                    <a:pt x="761" y="9"/>
                  </a:cubicBezTo>
                  <a:cubicBezTo>
                    <a:pt x="712" y="4"/>
                    <a:pt x="665" y="1"/>
                    <a:pt x="6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5610550" y="44403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761" y="0"/>
                  </a:moveTo>
                  <a:cubicBezTo>
                    <a:pt x="335" y="31"/>
                    <a:pt x="1" y="61"/>
                    <a:pt x="1" y="122"/>
                  </a:cubicBezTo>
                  <a:cubicBezTo>
                    <a:pt x="183" y="190"/>
                    <a:pt x="365" y="225"/>
                    <a:pt x="561" y="225"/>
                  </a:cubicBezTo>
                  <a:cubicBezTo>
                    <a:pt x="626" y="225"/>
                    <a:pt x="692" y="221"/>
                    <a:pt x="761" y="213"/>
                  </a:cubicBezTo>
                  <a:cubicBezTo>
                    <a:pt x="818" y="220"/>
                    <a:pt x="877" y="224"/>
                    <a:pt x="937" y="224"/>
                  </a:cubicBezTo>
                  <a:cubicBezTo>
                    <a:pt x="1131" y="224"/>
                    <a:pt x="1335" y="185"/>
                    <a:pt x="1520" y="92"/>
                  </a:cubicBezTo>
                  <a:cubicBezTo>
                    <a:pt x="1520" y="31"/>
                    <a:pt x="1186" y="0"/>
                    <a:pt x="7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5687300" y="4439275"/>
              <a:ext cx="38025" cy="5825"/>
            </a:xfrm>
            <a:custGeom>
              <a:avLst/>
              <a:gdLst/>
              <a:ahLst/>
              <a:cxnLst/>
              <a:rect l="l" t="t" r="r" b="b"/>
              <a:pathLst>
                <a:path w="1521" h="233" extrusionOk="0">
                  <a:moveTo>
                    <a:pt x="948" y="1"/>
                  </a:moveTo>
                  <a:cubicBezTo>
                    <a:pt x="884" y="1"/>
                    <a:pt x="821" y="4"/>
                    <a:pt x="760" y="12"/>
                  </a:cubicBezTo>
                  <a:cubicBezTo>
                    <a:pt x="335" y="12"/>
                    <a:pt x="1" y="73"/>
                    <a:pt x="1" y="134"/>
                  </a:cubicBezTo>
                  <a:cubicBezTo>
                    <a:pt x="1" y="194"/>
                    <a:pt x="335" y="225"/>
                    <a:pt x="760" y="225"/>
                  </a:cubicBezTo>
                  <a:cubicBezTo>
                    <a:pt x="804" y="230"/>
                    <a:pt x="848" y="233"/>
                    <a:pt x="892" y="233"/>
                  </a:cubicBezTo>
                  <a:cubicBezTo>
                    <a:pt x="1100" y="233"/>
                    <a:pt x="1320" y="178"/>
                    <a:pt x="1520" y="103"/>
                  </a:cubicBezTo>
                  <a:cubicBezTo>
                    <a:pt x="1338" y="35"/>
                    <a:pt x="1139" y="1"/>
                    <a:pt x="9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5764050" y="4439000"/>
              <a:ext cx="38025" cy="5425"/>
            </a:xfrm>
            <a:custGeom>
              <a:avLst/>
              <a:gdLst/>
              <a:ahLst/>
              <a:cxnLst/>
              <a:rect l="l" t="t" r="r" b="b"/>
              <a:pathLst>
                <a:path w="1521" h="217" extrusionOk="0">
                  <a:moveTo>
                    <a:pt x="749" y="0"/>
                  </a:moveTo>
                  <a:cubicBezTo>
                    <a:pt x="494" y="0"/>
                    <a:pt x="244" y="38"/>
                    <a:pt x="1" y="114"/>
                  </a:cubicBezTo>
                  <a:cubicBezTo>
                    <a:pt x="183" y="183"/>
                    <a:pt x="365" y="217"/>
                    <a:pt x="561" y="217"/>
                  </a:cubicBezTo>
                  <a:cubicBezTo>
                    <a:pt x="626" y="217"/>
                    <a:pt x="692" y="213"/>
                    <a:pt x="760" y="205"/>
                  </a:cubicBezTo>
                  <a:cubicBezTo>
                    <a:pt x="1125" y="179"/>
                    <a:pt x="1422" y="153"/>
                    <a:pt x="1500" y="108"/>
                  </a:cubicBezTo>
                  <a:lnTo>
                    <a:pt x="1500" y="108"/>
                  </a:lnTo>
                  <a:cubicBezTo>
                    <a:pt x="1507" y="110"/>
                    <a:pt x="1514" y="112"/>
                    <a:pt x="1520" y="114"/>
                  </a:cubicBezTo>
                  <a:lnTo>
                    <a:pt x="1520" y="84"/>
                  </a:lnTo>
                  <a:cubicBezTo>
                    <a:pt x="1520" y="93"/>
                    <a:pt x="1513" y="101"/>
                    <a:pt x="1500" y="108"/>
                  </a:cubicBezTo>
                  <a:lnTo>
                    <a:pt x="1500" y="108"/>
                  </a:lnTo>
                  <a:cubicBezTo>
                    <a:pt x="1249" y="36"/>
                    <a:pt x="997" y="0"/>
                    <a:pt x="7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5840800" y="4438525"/>
              <a:ext cx="38025" cy="5625"/>
            </a:xfrm>
            <a:custGeom>
              <a:avLst/>
              <a:gdLst/>
              <a:ahLst/>
              <a:cxnLst/>
              <a:rect l="l" t="t" r="r" b="b"/>
              <a:pathLst>
                <a:path w="1521" h="225" extrusionOk="0">
                  <a:moveTo>
                    <a:pt x="560" y="0"/>
                  </a:moveTo>
                  <a:cubicBezTo>
                    <a:pt x="365" y="0"/>
                    <a:pt x="183" y="34"/>
                    <a:pt x="1" y="103"/>
                  </a:cubicBezTo>
                  <a:cubicBezTo>
                    <a:pt x="244" y="194"/>
                    <a:pt x="487" y="224"/>
                    <a:pt x="760" y="224"/>
                  </a:cubicBezTo>
                  <a:cubicBezTo>
                    <a:pt x="1186" y="194"/>
                    <a:pt x="1520" y="164"/>
                    <a:pt x="1520" y="103"/>
                  </a:cubicBezTo>
                  <a:cubicBezTo>
                    <a:pt x="1338" y="34"/>
                    <a:pt x="1138" y="0"/>
                    <a:pt x="948" y="0"/>
                  </a:cubicBezTo>
                  <a:cubicBezTo>
                    <a:pt x="884" y="0"/>
                    <a:pt x="821" y="4"/>
                    <a:pt x="760" y="12"/>
                  </a:cubicBezTo>
                  <a:cubicBezTo>
                    <a:pt x="692" y="4"/>
                    <a:pt x="626" y="0"/>
                    <a:pt x="56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5916800" y="4438050"/>
              <a:ext cx="19000" cy="5350"/>
            </a:xfrm>
            <a:custGeom>
              <a:avLst/>
              <a:gdLst/>
              <a:ahLst/>
              <a:cxnLst/>
              <a:rect l="l" t="t" r="r" b="b"/>
              <a:pathLst>
                <a:path w="760" h="214" extrusionOk="0">
                  <a:moveTo>
                    <a:pt x="395" y="0"/>
                  </a:moveTo>
                  <a:cubicBezTo>
                    <a:pt x="182" y="0"/>
                    <a:pt x="0" y="61"/>
                    <a:pt x="0" y="91"/>
                  </a:cubicBezTo>
                  <a:cubicBezTo>
                    <a:pt x="0" y="152"/>
                    <a:pt x="182" y="213"/>
                    <a:pt x="395" y="213"/>
                  </a:cubicBezTo>
                  <a:cubicBezTo>
                    <a:pt x="608" y="213"/>
                    <a:pt x="760" y="152"/>
                    <a:pt x="760" y="91"/>
                  </a:cubicBezTo>
                  <a:cubicBezTo>
                    <a:pt x="760" y="61"/>
                    <a:pt x="608" y="0"/>
                    <a:pt x="39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4989725" y="4248075"/>
              <a:ext cx="933925" cy="215275"/>
            </a:xfrm>
            <a:custGeom>
              <a:avLst/>
              <a:gdLst/>
              <a:ahLst/>
              <a:cxnLst/>
              <a:rect l="l" t="t" r="r" b="b"/>
              <a:pathLst>
                <a:path w="37357" h="8611" extrusionOk="0">
                  <a:moveTo>
                    <a:pt x="943" y="0"/>
                  </a:moveTo>
                  <a:lnTo>
                    <a:pt x="943" y="0"/>
                  </a:lnTo>
                  <a:cubicBezTo>
                    <a:pt x="943" y="0"/>
                    <a:pt x="912" y="31"/>
                    <a:pt x="912" y="122"/>
                  </a:cubicBezTo>
                  <a:cubicBezTo>
                    <a:pt x="943" y="92"/>
                    <a:pt x="943" y="61"/>
                    <a:pt x="943" y="0"/>
                  </a:cubicBezTo>
                  <a:close/>
                  <a:moveTo>
                    <a:pt x="912" y="122"/>
                  </a:moveTo>
                  <a:cubicBezTo>
                    <a:pt x="882" y="213"/>
                    <a:pt x="851" y="304"/>
                    <a:pt x="791" y="426"/>
                  </a:cubicBezTo>
                  <a:cubicBezTo>
                    <a:pt x="699" y="700"/>
                    <a:pt x="547" y="1125"/>
                    <a:pt x="426" y="1672"/>
                  </a:cubicBezTo>
                  <a:cubicBezTo>
                    <a:pt x="213" y="2310"/>
                    <a:pt x="92" y="2979"/>
                    <a:pt x="31" y="3678"/>
                  </a:cubicBezTo>
                  <a:cubicBezTo>
                    <a:pt x="0" y="4073"/>
                    <a:pt x="0" y="4529"/>
                    <a:pt x="31" y="4955"/>
                  </a:cubicBezTo>
                  <a:cubicBezTo>
                    <a:pt x="31" y="5411"/>
                    <a:pt x="152" y="5897"/>
                    <a:pt x="395" y="6323"/>
                  </a:cubicBezTo>
                  <a:cubicBezTo>
                    <a:pt x="669" y="6779"/>
                    <a:pt x="1034" y="7174"/>
                    <a:pt x="1429" y="7539"/>
                  </a:cubicBezTo>
                  <a:cubicBezTo>
                    <a:pt x="1915" y="7873"/>
                    <a:pt x="2432" y="8086"/>
                    <a:pt x="3010" y="8207"/>
                  </a:cubicBezTo>
                  <a:cubicBezTo>
                    <a:pt x="4129" y="8398"/>
                    <a:pt x="5248" y="8516"/>
                    <a:pt x="6367" y="8516"/>
                  </a:cubicBezTo>
                  <a:cubicBezTo>
                    <a:pt x="6494" y="8516"/>
                    <a:pt x="6621" y="8514"/>
                    <a:pt x="6748" y="8511"/>
                  </a:cubicBezTo>
                  <a:cubicBezTo>
                    <a:pt x="9393" y="8542"/>
                    <a:pt x="12280" y="8572"/>
                    <a:pt x="15320" y="8602"/>
                  </a:cubicBezTo>
                  <a:cubicBezTo>
                    <a:pt x="16481" y="8608"/>
                    <a:pt x="17622" y="8611"/>
                    <a:pt x="18736" y="8611"/>
                  </a:cubicBezTo>
                  <a:cubicBezTo>
                    <a:pt x="23455" y="8611"/>
                    <a:pt x="27691" y="8566"/>
                    <a:pt x="30913" y="8542"/>
                  </a:cubicBezTo>
                  <a:lnTo>
                    <a:pt x="35624" y="8481"/>
                  </a:lnTo>
                  <a:lnTo>
                    <a:pt x="36931" y="8450"/>
                  </a:lnTo>
                  <a:lnTo>
                    <a:pt x="37357" y="8450"/>
                  </a:lnTo>
                  <a:cubicBezTo>
                    <a:pt x="37326" y="8420"/>
                    <a:pt x="37296" y="8420"/>
                    <a:pt x="37265" y="8390"/>
                  </a:cubicBezTo>
                  <a:lnTo>
                    <a:pt x="30943" y="8390"/>
                  </a:lnTo>
                  <a:cubicBezTo>
                    <a:pt x="28268" y="8390"/>
                    <a:pt x="24932" y="8417"/>
                    <a:pt x="21203" y="8417"/>
                  </a:cubicBezTo>
                  <a:cubicBezTo>
                    <a:pt x="19339" y="8417"/>
                    <a:pt x="17377" y="8410"/>
                    <a:pt x="15350" y="8390"/>
                  </a:cubicBezTo>
                  <a:cubicBezTo>
                    <a:pt x="12311" y="8390"/>
                    <a:pt x="9423" y="8359"/>
                    <a:pt x="6779" y="8329"/>
                  </a:cubicBezTo>
                  <a:cubicBezTo>
                    <a:pt x="6623" y="8333"/>
                    <a:pt x="6467" y="8334"/>
                    <a:pt x="6311" y="8334"/>
                  </a:cubicBezTo>
                  <a:cubicBezTo>
                    <a:pt x="5221" y="8334"/>
                    <a:pt x="4134" y="8241"/>
                    <a:pt x="3070" y="8055"/>
                  </a:cubicBezTo>
                  <a:cubicBezTo>
                    <a:pt x="2523" y="7934"/>
                    <a:pt x="2006" y="7721"/>
                    <a:pt x="1551" y="7417"/>
                  </a:cubicBezTo>
                  <a:cubicBezTo>
                    <a:pt x="1155" y="7083"/>
                    <a:pt x="791" y="6687"/>
                    <a:pt x="517" y="6262"/>
                  </a:cubicBezTo>
                  <a:cubicBezTo>
                    <a:pt x="304" y="5867"/>
                    <a:pt x="183" y="5411"/>
                    <a:pt x="183" y="4924"/>
                  </a:cubicBezTo>
                  <a:cubicBezTo>
                    <a:pt x="152" y="4499"/>
                    <a:pt x="152" y="4104"/>
                    <a:pt x="152" y="3678"/>
                  </a:cubicBezTo>
                  <a:cubicBezTo>
                    <a:pt x="213" y="3010"/>
                    <a:pt x="335" y="2341"/>
                    <a:pt x="487" y="1672"/>
                  </a:cubicBezTo>
                  <a:cubicBezTo>
                    <a:pt x="639" y="1155"/>
                    <a:pt x="760" y="730"/>
                    <a:pt x="821" y="456"/>
                  </a:cubicBezTo>
                  <a:lnTo>
                    <a:pt x="912" y="122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4919050" y="3755675"/>
              <a:ext cx="543350" cy="448100"/>
            </a:xfrm>
            <a:custGeom>
              <a:avLst/>
              <a:gdLst/>
              <a:ahLst/>
              <a:cxnLst/>
              <a:rect l="l" t="t" r="r" b="b"/>
              <a:pathLst>
                <a:path w="21734" h="17924" extrusionOk="0">
                  <a:moveTo>
                    <a:pt x="639" y="0"/>
                  </a:moveTo>
                  <a:cubicBezTo>
                    <a:pt x="639" y="0"/>
                    <a:pt x="1" y="1216"/>
                    <a:pt x="1216" y="10639"/>
                  </a:cubicBezTo>
                  <a:cubicBezTo>
                    <a:pt x="2044" y="17019"/>
                    <a:pt x="12215" y="17923"/>
                    <a:pt x="17918" y="17923"/>
                  </a:cubicBezTo>
                  <a:cubicBezTo>
                    <a:pt x="20176" y="17923"/>
                    <a:pt x="21733" y="17781"/>
                    <a:pt x="21733" y="17781"/>
                  </a:cubicBezTo>
                  <a:lnTo>
                    <a:pt x="21338" y="12462"/>
                  </a:lnTo>
                  <a:cubicBezTo>
                    <a:pt x="19241" y="12462"/>
                    <a:pt x="12949" y="11794"/>
                    <a:pt x="9302" y="9635"/>
                  </a:cubicBezTo>
                  <a:cubicBezTo>
                    <a:pt x="8451" y="9119"/>
                    <a:pt x="8086" y="91"/>
                    <a:pt x="8086" y="91"/>
                  </a:cubicBezTo>
                  <a:lnTo>
                    <a:pt x="639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5118150" y="3739700"/>
              <a:ext cx="344250" cy="460525"/>
            </a:xfrm>
            <a:custGeom>
              <a:avLst/>
              <a:gdLst/>
              <a:ahLst/>
              <a:cxnLst/>
              <a:rect l="l" t="t" r="r" b="b"/>
              <a:pathLst>
                <a:path w="13770" h="18421" extrusionOk="0">
                  <a:moveTo>
                    <a:pt x="31" y="1"/>
                  </a:moveTo>
                  <a:cubicBezTo>
                    <a:pt x="0" y="92"/>
                    <a:pt x="0" y="183"/>
                    <a:pt x="0" y="274"/>
                  </a:cubicBezTo>
                  <a:lnTo>
                    <a:pt x="0" y="1095"/>
                  </a:lnTo>
                  <a:cubicBezTo>
                    <a:pt x="0" y="1825"/>
                    <a:pt x="61" y="2858"/>
                    <a:pt x="152" y="4104"/>
                  </a:cubicBezTo>
                  <a:cubicBezTo>
                    <a:pt x="183" y="4742"/>
                    <a:pt x="243" y="5442"/>
                    <a:pt x="304" y="6201"/>
                  </a:cubicBezTo>
                  <a:cubicBezTo>
                    <a:pt x="335" y="6992"/>
                    <a:pt x="456" y="7782"/>
                    <a:pt x="669" y="8572"/>
                  </a:cubicBezTo>
                  <a:cubicBezTo>
                    <a:pt x="882" y="9454"/>
                    <a:pt x="1368" y="10214"/>
                    <a:pt x="2067" y="10791"/>
                  </a:cubicBezTo>
                  <a:cubicBezTo>
                    <a:pt x="2827" y="11399"/>
                    <a:pt x="3800" y="11642"/>
                    <a:pt x="4742" y="11855"/>
                  </a:cubicBezTo>
                  <a:cubicBezTo>
                    <a:pt x="7551" y="12489"/>
                    <a:pt x="10419" y="12943"/>
                    <a:pt x="13289" y="13188"/>
                  </a:cubicBezTo>
                  <a:lnTo>
                    <a:pt x="13289" y="13188"/>
                  </a:lnTo>
                  <a:cubicBezTo>
                    <a:pt x="13437" y="14744"/>
                    <a:pt x="13527" y="16061"/>
                    <a:pt x="13617" y="16992"/>
                  </a:cubicBezTo>
                  <a:cubicBezTo>
                    <a:pt x="13648" y="17448"/>
                    <a:pt x="13678" y="17782"/>
                    <a:pt x="13709" y="18056"/>
                  </a:cubicBezTo>
                  <a:cubicBezTo>
                    <a:pt x="13709" y="18177"/>
                    <a:pt x="13739" y="18299"/>
                    <a:pt x="13769" y="18420"/>
                  </a:cubicBezTo>
                  <a:cubicBezTo>
                    <a:pt x="13769" y="18299"/>
                    <a:pt x="13739" y="18177"/>
                    <a:pt x="13739" y="18056"/>
                  </a:cubicBezTo>
                  <a:cubicBezTo>
                    <a:pt x="13709" y="17782"/>
                    <a:pt x="13709" y="17417"/>
                    <a:pt x="13678" y="16992"/>
                  </a:cubicBezTo>
                  <a:cubicBezTo>
                    <a:pt x="13587" y="16050"/>
                    <a:pt x="13526" y="14712"/>
                    <a:pt x="13405" y="13101"/>
                  </a:cubicBezTo>
                  <a:lnTo>
                    <a:pt x="13405" y="13040"/>
                  </a:lnTo>
                  <a:lnTo>
                    <a:pt x="13344" y="13040"/>
                  </a:lnTo>
                  <a:cubicBezTo>
                    <a:pt x="10456" y="12767"/>
                    <a:pt x="7569" y="12311"/>
                    <a:pt x="4742" y="11673"/>
                  </a:cubicBezTo>
                  <a:cubicBezTo>
                    <a:pt x="3830" y="11521"/>
                    <a:pt x="2949" y="11156"/>
                    <a:pt x="2189" y="10639"/>
                  </a:cubicBezTo>
                  <a:cubicBezTo>
                    <a:pt x="1520" y="10092"/>
                    <a:pt x="1034" y="9332"/>
                    <a:pt x="821" y="8512"/>
                  </a:cubicBezTo>
                  <a:cubicBezTo>
                    <a:pt x="608" y="7752"/>
                    <a:pt x="487" y="6961"/>
                    <a:pt x="426" y="6171"/>
                  </a:cubicBezTo>
                  <a:cubicBezTo>
                    <a:pt x="365" y="5442"/>
                    <a:pt x="304" y="4742"/>
                    <a:pt x="243" y="4104"/>
                  </a:cubicBezTo>
                  <a:cubicBezTo>
                    <a:pt x="152" y="2828"/>
                    <a:pt x="91" y="1825"/>
                    <a:pt x="61" y="1095"/>
                  </a:cubicBezTo>
                  <a:cubicBezTo>
                    <a:pt x="31" y="761"/>
                    <a:pt x="31" y="487"/>
                    <a:pt x="31" y="305"/>
                  </a:cubicBezTo>
                  <a:cubicBezTo>
                    <a:pt x="31" y="183"/>
                    <a:pt x="31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4941850" y="3978300"/>
              <a:ext cx="527400" cy="229725"/>
            </a:xfrm>
            <a:custGeom>
              <a:avLst/>
              <a:gdLst/>
              <a:ahLst/>
              <a:cxnLst/>
              <a:rect l="l" t="t" r="r" b="b"/>
              <a:pathLst>
                <a:path w="21096" h="9189" extrusionOk="0">
                  <a:moveTo>
                    <a:pt x="152" y="1"/>
                  </a:moveTo>
                  <a:cubicBezTo>
                    <a:pt x="61" y="335"/>
                    <a:pt x="0" y="670"/>
                    <a:pt x="0" y="1004"/>
                  </a:cubicBezTo>
                  <a:cubicBezTo>
                    <a:pt x="31" y="1946"/>
                    <a:pt x="274" y="2858"/>
                    <a:pt x="730" y="3648"/>
                  </a:cubicBezTo>
                  <a:cubicBezTo>
                    <a:pt x="1034" y="4196"/>
                    <a:pt x="1429" y="4712"/>
                    <a:pt x="1885" y="5168"/>
                  </a:cubicBezTo>
                  <a:cubicBezTo>
                    <a:pt x="2402" y="5685"/>
                    <a:pt x="3010" y="6110"/>
                    <a:pt x="3648" y="6475"/>
                  </a:cubicBezTo>
                  <a:cubicBezTo>
                    <a:pt x="5137" y="7235"/>
                    <a:pt x="6718" y="7782"/>
                    <a:pt x="8359" y="8086"/>
                  </a:cubicBezTo>
                  <a:cubicBezTo>
                    <a:pt x="11308" y="8755"/>
                    <a:pt x="14317" y="9120"/>
                    <a:pt x="17356" y="9180"/>
                  </a:cubicBezTo>
                  <a:cubicBezTo>
                    <a:pt x="17513" y="9186"/>
                    <a:pt x="17669" y="9188"/>
                    <a:pt x="17826" y="9188"/>
                  </a:cubicBezTo>
                  <a:cubicBezTo>
                    <a:pt x="18581" y="9188"/>
                    <a:pt x="19337" y="9129"/>
                    <a:pt x="20092" y="9028"/>
                  </a:cubicBezTo>
                  <a:cubicBezTo>
                    <a:pt x="20426" y="8998"/>
                    <a:pt x="20669" y="8937"/>
                    <a:pt x="20852" y="8907"/>
                  </a:cubicBezTo>
                  <a:cubicBezTo>
                    <a:pt x="20943" y="8907"/>
                    <a:pt x="21034" y="8876"/>
                    <a:pt x="21095" y="8876"/>
                  </a:cubicBezTo>
                  <a:cubicBezTo>
                    <a:pt x="21065" y="8861"/>
                    <a:pt x="21027" y="8854"/>
                    <a:pt x="20985" y="8854"/>
                  </a:cubicBezTo>
                  <a:cubicBezTo>
                    <a:pt x="20943" y="8854"/>
                    <a:pt x="20897" y="8861"/>
                    <a:pt x="20852" y="8876"/>
                  </a:cubicBezTo>
                  <a:cubicBezTo>
                    <a:pt x="20669" y="8876"/>
                    <a:pt x="20426" y="8937"/>
                    <a:pt x="20092" y="8937"/>
                  </a:cubicBezTo>
                  <a:cubicBezTo>
                    <a:pt x="19408" y="9006"/>
                    <a:pt x="18724" y="9040"/>
                    <a:pt x="18040" y="9040"/>
                  </a:cubicBezTo>
                  <a:cubicBezTo>
                    <a:pt x="17812" y="9040"/>
                    <a:pt x="17584" y="9036"/>
                    <a:pt x="17356" y="9028"/>
                  </a:cubicBezTo>
                  <a:cubicBezTo>
                    <a:pt x="14347" y="8937"/>
                    <a:pt x="11368" y="8542"/>
                    <a:pt x="8420" y="7873"/>
                  </a:cubicBezTo>
                  <a:cubicBezTo>
                    <a:pt x="6779" y="7600"/>
                    <a:pt x="5198" y="7053"/>
                    <a:pt x="3709" y="6323"/>
                  </a:cubicBezTo>
                  <a:cubicBezTo>
                    <a:pt x="3070" y="5989"/>
                    <a:pt x="2493" y="5563"/>
                    <a:pt x="1976" y="5047"/>
                  </a:cubicBezTo>
                  <a:cubicBezTo>
                    <a:pt x="1551" y="4621"/>
                    <a:pt x="1155" y="4135"/>
                    <a:pt x="851" y="3588"/>
                  </a:cubicBezTo>
                  <a:cubicBezTo>
                    <a:pt x="396" y="2797"/>
                    <a:pt x="122" y="1916"/>
                    <a:pt x="92" y="1004"/>
                  </a:cubicBezTo>
                  <a:cubicBezTo>
                    <a:pt x="61" y="366"/>
                    <a:pt x="183" y="1"/>
                    <a:pt x="1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5049000" y="3765550"/>
              <a:ext cx="34200" cy="31175"/>
            </a:xfrm>
            <a:custGeom>
              <a:avLst/>
              <a:gdLst/>
              <a:ahLst/>
              <a:cxnLst/>
              <a:rect l="l" t="t" r="r" b="b"/>
              <a:pathLst>
                <a:path w="1368" h="1247" extrusionOk="0">
                  <a:moveTo>
                    <a:pt x="31" y="0"/>
                  </a:moveTo>
                  <a:cubicBezTo>
                    <a:pt x="0" y="31"/>
                    <a:pt x="365" y="213"/>
                    <a:pt x="760" y="578"/>
                  </a:cubicBezTo>
                  <a:cubicBezTo>
                    <a:pt x="973" y="791"/>
                    <a:pt x="1155" y="1003"/>
                    <a:pt x="1368" y="1246"/>
                  </a:cubicBezTo>
                  <a:cubicBezTo>
                    <a:pt x="1216" y="973"/>
                    <a:pt x="1034" y="699"/>
                    <a:pt x="790" y="517"/>
                  </a:cubicBezTo>
                  <a:cubicBezTo>
                    <a:pt x="578" y="274"/>
                    <a:pt x="304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5068750" y="3755675"/>
              <a:ext cx="4575" cy="27375"/>
            </a:xfrm>
            <a:custGeom>
              <a:avLst/>
              <a:gdLst/>
              <a:ahLst/>
              <a:cxnLst/>
              <a:rect l="l" t="t" r="r" b="b"/>
              <a:pathLst>
                <a:path w="183" h="1095" extrusionOk="0">
                  <a:moveTo>
                    <a:pt x="61" y="0"/>
                  </a:moveTo>
                  <a:cubicBezTo>
                    <a:pt x="0" y="182"/>
                    <a:pt x="0" y="365"/>
                    <a:pt x="31" y="547"/>
                  </a:cubicBezTo>
                  <a:cubicBezTo>
                    <a:pt x="31" y="730"/>
                    <a:pt x="61" y="912"/>
                    <a:pt x="152" y="1094"/>
                  </a:cubicBezTo>
                  <a:cubicBezTo>
                    <a:pt x="183" y="1094"/>
                    <a:pt x="122" y="851"/>
                    <a:pt x="92" y="547"/>
                  </a:cubicBezTo>
                  <a:cubicBezTo>
                    <a:pt x="122" y="365"/>
                    <a:pt x="92" y="182"/>
                    <a:pt x="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5056600" y="3786825"/>
              <a:ext cx="19025" cy="3825"/>
            </a:xfrm>
            <a:custGeom>
              <a:avLst/>
              <a:gdLst/>
              <a:ahLst/>
              <a:cxnLst/>
              <a:rect l="l" t="t" r="r" b="b"/>
              <a:pathLst>
                <a:path w="761" h="153" extrusionOk="0">
                  <a:moveTo>
                    <a:pt x="760" y="0"/>
                  </a:moveTo>
                  <a:cubicBezTo>
                    <a:pt x="638" y="0"/>
                    <a:pt x="517" y="0"/>
                    <a:pt x="395" y="31"/>
                  </a:cubicBezTo>
                  <a:cubicBezTo>
                    <a:pt x="243" y="31"/>
                    <a:pt x="122" y="91"/>
                    <a:pt x="0" y="152"/>
                  </a:cubicBezTo>
                  <a:cubicBezTo>
                    <a:pt x="122" y="152"/>
                    <a:pt x="274" y="152"/>
                    <a:pt x="395" y="122"/>
                  </a:cubicBezTo>
                  <a:cubicBezTo>
                    <a:pt x="517" y="91"/>
                    <a:pt x="638" y="61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5457050" y="4099125"/>
              <a:ext cx="117050" cy="98050"/>
            </a:xfrm>
            <a:custGeom>
              <a:avLst/>
              <a:gdLst/>
              <a:ahLst/>
              <a:cxnLst/>
              <a:rect l="l" t="t" r="r" b="b"/>
              <a:pathLst>
                <a:path w="4682" h="3922" extrusionOk="0">
                  <a:moveTo>
                    <a:pt x="118" y="0"/>
                  </a:moveTo>
                  <a:cubicBezTo>
                    <a:pt x="43" y="0"/>
                    <a:pt x="1" y="1"/>
                    <a:pt x="1" y="1"/>
                  </a:cubicBezTo>
                  <a:lnTo>
                    <a:pt x="274" y="3740"/>
                  </a:lnTo>
                  <a:lnTo>
                    <a:pt x="4682" y="3922"/>
                  </a:lnTo>
                  <a:cubicBezTo>
                    <a:pt x="4682" y="3922"/>
                    <a:pt x="4226" y="1794"/>
                    <a:pt x="3739" y="882"/>
                  </a:cubicBezTo>
                  <a:cubicBezTo>
                    <a:pt x="3282" y="48"/>
                    <a:pt x="702" y="0"/>
                    <a:pt x="118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5351425" y="4111250"/>
              <a:ext cx="28900" cy="36550"/>
            </a:xfrm>
            <a:custGeom>
              <a:avLst/>
              <a:gdLst/>
              <a:ahLst/>
              <a:cxnLst/>
              <a:rect l="l" t="t" r="r" b="b"/>
              <a:pathLst>
                <a:path w="1156" h="1462" extrusionOk="0">
                  <a:moveTo>
                    <a:pt x="1152" y="1"/>
                  </a:moveTo>
                  <a:cubicBezTo>
                    <a:pt x="1114" y="1"/>
                    <a:pt x="961" y="381"/>
                    <a:pt x="639" y="762"/>
                  </a:cubicBezTo>
                  <a:cubicBezTo>
                    <a:pt x="419" y="1070"/>
                    <a:pt x="198" y="1299"/>
                    <a:pt x="94" y="1402"/>
                  </a:cubicBezTo>
                  <a:lnTo>
                    <a:pt x="94" y="1402"/>
                  </a:lnTo>
                  <a:cubicBezTo>
                    <a:pt x="593" y="1067"/>
                    <a:pt x="955" y="575"/>
                    <a:pt x="1156" y="2"/>
                  </a:cubicBezTo>
                  <a:cubicBezTo>
                    <a:pt x="1155" y="1"/>
                    <a:pt x="1153" y="1"/>
                    <a:pt x="1152" y="1"/>
                  </a:cubicBezTo>
                  <a:close/>
                  <a:moveTo>
                    <a:pt x="94" y="1402"/>
                  </a:moveTo>
                  <a:cubicBezTo>
                    <a:pt x="63" y="1422"/>
                    <a:pt x="32" y="1442"/>
                    <a:pt x="1" y="1461"/>
                  </a:cubicBezTo>
                  <a:lnTo>
                    <a:pt x="31" y="1461"/>
                  </a:lnTo>
                  <a:cubicBezTo>
                    <a:pt x="31" y="1461"/>
                    <a:pt x="54" y="1440"/>
                    <a:pt x="94" y="14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5365100" y="4130300"/>
              <a:ext cx="26625" cy="5475"/>
            </a:xfrm>
            <a:custGeom>
              <a:avLst/>
              <a:gdLst/>
              <a:ahLst/>
              <a:cxnLst/>
              <a:rect l="l" t="t" r="r" b="b"/>
              <a:pathLst>
                <a:path w="1065" h="219" extrusionOk="0">
                  <a:moveTo>
                    <a:pt x="1065" y="0"/>
                  </a:moveTo>
                  <a:cubicBezTo>
                    <a:pt x="882" y="0"/>
                    <a:pt x="700" y="0"/>
                    <a:pt x="518" y="30"/>
                  </a:cubicBezTo>
                  <a:cubicBezTo>
                    <a:pt x="335" y="61"/>
                    <a:pt x="153" y="122"/>
                    <a:pt x="1" y="213"/>
                  </a:cubicBezTo>
                  <a:cubicBezTo>
                    <a:pt x="1" y="217"/>
                    <a:pt x="6" y="219"/>
                    <a:pt x="14" y="219"/>
                  </a:cubicBezTo>
                  <a:cubicBezTo>
                    <a:pt x="69" y="219"/>
                    <a:pt x="282" y="148"/>
                    <a:pt x="518" y="122"/>
                  </a:cubicBezTo>
                  <a:cubicBezTo>
                    <a:pt x="700" y="122"/>
                    <a:pt x="882" y="61"/>
                    <a:pt x="10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3"/>
            <p:cNvSpPr/>
            <p:nvPr/>
          </p:nvSpPr>
          <p:spPr>
            <a:xfrm>
              <a:off x="5356000" y="4120400"/>
              <a:ext cx="5325" cy="19025"/>
            </a:xfrm>
            <a:custGeom>
              <a:avLst/>
              <a:gdLst/>
              <a:ahLst/>
              <a:cxnLst/>
              <a:rect l="l" t="t" r="r" b="b"/>
              <a:pathLst>
                <a:path w="213" h="761" extrusionOk="0">
                  <a:moveTo>
                    <a:pt x="0" y="1"/>
                  </a:moveTo>
                  <a:cubicBezTo>
                    <a:pt x="0" y="275"/>
                    <a:pt x="91" y="518"/>
                    <a:pt x="213" y="761"/>
                  </a:cubicBezTo>
                  <a:cubicBezTo>
                    <a:pt x="213" y="609"/>
                    <a:pt x="182" y="487"/>
                    <a:pt x="152" y="366"/>
                  </a:cubicBezTo>
                  <a:cubicBezTo>
                    <a:pt x="122" y="214"/>
                    <a:pt x="61" y="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3"/>
            <p:cNvSpPr/>
            <p:nvPr/>
          </p:nvSpPr>
          <p:spPr>
            <a:xfrm>
              <a:off x="5028475" y="4050450"/>
              <a:ext cx="28150" cy="35800"/>
            </a:xfrm>
            <a:custGeom>
              <a:avLst/>
              <a:gdLst/>
              <a:ahLst/>
              <a:cxnLst/>
              <a:rect l="l" t="t" r="r" b="b"/>
              <a:pathLst>
                <a:path w="1126" h="1432" extrusionOk="0">
                  <a:moveTo>
                    <a:pt x="1124" y="1"/>
                  </a:moveTo>
                  <a:cubicBezTo>
                    <a:pt x="1112" y="1"/>
                    <a:pt x="932" y="382"/>
                    <a:pt x="639" y="762"/>
                  </a:cubicBezTo>
                  <a:cubicBezTo>
                    <a:pt x="335" y="1158"/>
                    <a:pt x="1" y="1431"/>
                    <a:pt x="1" y="1431"/>
                  </a:cubicBezTo>
                  <a:cubicBezTo>
                    <a:pt x="274" y="1279"/>
                    <a:pt x="517" y="1066"/>
                    <a:pt x="700" y="823"/>
                  </a:cubicBezTo>
                  <a:cubicBezTo>
                    <a:pt x="912" y="580"/>
                    <a:pt x="1034" y="307"/>
                    <a:pt x="1125" y="3"/>
                  </a:cubicBezTo>
                  <a:cubicBezTo>
                    <a:pt x="1125" y="1"/>
                    <a:pt x="1125" y="1"/>
                    <a:pt x="11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5041400" y="4069175"/>
              <a:ext cx="27375" cy="5675"/>
            </a:xfrm>
            <a:custGeom>
              <a:avLst/>
              <a:gdLst/>
              <a:ahLst/>
              <a:cxnLst/>
              <a:rect l="l" t="t" r="r" b="b"/>
              <a:pathLst>
                <a:path w="1095" h="227" extrusionOk="0">
                  <a:moveTo>
                    <a:pt x="929" y="1"/>
                  </a:moveTo>
                  <a:cubicBezTo>
                    <a:pt x="793" y="1"/>
                    <a:pt x="655" y="22"/>
                    <a:pt x="547" y="44"/>
                  </a:cubicBezTo>
                  <a:cubicBezTo>
                    <a:pt x="335" y="44"/>
                    <a:pt x="152" y="105"/>
                    <a:pt x="0" y="226"/>
                  </a:cubicBezTo>
                  <a:cubicBezTo>
                    <a:pt x="0" y="226"/>
                    <a:pt x="243" y="165"/>
                    <a:pt x="547" y="135"/>
                  </a:cubicBezTo>
                  <a:cubicBezTo>
                    <a:pt x="730" y="105"/>
                    <a:pt x="912" y="74"/>
                    <a:pt x="1094" y="13"/>
                  </a:cubicBezTo>
                  <a:cubicBezTo>
                    <a:pt x="1041" y="5"/>
                    <a:pt x="985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5032275" y="4059625"/>
              <a:ext cx="6100" cy="18250"/>
            </a:xfrm>
            <a:custGeom>
              <a:avLst/>
              <a:gdLst/>
              <a:ahLst/>
              <a:cxnLst/>
              <a:rect l="l" t="t" r="r" b="b"/>
              <a:pathLst>
                <a:path w="244" h="730" extrusionOk="0">
                  <a:moveTo>
                    <a:pt x="0" y="0"/>
                  </a:moveTo>
                  <a:cubicBezTo>
                    <a:pt x="0" y="122"/>
                    <a:pt x="31" y="274"/>
                    <a:pt x="92" y="395"/>
                  </a:cubicBezTo>
                  <a:cubicBezTo>
                    <a:pt x="92" y="517"/>
                    <a:pt x="152" y="639"/>
                    <a:pt x="244" y="730"/>
                  </a:cubicBezTo>
                  <a:cubicBezTo>
                    <a:pt x="213" y="608"/>
                    <a:pt x="213" y="487"/>
                    <a:pt x="152" y="395"/>
                  </a:cubicBezTo>
                  <a:cubicBezTo>
                    <a:pt x="122" y="243"/>
                    <a:pt x="92" y="122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5205525" y="4065700"/>
              <a:ext cx="31950" cy="33450"/>
            </a:xfrm>
            <a:custGeom>
              <a:avLst/>
              <a:gdLst/>
              <a:ahLst/>
              <a:cxnLst/>
              <a:rect l="l" t="t" r="r" b="b"/>
              <a:pathLst>
                <a:path w="1278" h="1338" extrusionOk="0">
                  <a:moveTo>
                    <a:pt x="31" y="0"/>
                  </a:moveTo>
                  <a:lnTo>
                    <a:pt x="31" y="0"/>
                  </a:lnTo>
                  <a:cubicBezTo>
                    <a:pt x="1" y="0"/>
                    <a:pt x="365" y="244"/>
                    <a:pt x="700" y="608"/>
                  </a:cubicBezTo>
                  <a:cubicBezTo>
                    <a:pt x="1065" y="973"/>
                    <a:pt x="1247" y="1338"/>
                    <a:pt x="1277" y="1338"/>
                  </a:cubicBezTo>
                  <a:cubicBezTo>
                    <a:pt x="1156" y="1034"/>
                    <a:pt x="1004" y="791"/>
                    <a:pt x="791" y="548"/>
                  </a:cubicBezTo>
                  <a:cubicBezTo>
                    <a:pt x="578" y="304"/>
                    <a:pt x="305" y="122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225300" y="4056575"/>
              <a:ext cx="3050" cy="27375"/>
            </a:xfrm>
            <a:custGeom>
              <a:avLst/>
              <a:gdLst/>
              <a:ahLst/>
              <a:cxnLst/>
              <a:rect l="l" t="t" r="r" b="b"/>
              <a:pathLst>
                <a:path w="122" h="1095" extrusionOk="0">
                  <a:moveTo>
                    <a:pt x="91" y="1"/>
                  </a:moveTo>
                  <a:cubicBezTo>
                    <a:pt x="30" y="183"/>
                    <a:pt x="0" y="365"/>
                    <a:pt x="30" y="548"/>
                  </a:cubicBezTo>
                  <a:cubicBezTo>
                    <a:pt x="0" y="730"/>
                    <a:pt x="30" y="943"/>
                    <a:pt x="91" y="1095"/>
                  </a:cubicBezTo>
                  <a:cubicBezTo>
                    <a:pt x="91" y="913"/>
                    <a:pt x="91" y="730"/>
                    <a:pt x="91" y="548"/>
                  </a:cubicBezTo>
                  <a:cubicBezTo>
                    <a:pt x="122" y="365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5211600" y="4087925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578" y="1"/>
                  </a:moveTo>
                  <a:cubicBezTo>
                    <a:pt x="518" y="1"/>
                    <a:pt x="457" y="8"/>
                    <a:pt x="396" y="23"/>
                  </a:cubicBezTo>
                  <a:cubicBezTo>
                    <a:pt x="274" y="23"/>
                    <a:pt x="122" y="54"/>
                    <a:pt x="1" y="115"/>
                  </a:cubicBezTo>
                  <a:lnTo>
                    <a:pt x="396" y="115"/>
                  </a:lnTo>
                  <a:cubicBezTo>
                    <a:pt x="518" y="115"/>
                    <a:pt x="639" y="84"/>
                    <a:pt x="761" y="23"/>
                  </a:cubicBezTo>
                  <a:cubicBezTo>
                    <a:pt x="700" y="8"/>
                    <a:pt x="639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4983650" y="3892450"/>
              <a:ext cx="31175" cy="34225"/>
            </a:xfrm>
            <a:custGeom>
              <a:avLst/>
              <a:gdLst/>
              <a:ahLst/>
              <a:cxnLst/>
              <a:rect l="l" t="t" r="r" b="b"/>
              <a:pathLst>
                <a:path w="1247" h="1369" extrusionOk="0">
                  <a:moveTo>
                    <a:pt x="0" y="0"/>
                  </a:moveTo>
                  <a:cubicBezTo>
                    <a:pt x="0" y="31"/>
                    <a:pt x="335" y="243"/>
                    <a:pt x="699" y="608"/>
                  </a:cubicBezTo>
                  <a:cubicBezTo>
                    <a:pt x="1034" y="1003"/>
                    <a:pt x="1246" y="1368"/>
                    <a:pt x="1246" y="1368"/>
                  </a:cubicBezTo>
                  <a:cubicBezTo>
                    <a:pt x="1003" y="760"/>
                    <a:pt x="578" y="304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02650" y="3884075"/>
              <a:ext cx="3050" cy="27400"/>
            </a:xfrm>
            <a:custGeom>
              <a:avLst/>
              <a:gdLst/>
              <a:ahLst/>
              <a:cxnLst/>
              <a:rect l="l" t="t" r="r" b="b"/>
              <a:pathLst>
                <a:path w="122" h="1096" extrusionOk="0">
                  <a:moveTo>
                    <a:pt x="91" y="1"/>
                  </a:moveTo>
                  <a:cubicBezTo>
                    <a:pt x="30" y="183"/>
                    <a:pt x="30" y="366"/>
                    <a:pt x="30" y="548"/>
                  </a:cubicBezTo>
                  <a:cubicBezTo>
                    <a:pt x="0" y="730"/>
                    <a:pt x="30" y="943"/>
                    <a:pt x="122" y="1095"/>
                  </a:cubicBezTo>
                  <a:cubicBezTo>
                    <a:pt x="122" y="1095"/>
                    <a:pt x="91" y="852"/>
                    <a:pt x="122" y="548"/>
                  </a:cubicBezTo>
                  <a:cubicBezTo>
                    <a:pt x="122" y="366"/>
                    <a:pt x="122" y="183"/>
                    <a:pt x="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89725" y="3915250"/>
              <a:ext cx="19025" cy="2875"/>
            </a:xfrm>
            <a:custGeom>
              <a:avLst/>
              <a:gdLst/>
              <a:ahLst/>
              <a:cxnLst/>
              <a:rect l="l" t="t" r="r" b="b"/>
              <a:pathLst>
                <a:path w="761" h="115" extrusionOk="0">
                  <a:moveTo>
                    <a:pt x="760" y="0"/>
                  </a:moveTo>
                  <a:cubicBezTo>
                    <a:pt x="487" y="0"/>
                    <a:pt x="244" y="31"/>
                    <a:pt x="0" y="91"/>
                  </a:cubicBezTo>
                  <a:cubicBezTo>
                    <a:pt x="61" y="107"/>
                    <a:pt x="122" y="114"/>
                    <a:pt x="183" y="114"/>
                  </a:cubicBezTo>
                  <a:cubicBezTo>
                    <a:pt x="244" y="114"/>
                    <a:pt x="304" y="107"/>
                    <a:pt x="365" y="91"/>
                  </a:cubicBezTo>
                  <a:cubicBezTo>
                    <a:pt x="487" y="91"/>
                    <a:pt x="639" y="61"/>
                    <a:pt x="760" y="31"/>
                  </a:cubicBezTo>
                  <a:lnTo>
                    <a:pt x="7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987450" y="3711600"/>
              <a:ext cx="15975" cy="23575"/>
            </a:xfrm>
            <a:custGeom>
              <a:avLst/>
              <a:gdLst/>
              <a:ahLst/>
              <a:cxnLst/>
              <a:rect l="l" t="t" r="r" b="b"/>
              <a:pathLst>
                <a:path w="639" h="943" extrusionOk="0">
                  <a:moveTo>
                    <a:pt x="638" y="0"/>
                  </a:moveTo>
                  <a:cubicBezTo>
                    <a:pt x="517" y="152"/>
                    <a:pt x="426" y="304"/>
                    <a:pt x="335" y="486"/>
                  </a:cubicBezTo>
                  <a:cubicBezTo>
                    <a:pt x="213" y="638"/>
                    <a:pt x="91" y="790"/>
                    <a:pt x="0" y="942"/>
                  </a:cubicBezTo>
                  <a:cubicBezTo>
                    <a:pt x="152" y="821"/>
                    <a:pt x="304" y="699"/>
                    <a:pt x="395" y="517"/>
                  </a:cubicBezTo>
                  <a:cubicBezTo>
                    <a:pt x="517" y="365"/>
                    <a:pt x="578" y="213"/>
                    <a:pt x="6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3"/>
            <p:cNvSpPr/>
            <p:nvPr/>
          </p:nvSpPr>
          <p:spPr>
            <a:xfrm>
              <a:off x="5078625" y="3640150"/>
              <a:ext cx="14475" cy="27400"/>
            </a:xfrm>
            <a:custGeom>
              <a:avLst/>
              <a:gdLst/>
              <a:ahLst/>
              <a:cxnLst/>
              <a:rect l="l" t="t" r="r" b="b"/>
              <a:pathLst>
                <a:path w="579" h="1096" extrusionOk="0">
                  <a:moveTo>
                    <a:pt x="1" y="1"/>
                  </a:moveTo>
                  <a:lnTo>
                    <a:pt x="1" y="1"/>
                  </a:lnTo>
                  <a:cubicBezTo>
                    <a:pt x="61" y="183"/>
                    <a:pt x="153" y="366"/>
                    <a:pt x="244" y="548"/>
                  </a:cubicBezTo>
                  <a:cubicBezTo>
                    <a:pt x="335" y="730"/>
                    <a:pt x="426" y="913"/>
                    <a:pt x="578" y="1095"/>
                  </a:cubicBezTo>
                  <a:cubicBezTo>
                    <a:pt x="517" y="882"/>
                    <a:pt x="426" y="700"/>
                    <a:pt x="335" y="518"/>
                  </a:cubicBezTo>
                  <a:cubicBezTo>
                    <a:pt x="244" y="335"/>
                    <a:pt x="122" y="153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196400" y="3724500"/>
              <a:ext cx="27400" cy="29675"/>
            </a:xfrm>
            <a:custGeom>
              <a:avLst/>
              <a:gdLst/>
              <a:ahLst/>
              <a:cxnLst/>
              <a:rect l="l" t="t" r="r" b="b"/>
              <a:pathLst>
                <a:path w="1096" h="1187" extrusionOk="0">
                  <a:moveTo>
                    <a:pt x="1095" y="1"/>
                  </a:moveTo>
                  <a:cubicBezTo>
                    <a:pt x="882" y="153"/>
                    <a:pt x="700" y="366"/>
                    <a:pt x="518" y="578"/>
                  </a:cubicBezTo>
                  <a:cubicBezTo>
                    <a:pt x="335" y="761"/>
                    <a:pt x="153" y="974"/>
                    <a:pt x="1" y="1186"/>
                  </a:cubicBezTo>
                  <a:cubicBezTo>
                    <a:pt x="214" y="1004"/>
                    <a:pt x="396" y="822"/>
                    <a:pt x="578" y="609"/>
                  </a:cubicBezTo>
                  <a:cubicBezTo>
                    <a:pt x="761" y="426"/>
                    <a:pt x="943" y="214"/>
                    <a:pt x="109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5189575" y="3862800"/>
              <a:ext cx="21300" cy="18275"/>
            </a:xfrm>
            <a:custGeom>
              <a:avLst/>
              <a:gdLst/>
              <a:ahLst/>
              <a:cxnLst/>
              <a:rect l="l" t="t" r="r" b="b"/>
              <a:pathLst>
                <a:path w="852" h="731" extrusionOk="0">
                  <a:moveTo>
                    <a:pt x="0" y="1"/>
                  </a:moveTo>
                  <a:cubicBezTo>
                    <a:pt x="61" y="183"/>
                    <a:pt x="183" y="335"/>
                    <a:pt x="335" y="457"/>
                  </a:cubicBezTo>
                  <a:cubicBezTo>
                    <a:pt x="487" y="578"/>
                    <a:pt x="639" y="670"/>
                    <a:pt x="851" y="730"/>
                  </a:cubicBezTo>
                  <a:cubicBezTo>
                    <a:pt x="851" y="700"/>
                    <a:pt x="639" y="578"/>
                    <a:pt x="396" y="396"/>
                  </a:cubicBezTo>
                  <a:cubicBezTo>
                    <a:pt x="152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5264800" y="3864325"/>
              <a:ext cx="6100" cy="22825"/>
            </a:xfrm>
            <a:custGeom>
              <a:avLst/>
              <a:gdLst/>
              <a:ahLst/>
              <a:cxnLst/>
              <a:rect l="l" t="t" r="r" b="b"/>
              <a:pathLst>
                <a:path w="244" h="913" extrusionOk="0">
                  <a:moveTo>
                    <a:pt x="244" y="1"/>
                  </a:moveTo>
                  <a:lnTo>
                    <a:pt x="244" y="1"/>
                  </a:lnTo>
                  <a:cubicBezTo>
                    <a:pt x="153" y="153"/>
                    <a:pt x="122" y="305"/>
                    <a:pt x="92" y="457"/>
                  </a:cubicBezTo>
                  <a:cubicBezTo>
                    <a:pt x="31" y="578"/>
                    <a:pt x="1" y="730"/>
                    <a:pt x="1" y="913"/>
                  </a:cubicBezTo>
                  <a:cubicBezTo>
                    <a:pt x="92" y="761"/>
                    <a:pt x="153" y="609"/>
                    <a:pt x="153" y="457"/>
                  </a:cubicBezTo>
                  <a:cubicBezTo>
                    <a:pt x="213" y="305"/>
                    <a:pt x="244" y="153"/>
                    <a:pt x="2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176650" y="3978300"/>
              <a:ext cx="22075" cy="19025"/>
            </a:xfrm>
            <a:custGeom>
              <a:avLst/>
              <a:gdLst/>
              <a:ahLst/>
              <a:cxnLst/>
              <a:rect l="l" t="t" r="r" b="b"/>
              <a:pathLst>
                <a:path w="883" h="761" extrusionOk="0">
                  <a:moveTo>
                    <a:pt x="1" y="1"/>
                  </a:moveTo>
                  <a:lnTo>
                    <a:pt x="1" y="1"/>
                  </a:lnTo>
                  <a:cubicBezTo>
                    <a:pt x="122" y="153"/>
                    <a:pt x="274" y="305"/>
                    <a:pt x="426" y="396"/>
                  </a:cubicBezTo>
                  <a:cubicBezTo>
                    <a:pt x="548" y="548"/>
                    <a:pt x="730" y="670"/>
                    <a:pt x="882" y="761"/>
                  </a:cubicBezTo>
                  <a:cubicBezTo>
                    <a:pt x="761" y="609"/>
                    <a:pt x="639" y="457"/>
                    <a:pt x="487" y="335"/>
                  </a:cubicBezTo>
                  <a:cubicBezTo>
                    <a:pt x="335" y="214"/>
                    <a:pt x="183" y="9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5271650" y="4004900"/>
              <a:ext cx="3050" cy="18275"/>
            </a:xfrm>
            <a:custGeom>
              <a:avLst/>
              <a:gdLst/>
              <a:ahLst/>
              <a:cxnLst/>
              <a:rect l="l" t="t" r="r" b="b"/>
              <a:pathLst>
                <a:path w="122" h="731" extrusionOk="0">
                  <a:moveTo>
                    <a:pt x="61" y="1"/>
                  </a:moveTo>
                  <a:cubicBezTo>
                    <a:pt x="31" y="122"/>
                    <a:pt x="0" y="244"/>
                    <a:pt x="31" y="366"/>
                  </a:cubicBezTo>
                  <a:cubicBezTo>
                    <a:pt x="0" y="487"/>
                    <a:pt x="31" y="609"/>
                    <a:pt x="61" y="730"/>
                  </a:cubicBezTo>
                  <a:cubicBezTo>
                    <a:pt x="91" y="609"/>
                    <a:pt x="122" y="487"/>
                    <a:pt x="91" y="366"/>
                  </a:cubicBezTo>
                  <a:cubicBezTo>
                    <a:pt x="122" y="244"/>
                    <a:pt x="91" y="122"/>
                    <a:pt x="6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5364350" y="3979825"/>
              <a:ext cx="33450" cy="13700"/>
            </a:xfrm>
            <a:custGeom>
              <a:avLst/>
              <a:gdLst/>
              <a:ahLst/>
              <a:cxnLst/>
              <a:rect l="l" t="t" r="r" b="b"/>
              <a:pathLst>
                <a:path w="1338" h="548" extrusionOk="0">
                  <a:moveTo>
                    <a:pt x="1338" y="1"/>
                  </a:moveTo>
                  <a:lnTo>
                    <a:pt x="1338" y="1"/>
                  </a:lnTo>
                  <a:cubicBezTo>
                    <a:pt x="1095" y="62"/>
                    <a:pt x="882" y="122"/>
                    <a:pt x="669" y="244"/>
                  </a:cubicBezTo>
                  <a:cubicBezTo>
                    <a:pt x="426" y="335"/>
                    <a:pt x="213" y="426"/>
                    <a:pt x="0" y="548"/>
                  </a:cubicBezTo>
                  <a:cubicBezTo>
                    <a:pt x="244" y="487"/>
                    <a:pt x="487" y="426"/>
                    <a:pt x="700" y="305"/>
                  </a:cubicBezTo>
                  <a:cubicBezTo>
                    <a:pt x="912" y="244"/>
                    <a:pt x="1125" y="122"/>
                    <a:pt x="13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5429700" y="3857500"/>
              <a:ext cx="3075" cy="26600"/>
            </a:xfrm>
            <a:custGeom>
              <a:avLst/>
              <a:gdLst/>
              <a:ahLst/>
              <a:cxnLst/>
              <a:rect l="l" t="t" r="r" b="b"/>
              <a:pathLst>
                <a:path w="123" h="1064" extrusionOk="0">
                  <a:moveTo>
                    <a:pt x="92" y="0"/>
                  </a:moveTo>
                  <a:cubicBezTo>
                    <a:pt x="31" y="152"/>
                    <a:pt x="31" y="334"/>
                    <a:pt x="31" y="517"/>
                  </a:cubicBezTo>
                  <a:cubicBezTo>
                    <a:pt x="0" y="699"/>
                    <a:pt x="31" y="882"/>
                    <a:pt x="61" y="1064"/>
                  </a:cubicBezTo>
                  <a:cubicBezTo>
                    <a:pt x="122" y="699"/>
                    <a:pt x="122" y="334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5350675" y="3793650"/>
              <a:ext cx="25850" cy="14475"/>
            </a:xfrm>
            <a:custGeom>
              <a:avLst/>
              <a:gdLst/>
              <a:ahLst/>
              <a:cxnLst/>
              <a:rect l="l" t="t" r="r" b="b"/>
              <a:pathLst>
                <a:path w="1034" h="579" extrusionOk="0">
                  <a:moveTo>
                    <a:pt x="0" y="1"/>
                  </a:moveTo>
                  <a:lnTo>
                    <a:pt x="0" y="1"/>
                  </a:lnTo>
                  <a:cubicBezTo>
                    <a:pt x="122" y="183"/>
                    <a:pt x="274" y="305"/>
                    <a:pt x="456" y="396"/>
                  </a:cubicBezTo>
                  <a:cubicBezTo>
                    <a:pt x="608" y="518"/>
                    <a:pt x="821" y="578"/>
                    <a:pt x="1003" y="578"/>
                  </a:cubicBezTo>
                  <a:cubicBezTo>
                    <a:pt x="1034" y="578"/>
                    <a:pt x="760" y="487"/>
                    <a:pt x="487" y="335"/>
                  </a:cubicBezTo>
                  <a:cubicBezTo>
                    <a:pt x="213" y="18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5385625" y="3680425"/>
              <a:ext cx="23575" cy="22075"/>
            </a:xfrm>
            <a:custGeom>
              <a:avLst/>
              <a:gdLst/>
              <a:ahLst/>
              <a:cxnLst/>
              <a:rect l="l" t="t" r="r" b="b"/>
              <a:pathLst>
                <a:path w="943" h="883" extrusionOk="0">
                  <a:moveTo>
                    <a:pt x="943" y="1"/>
                  </a:moveTo>
                  <a:lnTo>
                    <a:pt x="943" y="1"/>
                  </a:lnTo>
                  <a:cubicBezTo>
                    <a:pt x="760" y="92"/>
                    <a:pt x="578" y="244"/>
                    <a:pt x="426" y="396"/>
                  </a:cubicBezTo>
                  <a:cubicBezTo>
                    <a:pt x="274" y="548"/>
                    <a:pt x="122" y="700"/>
                    <a:pt x="0" y="882"/>
                  </a:cubicBezTo>
                  <a:cubicBezTo>
                    <a:pt x="183" y="761"/>
                    <a:pt x="335" y="609"/>
                    <a:pt x="487" y="457"/>
                  </a:cubicBezTo>
                  <a:cubicBezTo>
                    <a:pt x="669" y="305"/>
                    <a:pt x="821" y="153"/>
                    <a:pt x="9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5320275" y="3609000"/>
              <a:ext cx="22050" cy="6100"/>
            </a:xfrm>
            <a:custGeom>
              <a:avLst/>
              <a:gdLst/>
              <a:ahLst/>
              <a:cxnLst/>
              <a:rect l="l" t="t" r="r" b="b"/>
              <a:pathLst>
                <a:path w="882" h="244" extrusionOk="0">
                  <a:moveTo>
                    <a:pt x="0" y="1"/>
                  </a:moveTo>
                  <a:cubicBezTo>
                    <a:pt x="122" y="92"/>
                    <a:pt x="274" y="122"/>
                    <a:pt x="426" y="153"/>
                  </a:cubicBezTo>
                  <a:cubicBezTo>
                    <a:pt x="578" y="214"/>
                    <a:pt x="730" y="214"/>
                    <a:pt x="882" y="244"/>
                  </a:cubicBezTo>
                  <a:cubicBezTo>
                    <a:pt x="730" y="153"/>
                    <a:pt x="578" y="92"/>
                    <a:pt x="426" y="92"/>
                  </a:cubicBezTo>
                  <a:cubicBezTo>
                    <a:pt x="304" y="31"/>
                    <a:pt x="152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3"/>
            <p:cNvSpPr/>
            <p:nvPr/>
          </p:nvSpPr>
          <p:spPr>
            <a:xfrm>
              <a:off x="5202500" y="3561125"/>
              <a:ext cx="12925" cy="17500"/>
            </a:xfrm>
            <a:custGeom>
              <a:avLst/>
              <a:gdLst/>
              <a:ahLst/>
              <a:cxnLst/>
              <a:rect l="l" t="t" r="r" b="b"/>
              <a:pathLst>
                <a:path w="517" h="700" extrusionOk="0">
                  <a:moveTo>
                    <a:pt x="517" y="1"/>
                  </a:moveTo>
                  <a:lnTo>
                    <a:pt x="517" y="1"/>
                  </a:lnTo>
                  <a:cubicBezTo>
                    <a:pt x="395" y="92"/>
                    <a:pt x="304" y="214"/>
                    <a:pt x="213" y="335"/>
                  </a:cubicBezTo>
                  <a:cubicBezTo>
                    <a:pt x="122" y="426"/>
                    <a:pt x="31" y="548"/>
                    <a:pt x="0" y="700"/>
                  </a:cubicBezTo>
                  <a:cubicBezTo>
                    <a:pt x="91" y="609"/>
                    <a:pt x="213" y="487"/>
                    <a:pt x="274" y="366"/>
                  </a:cubicBezTo>
                  <a:cubicBezTo>
                    <a:pt x="365" y="274"/>
                    <a:pt x="456" y="153"/>
                    <a:pt x="51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3"/>
            <p:cNvSpPr/>
            <p:nvPr/>
          </p:nvSpPr>
          <p:spPr>
            <a:xfrm>
              <a:off x="5229850" y="3624975"/>
              <a:ext cx="14450" cy="23575"/>
            </a:xfrm>
            <a:custGeom>
              <a:avLst/>
              <a:gdLst/>
              <a:ahLst/>
              <a:cxnLst/>
              <a:rect l="l" t="t" r="r" b="b"/>
              <a:pathLst>
                <a:path w="578" h="943" extrusionOk="0">
                  <a:moveTo>
                    <a:pt x="0" y="0"/>
                  </a:moveTo>
                  <a:lnTo>
                    <a:pt x="0" y="0"/>
                  </a:lnTo>
                  <a:cubicBezTo>
                    <a:pt x="61" y="182"/>
                    <a:pt x="152" y="334"/>
                    <a:pt x="274" y="486"/>
                  </a:cubicBezTo>
                  <a:cubicBezTo>
                    <a:pt x="335" y="638"/>
                    <a:pt x="456" y="790"/>
                    <a:pt x="578" y="942"/>
                  </a:cubicBezTo>
                  <a:cubicBezTo>
                    <a:pt x="517" y="760"/>
                    <a:pt x="426" y="578"/>
                    <a:pt x="335" y="456"/>
                  </a:cubicBezTo>
                  <a:cubicBezTo>
                    <a:pt x="244" y="274"/>
                    <a:pt x="122" y="12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5146250" y="3754150"/>
              <a:ext cx="3075" cy="31925"/>
            </a:xfrm>
            <a:custGeom>
              <a:avLst/>
              <a:gdLst/>
              <a:ahLst/>
              <a:cxnLst/>
              <a:rect l="l" t="t" r="r" b="b"/>
              <a:pathLst>
                <a:path w="123" h="1277" extrusionOk="0">
                  <a:moveTo>
                    <a:pt x="31" y="0"/>
                  </a:moveTo>
                  <a:cubicBezTo>
                    <a:pt x="1" y="213"/>
                    <a:pt x="1" y="426"/>
                    <a:pt x="31" y="639"/>
                  </a:cubicBezTo>
                  <a:cubicBezTo>
                    <a:pt x="31" y="851"/>
                    <a:pt x="62" y="1064"/>
                    <a:pt x="122" y="1277"/>
                  </a:cubicBezTo>
                  <a:cubicBezTo>
                    <a:pt x="122" y="1064"/>
                    <a:pt x="122" y="851"/>
                    <a:pt x="92" y="639"/>
                  </a:cubicBezTo>
                  <a:cubicBezTo>
                    <a:pt x="92" y="426"/>
                    <a:pt x="92" y="213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5495050" y="3830900"/>
              <a:ext cx="19775" cy="13700"/>
            </a:xfrm>
            <a:custGeom>
              <a:avLst/>
              <a:gdLst/>
              <a:ahLst/>
              <a:cxnLst/>
              <a:rect l="l" t="t" r="r" b="b"/>
              <a:pathLst>
                <a:path w="791" h="548" extrusionOk="0">
                  <a:moveTo>
                    <a:pt x="0" y="0"/>
                  </a:moveTo>
                  <a:lnTo>
                    <a:pt x="0" y="0"/>
                  </a:lnTo>
                  <a:cubicBezTo>
                    <a:pt x="122" y="122"/>
                    <a:pt x="244" y="213"/>
                    <a:pt x="365" y="304"/>
                  </a:cubicBezTo>
                  <a:cubicBezTo>
                    <a:pt x="517" y="395"/>
                    <a:pt x="639" y="487"/>
                    <a:pt x="791" y="547"/>
                  </a:cubicBezTo>
                  <a:cubicBezTo>
                    <a:pt x="700" y="426"/>
                    <a:pt x="578" y="304"/>
                    <a:pt x="426" y="243"/>
                  </a:cubicBezTo>
                  <a:cubicBezTo>
                    <a:pt x="304" y="122"/>
                    <a:pt x="152" y="31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5467700" y="3957800"/>
              <a:ext cx="6850" cy="26625"/>
            </a:xfrm>
            <a:custGeom>
              <a:avLst/>
              <a:gdLst/>
              <a:ahLst/>
              <a:cxnLst/>
              <a:rect l="l" t="t" r="r" b="b"/>
              <a:pathLst>
                <a:path w="274" h="1065" extrusionOk="0">
                  <a:moveTo>
                    <a:pt x="274" y="0"/>
                  </a:moveTo>
                  <a:cubicBezTo>
                    <a:pt x="183" y="183"/>
                    <a:pt x="122" y="335"/>
                    <a:pt x="91" y="517"/>
                  </a:cubicBezTo>
                  <a:cubicBezTo>
                    <a:pt x="31" y="699"/>
                    <a:pt x="0" y="882"/>
                    <a:pt x="0" y="1064"/>
                  </a:cubicBezTo>
                  <a:cubicBezTo>
                    <a:pt x="61" y="912"/>
                    <a:pt x="122" y="730"/>
                    <a:pt x="183" y="547"/>
                  </a:cubicBezTo>
                  <a:cubicBezTo>
                    <a:pt x="243" y="365"/>
                    <a:pt x="274" y="183"/>
                    <a:pt x="27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5493525" y="4010225"/>
              <a:ext cx="26625" cy="15225"/>
            </a:xfrm>
            <a:custGeom>
              <a:avLst/>
              <a:gdLst/>
              <a:ahLst/>
              <a:cxnLst/>
              <a:rect l="l" t="t" r="r" b="b"/>
              <a:pathLst>
                <a:path w="1065" h="609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22"/>
                    <a:pt x="335" y="244"/>
                    <a:pt x="517" y="335"/>
                  </a:cubicBezTo>
                  <a:cubicBezTo>
                    <a:pt x="700" y="457"/>
                    <a:pt x="882" y="548"/>
                    <a:pt x="1065" y="609"/>
                  </a:cubicBezTo>
                  <a:cubicBezTo>
                    <a:pt x="913" y="457"/>
                    <a:pt x="730" y="365"/>
                    <a:pt x="548" y="274"/>
                  </a:cubicBezTo>
                  <a:cubicBezTo>
                    <a:pt x="396" y="153"/>
                    <a:pt x="213" y="6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5109775" y="4204000"/>
              <a:ext cx="25100" cy="20550"/>
            </a:xfrm>
            <a:custGeom>
              <a:avLst/>
              <a:gdLst/>
              <a:ahLst/>
              <a:cxnLst/>
              <a:rect l="l" t="t" r="r" b="b"/>
              <a:pathLst>
                <a:path w="1004" h="822" extrusionOk="0">
                  <a:moveTo>
                    <a:pt x="1004" y="0"/>
                  </a:moveTo>
                  <a:lnTo>
                    <a:pt x="1004" y="0"/>
                  </a:lnTo>
                  <a:cubicBezTo>
                    <a:pt x="822" y="92"/>
                    <a:pt x="639" y="213"/>
                    <a:pt x="487" y="365"/>
                  </a:cubicBezTo>
                  <a:cubicBezTo>
                    <a:pt x="305" y="487"/>
                    <a:pt x="153" y="639"/>
                    <a:pt x="1" y="821"/>
                  </a:cubicBezTo>
                  <a:cubicBezTo>
                    <a:pt x="183" y="700"/>
                    <a:pt x="366" y="578"/>
                    <a:pt x="548" y="426"/>
                  </a:cubicBezTo>
                  <a:cubicBezTo>
                    <a:pt x="700" y="304"/>
                    <a:pt x="882" y="152"/>
                    <a:pt x="10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5209325" y="4212350"/>
              <a:ext cx="17500" cy="18275"/>
            </a:xfrm>
            <a:custGeom>
              <a:avLst/>
              <a:gdLst/>
              <a:ahLst/>
              <a:cxnLst/>
              <a:rect l="l" t="t" r="r" b="b"/>
              <a:pathLst>
                <a:path w="700" h="731" extrusionOk="0">
                  <a:moveTo>
                    <a:pt x="1" y="1"/>
                  </a:moveTo>
                  <a:lnTo>
                    <a:pt x="1" y="1"/>
                  </a:lnTo>
                  <a:cubicBezTo>
                    <a:pt x="92" y="153"/>
                    <a:pt x="183" y="274"/>
                    <a:pt x="305" y="396"/>
                  </a:cubicBezTo>
                  <a:cubicBezTo>
                    <a:pt x="412" y="503"/>
                    <a:pt x="519" y="610"/>
                    <a:pt x="646" y="696"/>
                  </a:cubicBezTo>
                  <a:lnTo>
                    <a:pt x="646" y="696"/>
                  </a:lnTo>
                  <a:cubicBezTo>
                    <a:pt x="469" y="437"/>
                    <a:pt x="263" y="205"/>
                    <a:pt x="1" y="1"/>
                  </a:cubicBezTo>
                  <a:close/>
                  <a:moveTo>
                    <a:pt x="646" y="696"/>
                  </a:moveTo>
                  <a:cubicBezTo>
                    <a:pt x="654" y="708"/>
                    <a:pt x="662" y="719"/>
                    <a:pt x="669" y="730"/>
                  </a:cubicBezTo>
                  <a:lnTo>
                    <a:pt x="700" y="730"/>
                  </a:lnTo>
                  <a:cubicBezTo>
                    <a:pt x="682" y="719"/>
                    <a:pt x="664" y="708"/>
                    <a:pt x="646" y="69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5005675" y="4161450"/>
              <a:ext cx="21300" cy="12175"/>
            </a:xfrm>
            <a:custGeom>
              <a:avLst/>
              <a:gdLst/>
              <a:ahLst/>
              <a:cxnLst/>
              <a:rect l="l" t="t" r="r" b="b"/>
              <a:pathLst>
                <a:path w="852" h="487" extrusionOk="0">
                  <a:moveTo>
                    <a:pt x="852" y="0"/>
                  </a:moveTo>
                  <a:cubicBezTo>
                    <a:pt x="821" y="0"/>
                    <a:pt x="669" y="152"/>
                    <a:pt x="457" y="274"/>
                  </a:cubicBezTo>
                  <a:cubicBezTo>
                    <a:pt x="213" y="426"/>
                    <a:pt x="1" y="456"/>
                    <a:pt x="1" y="487"/>
                  </a:cubicBezTo>
                  <a:cubicBezTo>
                    <a:pt x="335" y="487"/>
                    <a:pt x="669" y="304"/>
                    <a:pt x="85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4979850" y="3798975"/>
              <a:ext cx="26625" cy="22075"/>
            </a:xfrm>
            <a:custGeom>
              <a:avLst/>
              <a:gdLst/>
              <a:ahLst/>
              <a:cxnLst/>
              <a:rect l="l" t="t" r="r" b="b"/>
              <a:pathLst>
                <a:path w="1065" h="883" extrusionOk="0">
                  <a:moveTo>
                    <a:pt x="0" y="1"/>
                  </a:moveTo>
                  <a:cubicBezTo>
                    <a:pt x="152" y="183"/>
                    <a:pt x="335" y="335"/>
                    <a:pt x="517" y="487"/>
                  </a:cubicBezTo>
                  <a:cubicBezTo>
                    <a:pt x="669" y="639"/>
                    <a:pt x="851" y="761"/>
                    <a:pt x="1064" y="882"/>
                  </a:cubicBezTo>
                  <a:cubicBezTo>
                    <a:pt x="912" y="730"/>
                    <a:pt x="760" y="548"/>
                    <a:pt x="547" y="426"/>
                  </a:cubicBezTo>
                  <a:cubicBezTo>
                    <a:pt x="395" y="274"/>
                    <a:pt x="213" y="122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5060400" y="3868900"/>
              <a:ext cx="28125" cy="25850"/>
            </a:xfrm>
            <a:custGeom>
              <a:avLst/>
              <a:gdLst/>
              <a:ahLst/>
              <a:cxnLst/>
              <a:rect l="l" t="t" r="r" b="b"/>
              <a:pathLst>
                <a:path w="1125" h="1034" extrusionOk="0">
                  <a:moveTo>
                    <a:pt x="1125" y="0"/>
                  </a:moveTo>
                  <a:lnTo>
                    <a:pt x="1125" y="0"/>
                  </a:lnTo>
                  <a:cubicBezTo>
                    <a:pt x="912" y="122"/>
                    <a:pt x="699" y="304"/>
                    <a:pt x="547" y="486"/>
                  </a:cubicBezTo>
                  <a:cubicBezTo>
                    <a:pt x="334" y="669"/>
                    <a:pt x="152" y="851"/>
                    <a:pt x="0" y="1033"/>
                  </a:cubicBezTo>
                  <a:cubicBezTo>
                    <a:pt x="213" y="912"/>
                    <a:pt x="426" y="730"/>
                    <a:pt x="608" y="547"/>
                  </a:cubicBezTo>
                  <a:cubicBezTo>
                    <a:pt x="790" y="365"/>
                    <a:pt x="973" y="182"/>
                    <a:pt x="112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4988950" y="3981350"/>
              <a:ext cx="31200" cy="22075"/>
            </a:xfrm>
            <a:custGeom>
              <a:avLst/>
              <a:gdLst/>
              <a:ahLst/>
              <a:cxnLst/>
              <a:rect l="l" t="t" r="r" b="b"/>
              <a:pathLst>
                <a:path w="1248" h="883" extrusionOk="0">
                  <a:moveTo>
                    <a:pt x="1" y="1"/>
                  </a:moveTo>
                  <a:lnTo>
                    <a:pt x="1" y="1"/>
                  </a:lnTo>
                  <a:cubicBezTo>
                    <a:pt x="153" y="183"/>
                    <a:pt x="335" y="365"/>
                    <a:pt x="578" y="517"/>
                  </a:cubicBezTo>
                  <a:cubicBezTo>
                    <a:pt x="761" y="669"/>
                    <a:pt x="974" y="791"/>
                    <a:pt x="1217" y="882"/>
                  </a:cubicBezTo>
                  <a:cubicBezTo>
                    <a:pt x="1247" y="882"/>
                    <a:pt x="943" y="700"/>
                    <a:pt x="609" y="456"/>
                  </a:cubicBezTo>
                  <a:cubicBezTo>
                    <a:pt x="426" y="274"/>
                    <a:pt x="214" y="122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5112825" y="3995025"/>
              <a:ext cx="6100" cy="42575"/>
            </a:xfrm>
            <a:custGeom>
              <a:avLst/>
              <a:gdLst/>
              <a:ahLst/>
              <a:cxnLst/>
              <a:rect l="l" t="t" r="r" b="b"/>
              <a:pathLst>
                <a:path w="244" h="1703" extrusionOk="0">
                  <a:moveTo>
                    <a:pt x="0" y="1"/>
                  </a:moveTo>
                  <a:cubicBezTo>
                    <a:pt x="0" y="305"/>
                    <a:pt x="31" y="578"/>
                    <a:pt x="92" y="852"/>
                  </a:cubicBezTo>
                  <a:cubicBezTo>
                    <a:pt x="122" y="1156"/>
                    <a:pt x="152" y="1429"/>
                    <a:pt x="244" y="1703"/>
                  </a:cubicBezTo>
                  <a:cubicBezTo>
                    <a:pt x="244" y="1429"/>
                    <a:pt x="213" y="1125"/>
                    <a:pt x="152" y="852"/>
                  </a:cubicBezTo>
                  <a:cubicBezTo>
                    <a:pt x="122" y="578"/>
                    <a:pt x="61" y="274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5131050" y="4128000"/>
              <a:ext cx="35750" cy="8400"/>
            </a:xfrm>
            <a:custGeom>
              <a:avLst/>
              <a:gdLst/>
              <a:ahLst/>
              <a:cxnLst/>
              <a:rect l="l" t="t" r="r" b="b"/>
              <a:pathLst>
                <a:path w="1430" h="336" extrusionOk="0">
                  <a:moveTo>
                    <a:pt x="1430" y="1"/>
                  </a:moveTo>
                  <a:lnTo>
                    <a:pt x="1430" y="1"/>
                  </a:lnTo>
                  <a:cubicBezTo>
                    <a:pt x="1186" y="31"/>
                    <a:pt x="943" y="92"/>
                    <a:pt x="700" y="153"/>
                  </a:cubicBezTo>
                  <a:cubicBezTo>
                    <a:pt x="305" y="244"/>
                    <a:pt x="1" y="305"/>
                    <a:pt x="1" y="335"/>
                  </a:cubicBezTo>
                  <a:cubicBezTo>
                    <a:pt x="244" y="335"/>
                    <a:pt x="487" y="305"/>
                    <a:pt x="730" y="244"/>
                  </a:cubicBezTo>
                  <a:cubicBezTo>
                    <a:pt x="974" y="183"/>
                    <a:pt x="1186" y="92"/>
                    <a:pt x="14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5282275" y="4102175"/>
              <a:ext cx="19775" cy="38775"/>
            </a:xfrm>
            <a:custGeom>
              <a:avLst/>
              <a:gdLst/>
              <a:ahLst/>
              <a:cxnLst/>
              <a:rect l="l" t="t" r="r" b="b"/>
              <a:pathLst>
                <a:path w="791" h="1551" extrusionOk="0">
                  <a:moveTo>
                    <a:pt x="791" y="0"/>
                  </a:moveTo>
                  <a:cubicBezTo>
                    <a:pt x="609" y="244"/>
                    <a:pt x="487" y="517"/>
                    <a:pt x="365" y="791"/>
                  </a:cubicBezTo>
                  <a:cubicBezTo>
                    <a:pt x="213" y="1034"/>
                    <a:pt x="92" y="1277"/>
                    <a:pt x="1" y="1551"/>
                  </a:cubicBezTo>
                  <a:cubicBezTo>
                    <a:pt x="183" y="1307"/>
                    <a:pt x="305" y="1064"/>
                    <a:pt x="426" y="791"/>
                  </a:cubicBezTo>
                  <a:cubicBezTo>
                    <a:pt x="578" y="548"/>
                    <a:pt x="700" y="274"/>
                    <a:pt x="79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5399300" y="4168275"/>
              <a:ext cx="26625" cy="16000"/>
            </a:xfrm>
            <a:custGeom>
              <a:avLst/>
              <a:gdLst/>
              <a:ahLst/>
              <a:cxnLst/>
              <a:rect l="l" t="t" r="r" b="b"/>
              <a:pathLst>
                <a:path w="1065" h="640" extrusionOk="0">
                  <a:moveTo>
                    <a:pt x="1064" y="1"/>
                  </a:moveTo>
                  <a:lnTo>
                    <a:pt x="1064" y="1"/>
                  </a:lnTo>
                  <a:cubicBezTo>
                    <a:pt x="882" y="62"/>
                    <a:pt x="669" y="153"/>
                    <a:pt x="517" y="274"/>
                  </a:cubicBezTo>
                  <a:cubicBezTo>
                    <a:pt x="335" y="366"/>
                    <a:pt x="153" y="487"/>
                    <a:pt x="1" y="639"/>
                  </a:cubicBezTo>
                  <a:cubicBezTo>
                    <a:pt x="213" y="548"/>
                    <a:pt x="396" y="457"/>
                    <a:pt x="548" y="335"/>
                  </a:cubicBezTo>
                  <a:cubicBezTo>
                    <a:pt x="730" y="244"/>
                    <a:pt x="912" y="122"/>
                    <a:pt x="106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5349900" y="3774650"/>
              <a:ext cx="58550" cy="80575"/>
            </a:xfrm>
            <a:custGeom>
              <a:avLst/>
              <a:gdLst/>
              <a:ahLst/>
              <a:cxnLst/>
              <a:rect l="l" t="t" r="r" b="b"/>
              <a:pathLst>
                <a:path w="2342" h="3223" extrusionOk="0">
                  <a:moveTo>
                    <a:pt x="1977" y="1"/>
                  </a:moveTo>
                  <a:cubicBezTo>
                    <a:pt x="1369" y="92"/>
                    <a:pt x="882" y="183"/>
                    <a:pt x="548" y="244"/>
                  </a:cubicBezTo>
                  <a:cubicBezTo>
                    <a:pt x="366" y="244"/>
                    <a:pt x="183" y="275"/>
                    <a:pt x="31" y="335"/>
                  </a:cubicBezTo>
                  <a:cubicBezTo>
                    <a:pt x="214" y="335"/>
                    <a:pt x="396" y="335"/>
                    <a:pt x="578" y="305"/>
                  </a:cubicBezTo>
                  <a:cubicBezTo>
                    <a:pt x="897" y="276"/>
                    <a:pt x="1353" y="219"/>
                    <a:pt x="1894" y="162"/>
                  </a:cubicBezTo>
                  <a:lnTo>
                    <a:pt x="1894" y="162"/>
                  </a:lnTo>
                  <a:lnTo>
                    <a:pt x="2152" y="2227"/>
                  </a:lnTo>
                  <a:lnTo>
                    <a:pt x="2152" y="2227"/>
                  </a:lnTo>
                  <a:lnTo>
                    <a:pt x="2007" y="2372"/>
                  </a:lnTo>
                  <a:lnTo>
                    <a:pt x="1371" y="2981"/>
                  </a:lnTo>
                  <a:lnTo>
                    <a:pt x="1371" y="2981"/>
                  </a:lnTo>
                  <a:lnTo>
                    <a:pt x="330" y="2461"/>
                  </a:lnTo>
                  <a:lnTo>
                    <a:pt x="330" y="2461"/>
                  </a:lnTo>
                  <a:cubicBezTo>
                    <a:pt x="242" y="1866"/>
                    <a:pt x="182" y="1331"/>
                    <a:pt x="122" y="943"/>
                  </a:cubicBezTo>
                  <a:cubicBezTo>
                    <a:pt x="92" y="761"/>
                    <a:pt x="62" y="548"/>
                    <a:pt x="1" y="335"/>
                  </a:cubicBezTo>
                  <a:lnTo>
                    <a:pt x="1" y="335"/>
                  </a:lnTo>
                  <a:cubicBezTo>
                    <a:pt x="1" y="518"/>
                    <a:pt x="1" y="730"/>
                    <a:pt x="31" y="913"/>
                  </a:cubicBezTo>
                  <a:cubicBezTo>
                    <a:pt x="62" y="1308"/>
                    <a:pt x="92" y="1855"/>
                    <a:pt x="153" y="2524"/>
                  </a:cubicBezTo>
                  <a:lnTo>
                    <a:pt x="153" y="2554"/>
                  </a:lnTo>
                  <a:lnTo>
                    <a:pt x="214" y="2585"/>
                  </a:lnTo>
                  <a:cubicBezTo>
                    <a:pt x="578" y="2767"/>
                    <a:pt x="943" y="2980"/>
                    <a:pt x="1338" y="3193"/>
                  </a:cubicBezTo>
                  <a:lnTo>
                    <a:pt x="1399" y="3223"/>
                  </a:lnTo>
                  <a:lnTo>
                    <a:pt x="1460" y="3162"/>
                  </a:lnTo>
                  <a:lnTo>
                    <a:pt x="2129" y="2524"/>
                  </a:lnTo>
                  <a:lnTo>
                    <a:pt x="2311" y="2341"/>
                  </a:lnTo>
                  <a:lnTo>
                    <a:pt x="2341" y="2311"/>
                  </a:lnTo>
                  <a:lnTo>
                    <a:pt x="2341" y="2281"/>
                  </a:lnTo>
                  <a:cubicBezTo>
                    <a:pt x="2250" y="1460"/>
                    <a:pt x="2129" y="730"/>
                    <a:pt x="2037" y="92"/>
                  </a:cubicBezTo>
                  <a:lnTo>
                    <a:pt x="203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5352200" y="3799250"/>
              <a:ext cx="46375" cy="5450"/>
            </a:xfrm>
            <a:custGeom>
              <a:avLst/>
              <a:gdLst/>
              <a:ahLst/>
              <a:cxnLst/>
              <a:rect l="l" t="t" r="r" b="b"/>
              <a:pathLst>
                <a:path w="1855" h="218" extrusionOk="0">
                  <a:moveTo>
                    <a:pt x="1191" y="1"/>
                  </a:moveTo>
                  <a:cubicBezTo>
                    <a:pt x="792" y="1"/>
                    <a:pt x="390" y="55"/>
                    <a:pt x="0" y="172"/>
                  </a:cubicBezTo>
                  <a:cubicBezTo>
                    <a:pt x="152" y="202"/>
                    <a:pt x="304" y="218"/>
                    <a:pt x="456" y="218"/>
                  </a:cubicBezTo>
                  <a:cubicBezTo>
                    <a:pt x="608" y="218"/>
                    <a:pt x="760" y="202"/>
                    <a:pt x="912" y="172"/>
                  </a:cubicBezTo>
                  <a:cubicBezTo>
                    <a:pt x="1216" y="172"/>
                    <a:pt x="1550" y="142"/>
                    <a:pt x="1854" y="50"/>
                  </a:cubicBezTo>
                  <a:cubicBezTo>
                    <a:pt x="1636" y="18"/>
                    <a:pt x="1414" y="1"/>
                    <a:pt x="119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5287600" y="3954000"/>
              <a:ext cx="667200" cy="290300"/>
            </a:xfrm>
            <a:custGeom>
              <a:avLst/>
              <a:gdLst/>
              <a:ahLst/>
              <a:cxnLst/>
              <a:rect l="l" t="t" r="r" b="b"/>
              <a:pathLst>
                <a:path w="26688" h="11612" extrusionOk="0">
                  <a:moveTo>
                    <a:pt x="11764" y="0"/>
                  </a:moveTo>
                  <a:lnTo>
                    <a:pt x="7873" y="9818"/>
                  </a:lnTo>
                  <a:lnTo>
                    <a:pt x="0" y="10943"/>
                  </a:lnTo>
                  <a:lnTo>
                    <a:pt x="0" y="11611"/>
                  </a:lnTo>
                  <a:lnTo>
                    <a:pt x="21369" y="11611"/>
                  </a:lnTo>
                  <a:lnTo>
                    <a:pt x="26688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5701875" y="4073975"/>
              <a:ext cx="43200" cy="37925"/>
            </a:xfrm>
            <a:custGeom>
              <a:avLst/>
              <a:gdLst/>
              <a:ahLst/>
              <a:cxnLst/>
              <a:rect l="l" t="t" r="r" b="b"/>
              <a:pathLst>
                <a:path w="1728" h="1517" extrusionOk="0">
                  <a:moveTo>
                    <a:pt x="851" y="1"/>
                  </a:moveTo>
                  <a:cubicBezTo>
                    <a:pt x="399" y="1"/>
                    <a:pt x="1" y="405"/>
                    <a:pt x="117" y="916"/>
                  </a:cubicBezTo>
                  <a:cubicBezTo>
                    <a:pt x="205" y="1302"/>
                    <a:pt x="536" y="1516"/>
                    <a:pt x="871" y="1516"/>
                  </a:cubicBezTo>
                  <a:cubicBezTo>
                    <a:pt x="1115" y="1516"/>
                    <a:pt x="1361" y="1402"/>
                    <a:pt x="1515" y="1159"/>
                  </a:cubicBezTo>
                  <a:cubicBezTo>
                    <a:pt x="1728" y="794"/>
                    <a:pt x="1636" y="338"/>
                    <a:pt x="1272" y="125"/>
                  </a:cubicBezTo>
                  <a:cubicBezTo>
                    <a:pt x="1135" y="39"/>
                    <a:pt x="990" y="1"/>
                    <a:pt x="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1127175" y="4507950"/>
              <a:ext cx="182450" cy="235375"/>
            </a:xfrm>
            <a:custGeom>
              <a:avLst/>
              <a:gdLst/>
              <a:ahLst/>
              <a:cxnLst/>
              <a:rect l="l" t="t" r="r" b="b"/>
              <a:pathLst>
                <a:path w="7298" h="9415" extrusionOk="0">
                  <a:moveTo>
                    <a:pt x="2949" y="1"/>
                  </a:moveTo>
                  <a:lnTo>
                    <a:pt x="1" y="3101"/>
                  </a:lnTo>
                  <a:lnTo>
                    <a:pt x="214" y="3344"/>
                  </a:lnTo>
                  <a:cubicBezTo>
                    <a:pt x="1278" y="4469"/>
                    <a:pt x="5624" y="8907"/>
                    <a:pt x="6566" y="9363"/>
                  </a:cubicBezTo>
                  <a:cubicBezTo>
                    <a:pt x="6635" y="9398"/>
                    <a:pt x="6688" y="9414"/>
                    <a:pt x="6727" y="9414"/>
                  </a:cubicBezTo>
                  <a:cubicBezTo>
                    <a:pt x="7297" y="9414"/>
                    <a:pt x="4955" y="5928"/>
                    <a:pt x="4955" y="5928"/>
                  </a:cubicBezTo>
                  <a:lnTo>
                    <a:pt x="6962" y="3800"/>
                  </a:lnTo>
                  <a:lnTo>
                    <a:pt x="2949" y="1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1128700" y="4556600"/>
              <a:ext cx="44100" cy="63075"/>
            </a:xfrm>
            <a:custGeom>
              <a:avLst/>
              <a:gdLst/>
              <a:ahLst/>
              <a:cxnLst/>
              <a:rect l="l" t="t" r="r" b="b"/>
              <a:pathLst>
                <a:path w="1764" h="2523" extrusionOk="0">
                  <a:moveTo>
                    <a:pt x="1034" y="0"/>
                  </a:moveTo>
                  <a:lnTo>
                    <a:pt x="1" y="1125"/>
                  </a:lnTo>
                  <a:lnTo>
                    <a:pt x="1399" y="2523"/>
                  </a:lnTo>
                  <a:cubicBezTo>
                    <a:pt x="1673" y="2128"/>
                    <a:pt x="1764" y="1641"/>
                    <a:pt x="1703" y="1185"/>
                  </a:cubicBezTo>
                  <a:cubicBezTo>
                    <a:pt x="1642" y="730"/>
                    <a:pt x="1399" y="304"/>
                    <a:pt x="1034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1127175" y="4583950"/>
              <a:ext cx="177100" cy="160375"/>
            </a:xfrm>
            <a:custGeom>
              <a:avLst/>
              <a:gdLst/>
              <a:ahLst/>
              <a:cxnLst/>
              <a:rect l="l" t="t" r="r" b="b"/>
              <a:pathLst>
                <a:path w="7084" h="6415" extrusionOk="0">
                  <a:moveTo>
                    <a:pt x="92" y="0"/>
                  </a:moveTo>
                  <a:lnTo>
                    <a:pt x="1" y="61"/>
                  </a:lnTo>
                  <a:cubicBezTo>
                    <a:pt x="1812" y="2144"/>
                    <a:pt x="6351" y="6414"/>
                    <a:pt x="6741" y="6414"/>
                  </a:cubicBezTo>
                  <a:cubicBezTo>
                    <a:pt x="6744" y="6414"/>
                    <a:pt x="6746" y="6414"/>
                    <a:pt x="6749" y="6414"/>
                  </a:cubicBezTo>
                  <a:cubicBezTo>
                    <a:pt x="7083" y="6383"/>
                    <a:pt x="6202" y="4894"/>
                    <a:pt x="6202" y="4894"/>
                  </a:cubicBezTo>
                  <a:cubicBezTo>
                    <a:pt x="6150" y="4849"/>
                    <a:pt x="6083" y="4831"/>
                    <a:pt x="6011" y="4831"/>
                  </a:cubicBezTo>
                  <a:cubicBezTo>
                    <a:pt x="5740" y="4831"/>
                    <a:pt x="5381" y="5076"/>
                    <a:pt x="5381" y="5076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3"/>
            <p:cNvSpPr/>
            <p:nvPr/>
          </p:nvSpPr>
          <p:spPr>
            <a:xfrm>
              <a:off x="1127950" y="4582425"/>
              <a:ext cx="169475" cy="160350"/>
            </a:xfrm>
            <a:custGeom>
              <a:avLst/>
              <a:gdLst/>
              <a:ahLst/>
              <a:cxnLst/>
              <a:rect l="l" t="t" r="r" b="b"/>
              <a:pathLst>
                <a:path w="6779" h="6414" extrusionOk="0">
                  <a:moveTo>
                    <a:pt x="0" y="0"/>
                  </a:moveTo>
                  <a:cubicBezTo>
                    <a:pt x="0" y="31"/>
                    <a:pt x="31" y="31"/>
                    <a:pt x="31" y="61"/>
                  </a:cubicBezTo>
                  <a:lnTo>
                    <a:pt x="145" y="159"/>
                  </a:lnTo>
                  <a:lnTo>
                    <a:pt x="145" y="159"/>
                  </a:lnTo>
                  <a:lnTo>
                    <a:pt x="61" y="61"/>
                  </a:lnTo>
                  <a:lnTo>
                    <a:pt x="0" y="0"/>
                  </a:lnTo>
                  <a:close/>
                  <a:moveTo>
                    <a:pt x="145" y="159"/>
                  </a:moveTo>
                  <a:lnTo>
                    <a:pt x="244" y="274"/>
                  </a:lnTo>
                  <a:lnTo>
                    <a:pt x="943" y="973"/>
                  </a:lnTo>
                  <a:cubicBezTo>
                    <a:pt x="1520" y="1581"/>
                    <a:pt x="2371" y="2402"/>
                    <a:pt x="3283" y="3283"/>
                  </a:cubicBezTo>
                  <a:cubicBezTo>
                    <a:pt x="4225" y="4195"/>
                    <a:pt x="5107" y="4985"/>
                    <a:pt x="5745" y="5532"/>
                  </a:cubicBezTo>
                  <a:lnTo>
                    <a:pt x="6505" y="6201"/>
                  </a:lnTo>
                  <a:lnTo>
                    <a:pt x="6718" y="6353"/>
                  </a:lnTo>
                  <a:lnTo>
                    <a:pt x="6505" y="6171"/>
                  </a:lnTo>
                  <a:lnTo>
                    <a:pt x="5745" y="5502"/>
                  </a:lnTo>
                  <a:cubicBezTo>
                    <a:pt x="5107" y="4925"/>
                    <a:pt x="4256" y="4134"/>
                    <a:pt x="3314" y="3253"/>
                  </a:cubicBezTo>
                  <a:cubicBezTo>
                    <a:pt x="2402" y="2371"/>
                    <a:pt x="1551" y="1551"/>
                    <a:pt x="943" y="943"/>
                  </a:cubicBezTo>
                  <a:lnTo>
                    <a:pt x="244" y="244"/>
                  </a:lnTo>
                  <a:lnTo>
                    <a:pt x="145" y="159"/>
                  </a:lnTo>
                  <a:close/>
                  <a:moveTo>
                    <a:pt x="6718" y="6353"/>
                  </a:moveTo>
                  <a:cubicBezTo>
                    <a:pt x="6748" y="6414"/>
                    <a:pt x="6779" y="6414"/>
                    <a:pt x="6779" y="6414"/>
                  </a:cubicBezTo>
                  <a:lnTo>
                    <a:pt x="6718" y="635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3"/>
            <p:cNvSpPr/>
            <p:nvPr/>
          </p:nvSpPr>
          <p:spPr>
            <a:xfrm>
              <a:off x="1260175" y="4704475"/>
              <a:ext cx="24325" cy="7925"/>
            </a:xfrm>
            <a:custGeom>
              <a:avLst/>
              <a:gdLst/>
              <a:ahLst/>
              <a:cxnLst/>
              <a:rect l="l" t="t" r="r" b="b"/>
              <a:pathLst>
                <a:path w="973" h="317" extrusionOk="0">
                  <a:moveTo>
                    <a:pt x="672" y="0"/>
                  </a:moveTo>
                  <a:cubicBezTo>
                    <a:pt x="590" y="0"/>
                    <a:pt x="508" y="15"/>
                    <a:pt x="426" y="43"/>
                  </a:cubicBezTo>
                  <a:cubicBezTo>
                    <a:pt x="243" y="73"/>
                    <a:pt x="91" y="164"/>
                    <a:pt x="0" y="316"/>
                  </a:cubicBezTo>
                  <a:cubicBezTo>
                    <a:pt x="122" y="225"/>
                    <a:pt x="274" y="164"/>
                    <a:pt x="456" y="103"/>
                  </a:cubicBezTo>
                  <a:cubicBezTo>
                    <a:pt x="564" y="82"/>
                    <a:pt x="686" y="60"/>
                    <a:pt x="813" y="60"/>
                  </a:cubicBezTo>
                  <a:cubicBezTo>
                    <a:pt x="866" y="60"/>
                    <a:pt x="919" y="64"/>
                    <a:pt x="973" y="73"/>
                  </a:cubicBezTo>
                  <a:cubicBezTo>
                    <a:pt x="872" y="23"/>
                    <a:pt x="772" y="0"/>
                    <a:pt x="6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3"/>
            <p:cNvSpPr/>
            <p:nvPr/>
          </p:nvSpPr>
          <p:spPr>
            <a:xfrm>
              <a:off x="1244200" y="4666000"/>
              <a:ext cx="13725" cy="3825"/>
            </a:xfrm>
            <a:custGeom>
              <a:avLst/>
              <a:gdLst/>
              <a:ahLst/>
              <a:cxnLst/>
              <a:rect l="l" t="t" r="r" b="b"/>
              <a:pathLst>
                <a:path w="549" h="153" extrusionOk="0">
                  <a:moveTo>
                    <a:pt x="548" y="1"/>
                  </a:moveTo>
                  <a:cubicBezTo>
                    <a:pt x="548" y="1"/>
                    <a:pt x="426" y="1"/>
                    <a:pt x="274" y="62"/>
                  </a:cubicBezTo>
                  <a:cubicBezTo>
                    <a:pt x="183" y="62"/>
                    <a:pt x="92" y="92"/>
                    <a:pt x="1" y="153"/>
                  </a:cubicBezTo>
                  <a:cubicBezTo>
                    <a:pt x="92" y="153"/>
                    <a:pt x="183" y="153"/>
                    <a:pt x="274" y="123"/>
                  </a:cubicBezTo>
                  <a:cubicBezTo>
                    <a:pt x="426" y="92"/>
                    <a:pt x="548" y="31"/>
                    <a:pt x="5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3"/>
            <p:cNvSpPr/>
            <p:nvPr/>
          </p:nvSpPr>
          <p:spPr>
            <a:xfrm>
              <a:off x="1240400" y="4656900"/>
              <a:ext cx="11425" cy="1875"/>
            </a:xfrm>
            <a:custGeom>
              <a:avLst/>
              <a:gdLst/>
              <a:ahLst/>
              <a:cxnLst/>
              <a:rect l="l" t="t" r="r" b="b"/>
              <a:pathLst>
                <a:path w="457" h="75" extrusionOk="0">
                  <a:moveTo>
                    <a:pt x="244" y="0"/>
                  </a:moveTo>
                  <a:cubicBezTo>
                    <a:pt x="153" y="0"/>
                    <a:pt x="62" y="0"/>
                    <a:pt x="1" y="31"/>
                  </a:cubicBezTo>
                  <a:cubicBezTo>
                    <a:pt x="1" y="61"/>
                    <a:pt x="92" y="61"/>
                    <a:pt x="214" y="61"/>
                  </a:cubicBezTo>
                  <a:cubicBezTo>
                    <a:pt x="244" y="71"/>
                    <a:pt x="274" y="75"/>
                    <a:pt x="304" y="75"/>
                  </a:cubicBezTo>
                  <a:cubicBezTo>
                    <a:pt x="362" y="75"/>
                    <a:pt x="416" y="61"/>
                    <a:pt x="457" y="61"/>
                  </a:cubicBezTo>
                  <a:cubicBezTo>
                    <a:pt x="457" y="61"/>
                    <a:pt x="366" y="0"/>
                    <a:pt x="24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3"/>
            <p:cNvSpPr/>
            <p:nvPr/>
          </p:nvSpPr>
          <p:spPr>
            <a:xfrm>
              <a:off x="1244200" y="4643225"/>
              <a:ext cx="10675" cy="10050"/>
            </a:xfrm>
            <a:custGeom>
              <a:avLst/>
              <a:gdLst/>
              <a:ahLst/>
              <a:cxnLst/>
              <a:rect l="l" t="t" r="r" b="b"/>
              <a:pathLst>
                <a:path w="427" h="402" extrusionOk="0">
                  <a:moveTo>
                    <a:pt x="1" y="0"/>
                  </a:moveTo>
                  <a:cubicBezTo>
                    <a:pt x="1" y="0"/>
                    <a:pt x="62" y="122"/>
                    <a:pt x="183" y="243"/>
                  </a:cubicBezTo>
                  <a:cubicBezTo>
                    <a:pt x="289" y="322"/>
                    <a:pt x="371" y="401"/>
                    <a:pt x="411" y="401"/>
                  </a:cubicBezTo>
                  <a:cubicBezTo>
                    <a:pt x="417" y="401"/>
                    <a:pt x="422" y="399"/>
                    <a:pt x="426" y="395"/>
                  </a:cubicBezTo>
                  <a:cubicBezTo>
                    <a:pt x="426" y="395"/>
                    <a:pt x="335" y="304"/>
                    <a:pt x="244" y="182"/>
                  </a:cubicBezTo>
                  <a:cubicBezTo>
                    <a:pt x="122" y="61"/>
                    <a:pt x="3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3"/>
            <p:cNvSpPr/>
            <p:nvPr/>
          </p:nvSpPr>
          <p:spPr>
            <a:xfrm>
              <a:off x="1248000" y="4634850"/>
              <a:ext cx="11425" cy="12200"/>
            </a:xfrm>
            <a:custGeom>
              <a:avLst/>
              <a:gdLst/>
              <a:ahLst/>
              <a:cxnLst/>
              <a:rect l="l" t="t" r="r" b="b"/>
              <a:pathLst>
                <a:path w="457" h="488" extrusionOk="0">
                  <a:moveTo>
                    <a:pt x="31" y="1"/>
                  </a:moveTo>
                  <a:cubicBezTo>
                    <a:pt x="1" y="1"/>
                    <a:pt x="62" y="153"/>
                    <a:pt x="214" y="305"/>
                  </a:cubicBezTo>
                  <a:cubicBezTo>
                    <a:pt x="274" y="396"/>
                    <a:pt x="366" y="457"/>
                    <a:pt x="457" y="487"/>
                  </a:cubicBezTo>
                  <a:cubicBezTo>
                    <a:pt x="457" y="487"/>
                    <a:pt x="366" y="396"/>
                    <a:pt x="244" y="244"/>
                  </a:cubicBezTo>
                  <a:cubicBezTo>
                    <a:pt x="183" y="153"/>
                    <a:pt x="122" y="92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3"/>
            <p:cNvSpPr/>
            <p:nvPr/>
          </p:nvSpPr>
          <p:spPr>
            <a:xfrm>
              <a:off x="1255600" y="4662675"/>
              <a:ext cx="25875" cy="14750"/>
            </a:xfrm>
            <a:custGeom>
              <a:avLst/>
              <a:gdLst/>
              <a:ahLst/>
              <a:cxnLst/>
              <a:rect l="l" t="t" r="r" b="b"/>
              <a:pathLst>
                <a:path w="1035" h="590" extrusionOk="0">
                  <a:moveTo>
                    <a:pt x="305" y="43"/>
                  </a:moveTo>
                  <a:cubicBezTo>
                    <a:pt x="426" y="43"/>
                    <a:pt x="578" y="73"/>
                    <a:pt x="670" y="134"/>
                  </a:cubicBezTo>
                  <a:cubicBezTo>
                    <a:pt x="791" y="195"/>
                    <a:pt x="913" y="286"/>
                    <a:pt x="974" y="438"/>
                  </a:cubicBezTo>
                  <a:cubicBezTo>
                    <a:pt x="974" y="499"/>
                    <a:pt x="913" y="529"/>
                    <a:pt x="852" y="529"/>
                  </a:cubicBezTo>
                  <a:cubicBezTo>
                    <a:pt x="761" y="499"/>
                    <a:pt x="700" y="468"/>
                    <a:pt x="639" y="438"/>
                  </a:cubicBezTo>
                  <a:cubicBezTo>
                    <a:pt x="518" y="377"/>
                    <a:pt x="396" y="316"/>
                    <a:pt x="305" y="256"/>
                  </a:cubicBezTo>
                  <a:cubicBezTo>
                    <a:pt x="217" y="197"/>
                    <a:pt x="150" y="145"/>
                    <a:pt x="104" y="111"/>
                  </a:cubicBezTo>
                  <a:lnTo>
                    <a:pt x="104" y="111"/>
                  </a:lnTo>
                  <a:cubicBezTo>
                    <a:pt x="173" y="82"/>
                    <a:pt x="245" y="63"/>
                    <a:pt x="305" y="43"/>
                  </a:cubicBezTo>
                  <a:close/>
                  <a:moveTo>
                    <a:pt x="422" y="1"/>
                  </a:moveTo>
                  <a:cubicBezTo>
                    <a:pt x="383" y="1"/>
                    <a:pt x="344" y="5"/>
                    <a:pt x="305" y="12"/>
                  </a:cubicBezTo>
                  <a:cubicBezTo>
                    <a:pt x="220" y="12"/>
                    <a:pt x="161" y="39"/>
                    <a:pt x="79" y="92"/>
                  </a:cubicBezTo>
                  <a:lnTo>
                    <a:pt x="79" y="92"/>
                  </a:lnTo>
                  <a:cubicBezTo>
                    <a:pt x="57" y="76"/>
                    <a:pt x="43" y="67"/>
                    <a:pt x="36" y="67"/>
                  </a:cubicBezTo>
                  <a:cubicBezTo>
                    <a:pt x="33" y="67"/>
                    <a:pt x="31" y="69"/>
                    <a:pt x="31" y="73"/>
                  </a:cubicBezTo>
                  <a:cubicBezTo>
                    <a:pt x="39" y="85"/>
                    <a:pt x="47" y="96"/>
                    <a:pt x="56" y="107"/>
                  </a:cubicBezTo>
                  <a:lnTo>
                    <a:pt x="56" y="107"/>
                  </a:lnTo>
                  <a:cubicBezTo>
                    <a:pt x="1" y="136"/>
                    <a:pt x="1" y="164"/>
                    <a:pt x="1" y="164"/>
                  </a:cubicBezTo>
                  <a:cubicBezTo>
                    <a:pt x="23" y="150"/>
                    <a:pt x="47" y="137"/>
                    <a:pt x="71" y="125"/>
                  </a:cubicBezTo>
                  <a:lnTo>
                    <a:pt x="71" y="125"/>
                  </a:lnTo>
                  <a:cubicBezTo>
                    <a:pt x="129" y="190"/>
                    <a:pt x="202" y="244"/>
                    <a:pt x="274" y="316"/>
                  </a:cubicBezTo>
                  <a:cubicBezTo>
                    <a:pt x="396" y="377"/>
                    <a:pt x="487" y="438"/>
                    <a:pt x="609" y="499"/>
                  </a:cubicBezTo>
                  <a:cubicBezTo>
                    <a:pt x="670" y="529"/>
                    <a:pt x="761" y="560"/>
                    <a:pt x="822" y="590"/>
                  </a:cubicBezTo>
                  <a:cubicBezTo>
                    <a:pt x="882" y="590"/>
                    <a:pt x="913" y="590"/>
                    <a:pt x="974" y="560"/>
                  </a:cubicBezTo>
                  <a:cubicBezTo>
                    <a:pt x="1004" y="529"/>
                    <a:pt x="1034" y="468"/>
                    <a:pt x="1034" y="438"/>
                  </a:cubicBezTo>
                  <a:cubicBezTo>
                    <a:pt x="928" y="173"/>
                    <a:pt x="684" y="1"/>
                    <a:pt x="4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3"/>
            <p:cNvSpPr/>
            <p:nvPr/>
          </p:nvSpPr>
          <p:spPr>
            <a:xfrm>
              <a:off x="1255600" y="4646950"/>
              <a:ext cx="9900" cy="19075"/>
            </a:xfrm>
            <a:custGeom>
              <a:avLst/>
              <a:gdLst/>
              <a:ahLst/>
              <a:cxnLst/>
              <a:rect l="l" t="t" r="r" b="b"/>
              <a:pathLst>
                <a:path w="396" h="763" extrusionOk="0">
                  <a:moveTo>
                    <a:pt x="212" y="0"/>
                  </a:moveTo>
                  <a:cubicBezTo>
                    <a:pt x="167" y="0"/>
                    <a:pt x="130" y="26"/>
                    <a:pt x="92" y="64"/>
                  </a:cubicBezTo>
                  <a:cubicBezTo>
                    <a:pt x="62" y="125"/>
                    <a:pt x="31" y="155"/>
                    <a:pt x="31" y="216"/>
                  </a:cubicBezTo>
                  <a:cubicBezTo>
                    <a:pt x="1" y="307"/>
                    <a:pt x="1" y="398"/>
                    <a:pt x="1" y="489"/>
                  </a:cubicBezTo>
                  <a:cubicBezTo>
                    <a:pt x="1" y="581"/>
                    <a:pt x="31" y="672"/>
                    <a:pt x="62" y="733"/>
                  </a:cubicBezTo>
                  <a:lnTo>
                    <a:pt x="62" y="489"/>
                  </a:lnTo>
                  <a:cubicBezTo>
                    <a:pt x="62" y="398"/>
                    <a:pt x="62" y="337"/>
                    <a:pt x="92" y="246"/>
                  </a:cubicBezTo>
                  <a:cubicBezTo>
                    <a:pt x="92" y="172"/>
                    <a:pt x="152" y="78"/>
                    <a:pt x="207" y="78"/>
                  </a:cubicBezTo>
                  <a:cubicBezTo>
                    <a:pt x="220" y="78"/>
                    <a:pt x="233" y="83"/>
                    <a:pt x="244" y="94"/>
                  </a:cubicBezTo>
                  <a:cubicBezTo>
                    <a:pt x="305" y="155"/>
                    <a:pt x="335" y="246"/>
                    <a:pt x="335" y="337"/>
                  </a:cubicBezTo>
                  <a:cubicBezTo>
                    <a:pt x="305" y="429"/>
                    <a:pt x="274" y="520"/>
                    <a:pt x="244" y="581"/>
                  </a:cubicBezTo>
                  <a:cubicBezTo>
                    <a:pt x="183" y="641"/>
                    <a:pt x="122" y="702"/>
                    <a:pt x="62" y="763"/>
                  </a:cubicBezTo>
                  <a:cubicBezTo>
                    <a:pt x="62" y="763"/>
                    <a:pt x="183" y="733"/>
                    <a:pt x="274" y="611"/>
                  </a:cubicBezTo>
                  <a:cubicBezTo>
                    <a:pt x="335" y="550"/>
                    <a:pt x="366" y="459"/>
                    <a:pt x="396" y="368"/>
                  </a:cubicBezTo>
                  <a:cubicBezTo>
                    <a:pt x="396" y="246"/>
                    <a:pt x="366" y="125"/>
                    <a:pt x="305" y="33"/>
                  </a:cubicBezTo>
                  <a:cubicBezTo>
                    <a:pt x="270" y="10"/>
                    <a:pt x="240" y="0"/>
                    <a:pt x="21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3"/>
            <p:cNvSpPr/>
            <p:nvPr/>
          </p:nvSpPr>
          <p:spPr>
            <a:xfrm>
              <a:off x="1155300" y="4556600"/>
              <a:ext cx="22825" cy="62325"/>
            </a:xfrm>
            <a:custGeom>
              <a:avLst/>
              <a:gdLst/>
              <a:ahLst/>
              <a:cxnLst/>
              <a:rect l="l" t="t" r="r" b="b"/>
              <a:pathLst>
                <a:path w="913" h="2493" extrusionOk="0">
                  <a:moveTo>
                    <a:pt x="1" y="0"/>
                  </a:moveTo>
                  <a:cubicBezTo>
                    <a:pt x="1" y="0"/>
                    <a:pt x="122" y="122"/>
                    <a:pt x="305" y="304"/>
                  </a:cubicBezTo>
                  <a:cubicBezTo>
                    <a:pt x="730" y="821"/>
                    <a:pt x="821" y="1520"/>
                    <a:pt x="548" y="2128"/>
                  </a:cubicBezTo>
                  <a:cubicBezTo>
                    <a:pt x="487" y="2249"/>
                    <a:pt x="426" y="2371"/>
                    <a:pt x="365" y="2492"/>
                  </a:cubicBezTo>
                  <a:cubicBezTo>
                    <a:pt x="365" y="2492"/>
                    <a:pt x="396" y="2462"/>
                    <a:pt x="426" y="2401"/>
                  </a:cubicBezTo>
                  <a:cubicBezTo>
                    <a:pt x="487" y="2310"/>
                    <a:pt x="548" y="2249"/>
                    <a:pt x="609" y="2158"/>
                  </a:cubicBezTo>
                  <a:cubicBezTo>
                    <a:pt x="912" y="1520"/>
                    <a:pt x="791" y="790"/>
                    <a:pt x="335" y="274"/>
                  </a:cubicBezTo>
                  <a:cubicBezTo>
                    <a:pt x="274" y="182"/>
                    <a:pt x="183" y="122"/>
                    <a:pt x="122" y="61"/>
                  </a:cubicBezTo>
                  <a:cubicBezTo>
                    <a:pt x="61" y="3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3"/>
            <p:cNvSpPr/>
            <p:nvPr/>
          </p:nvSpPr>
          <p:spPr>
            <a:xfrm>
              <a:off x="1165950" y="4525425"/>
              <a:ext cx="39525" cy="40300"/>
            </a:xfrm>
            <a:custGeom>
              <a:avLst/>
              <a:gdLst/>
              <a:ahLst/>
              <a:cxnLst/>
              <a:rect l="l" t="t" r="r" b="b"/>
              <a:pathLst>
                <a:path w="1581" h="1612" extrusionOk="0">
                  <a:moveTo>
                    <a:pt x="1581" y="1"/>
                  </a:moveTo>
                  <a:lnTo>
                    <a:pt x="1581" y="1"/>
                  </a:lnTo>
                  <a:cubicBezTo>
                    <a:pt x="1277" y="244"/>
                    <a:pt x="1003" y="487"/>
                    <a:pt x="760" y="761"/>
                  </a:cubicBezTo>
                  <a:cubicBezTo>
                    <a:pt x="486" y="1034"/>
                    <a:pt x="243" y="1308"/>
                    <a:pt x="0" y="1612"/>
                  </a:cubicBezTo>
                  <a:cubicBezTo>
                    <a:pt x="274" y="1369"/>
                    <a:pt x="547" y="1095"/>
                    <a:pt x="821" y="821"/>
                  </a:cubicBezTo>
                  <a:cubicBezTo>
                    <a:pt x="1064" y="548"/>
                    <a:pt x="1338" y="274"/>
                    <a:pt x="15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3"/>
            <p:cNvSpPr/>
            <p:nvPr/>
          </p:nvSpPr>
          <p:spPr>
            <a:xfrm>
              <a:off x="1185700" y="4621950"/>
              <a:ext cx="28900" cy="27375"/>
            </a:xfrm>
            <a:custGeom>
              <a:avLst/>
              <a:gdLst/>
              <a:ahLst/>
              <a:cxnLst/>
              <a:rect l="l" t="t" r="r" b="b"/>
              <a:pathLst>
                <a:path w="1156" h="1095" extrusionOk="0">
                  <a:moveTo>
                    <a:pt x="0" y="0"/>
                  </a:moveTo>
                  <a:cubicBezTo>
                    <a:pt x="152" y="213"/>
                    <a:pt x="335" y="426"/>
                    <a:pt x="517" y="608"/>
                  </a:cubicBezTo>
                  <a:cubicBezTo>
                    <a:pt x="730" y="790"/>
                    <a:pt x="912" y="973"/>
                    <a:pt x="1155" y="1094"/>
                  </a:cubicBezTo>
                  <a:cubicBezTo>
                    <a:pt x="1155" y="1094"/>
                    <a:pt x="882" y="851"/>
                    <a:pt x="578" y="547"/>
                  </a:cubicBezTo>
                  <a:cubicBezTo>
                    <a:pt x="244" y="243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3"/>
            <p:cNvSpPr/>
            <p:nvPr/>
          </p:nvSpPr>
          <p:spPr>
            <a:xfrm>
              <a:off x="1162900" y="4602950"/>
              <a:ext cx="3825" cy="8375"/>
            </a:xfrm>
            <a:custGeom>
              <a:avLst/>
              <a:gdLst/>
              <a:ahLst/>
              <a:cxnLst/>
              <a:rect l="l" t="t" r="r" b="b"/>
              <a:pathLst>
                <a:path w="153" h="335" extrusionOk="0">
                  <a:moveTo>
                    <a:pt x="122" y="0"/>
                  </a:moveTo>
                  <a:cubicBezTo>
                    <a:pt x="122" y="0"/>
                    <a:pt x="92" y="91"/>
                    <a:pt x="61" y="152"/>
                  </a:cubicBezTo>
                  <a:cubicBezTo>
                    <a:pt x="31" y="243"/>
                    <a:pt x="1" y="304"/>
                    <a:pt x="31" y="334"/>
                  </a:cubicBezTo>
                  <a:cubicBezTo>
                    <a:pt x="31" y="334"/>
                    <a:pt x="92" y="274"/>
                    <a:pt x="122" y="183"/>
                  </a:cubicBezTo>
                  <a:cubicBezTo>
                    <a:pt x="153" y="91"/>
                    <a:pt x="15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3"/>
            <p:cNvSpPr/>
            <p:nvPr/>
          </p:nvSpPr>
          <p:spPr>
            <a:xfrm>
              <a:off x="1166700" y="4586975"/>
              <a:ext cx="1550" cy="7625"/>
            </a:xfrm>
            <a:custGeom>
              <a:avLst/>
              <a:gdLst/>
              <a:ahLst/>
              <a:cxnLst/>
              <a:rect l="l" t="t" r="r" b="b"/>
              <a:pathLst>
                <a:path w="62" h="305" extrusionOk="0">
                  <a:moveTo>
                    <a:pt x="31" y="1"/>
                  </a:moveTo>
                  <a:cubicBezTo>
                    <a:pt x="31" y="1"/>
                    <a:pt x="1" y="62"/>
                    <a:pt x="1" y="153"/>
                  </a:cubicBezTo>
                  <a:cubicBezTo>
                    <a:pt x="1" y="214"/>
                    <a:pt x="1" y="305"/>
                    <a:pt x="31" y="305"/>
                  </a:cubicBezTo>
                  <a:cubicBezTo>
                    <a:pt x="61" y="305"/>
                    <a:pt x="61" y="214"/>
                    <a:pt x="61" y="153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3"/>
            <p:cNvSpPr/>
            <p:nvPr/>
          </p:nvSpPr>
          <p:spPr>
            <a:xfrm>
              <a:off x="1160625" y="4572550"/>
              <a:ext cx="5350" cy="7625"/>
            </a:xfrm>
            <a:custGeom>
              <a:avLst/>
              <a:gdLst/>
              <a:ahLst/>
              <a:cxnLst/>
              <a:rect l="l" t="t" r="r" b="b"/>
              <a:pathLst>
                <a:path w="214" h="305" extrusionOk="0">
                  <a:moveTo>
                    <a:pt x="0" y="0"/>
                  </a:moveTo>
                  <a:cubicBezTo>
                    <a:pt x="0" y="0"/>
                    <a:pt x="61" y="61"/>
                    <a:pt x="92" y="152"/>
                  </a:cubicBezTo>
                  <a:cubicBezTo>
                    <a:pt x="122" y="243"/>
                    <a:pt x="152" y="304"/>
                    <a:pt x="152" y="304"/>
                  </a:cubicBezTo>
                  <a:cubicBezTo>
                    <a:pt x="183" y="304"/>
                    <a:pt x="213" y="213"/>
                    <a:pt x="152" y="122"/>
                  </a:cubicBezTo>
                  <a:cubicBezTo>
                    <a:pt x="122" y="31"/>
                    <a:pt x="31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3"/>
            <p:cNvSpPr/>
            <p:nvPr/>
          </p:nvSpPr>
          <p:spPr>
            <a:xfrm>
              <a:off x="1155300" y="4563425"/>
              <a:ext cx="2300" cy="4125"/>
            </a:xfrm>
            <a:custGeom>
              <a:avLst/>
              <a:gdLst/>
              <a:ahLst/>
              <a:cxnLst/>
              <a:rect l="l" t="t" r="r" b="b"/>
              <a:pathLst>
                <a:path w="92" h="165" extrusionOk="0">
                  <a:moveTo>
                    <a:pt x="1" y="1"/>
                  </a:moveTo>
                  <a:lnTo>
                    <a:pt x="1" y="92"/>
                  </a:lnTo>
                  <a:cubicBezTo>
                    <a:pt x="1" y="136"/>
                    <a:pt x="33" y="164"/>
                    <a:pt x="51" y="164"/>
                  </a:cubicBezTo>
                  <a:cubicBezTo>
                    <a:pt x="57" y="164"/>
                    <a:pt x="61" y="161"/>
                    <a:pt x="61" y="153"/>
                  </a:cubicBezTo>
                  <a:cubicBezTo>
                    <a:pt x="92" y="153"/>
                    <a:pt x="61" y="122"/>
                    <a:pt x="61" y="61"/>
                  </a:cubicBezTo>
                  <a:cubicBezTo>
                    <a:pt x="61" y="3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3"/>
            <p:cNvSpPr/>
            <p:nvPr/>
          </p:nvSpPr>
          <p:spPr>
            <a:xfrm>
              <a:off x="2036775" y="4688050"/>
              <a:ext cx="257625" cy="112350"/>
            </a:xfrm>
            <a:custGeom>
              <a:avLst/>
              <a:gdLst/>
              <a:ahLst/>
              <a:cxnLst/>
              <a:rect l="l" t="t" r="r" b="b"/>
              <a:pathLst>
                <a:path w="10305" h="4494" extrusionOk="0">
                  <a:moveTo>
                    <a:pt x="5502" y="0"/>
                  </a:moveTo>
                  <a:lnTo>
                    <a:pt x="1" y="152"/>
                  </a:lnTo>
                  <a:lnTo>
                    <a:pt x="122" y="4469"/>
                  </a:lnTo>
                  <a:lnTo>
                    <a:pt x="457" y="4469"/>
                  </a:lnTo>
                  <a:cubicBezTo>
                    <a:pt x="986" y="4479"/>
                    <a:pt x="2082" y="4493"/>
                    <a:pt x="3328" y="4493"/>
                  </a:cubicBezTo>
                  <a:cubicBezTo>
                    <a:pt x="5663" y="4493"/>
                    <a:pt x="8526" y="4443"/>
                    <a:pt x="9180" y="4225"/>
                  </a:cubicBezTo>
                  <a:cubicBezTo>
                    <a:pt x="10305" y="3861"/>
                    <a:pt x="5624" y="2949"/>
                    <a:pt x="5624" y="2949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3"/>
            <p:cNvSpPr/>
            <p:nvPr/>
          </p:nvSpPr>
          <p:spPr>
            <a:xfrm>
              <a:off x="2038300" y="4759150"/>
              <a:ext cx="50925" cy="38350"/>
            </a:xfrm>
            <a:custGeom>
              <a:avLst/>
              <a:gdLst/>
              <a:ahLst/>
              <a:cxnLst/>
              <a:rect l="l" t="t" r="r" b="b"/>
              <a:pathLst>
                <a:path w="2037" h="1534" extrusionOk="0">
                  <a:moveTo>
                    <a:pt x="204" y="0"/>
                  </a:moveTo>
                  <a:cubicBezTo>
                    <a:pt x="136" y="0"/>
                    <a:pt x="68" y="5"/>
                    <a:pt x="0" y="14"/>
                  </a:cubicBezTo>
                  <a:lnTo>
                    <a:pt x="61" y="1533"/>
                  </a:lnTo>
                  <a:lnTo>
                    <a:pt x="2037" y="1533"/>
                  </a:lnTo>
                  <a:cubicBezTo>
                    <a:pt x="1946" y="1047"/>
                    <a:pt x="1672" y="652"/>
                    <a:pt x="1307" y="378"/>
                  </a:cubicBezTo>
                  <a:cubicBezTo>
                    <a:pt x="996" y="145"/>
                    <a:pt x="597" y="0"/>
                    <a:pt x="204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3"/>
            <p:cNvSpPr/>
            <p:nvPr/>
          </p:nvSpPr>
          <p:spPr>
            <a:xfrm>
              <a:off x="2039825" y="4774675"/>
              <a:ext cx="236350" cy="26600"/>
            </a:xfrm>
            <a:custGeom>
              <a:avLst/>
              <a:gdLst/>
              <a:ahLst/>
              <a:cxnLst/>
              <a:rect l="l" t="t" r="r" b="b"/>
              <a:pathLst>
                <a:path w="9454" h="1064" extrusionOk="0">
                  <a:moveTo>
                    <a:pt x="7782" y="1"/>
                  </a:moveTo>
                  <a:cubicBezTo>
                    <a:pt x="7478" y="31"/>
                    <a:pt x="7356" y="730"/>
                    <a:pt x="7356" y="730"/>
                  </a:cubicBezTo>
                  <a:lnTo>
                    <a:pt x="0" y="882"/>
                  </a:lnTo>
                  <a:lnTo>
                    <a:pt x="0" y="1004"/>
                  </a:lnTo>
                  <a:cubicBezTo>
                    <a:pt x="741" y="1044"/>
                    <a:pt x="1736" y="1063"/>
                    <a:pt x="2798" y="1063"/>
                  </a:cubicBezTo>
                  <a:cubicBezTo>
                    <a:pt x="5699" y="1063"/>
                    <a:pt x="9107" y="922"/>
                    <a:pt x="9241" y="700"/>
                  </a:cubicBezTo>
                  <a:cubicBezTo>
                    <a:pt x="9453" y="426"/>
                    <a:pt x="7782" y="1"/>
                    <a:pt x="77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3"/>
            <p:cNvSpPr/>
            <p:nvPr/>
          </p:nvSpPr>
          <p:spPr>
            <a:xfrm>
              <a:off x="2036775" y="4789875"/>
              <a:ext cx="224950" cy="6850"/>
            </a:xfrm>
            <a:custGeom>
              <a:avLst/>
              <a:gdLst/>
              <a:ahLst/>
              <a:cxnLst/>
              <a:rect l="l" t="t" r="r" b="b"/>
              <a:pathLst>
                <a:path w="8998" h="274" extrusionOk="0">
                  <a:moveTo>
                    <a:pt x="8998" y="0"/>
                  </a:moveTo>
                  <a:lnTo>
                    <a:pt x="7995" y="31"/>
                  </a:lnTo>
                  <a:cubicBezTo>
                    <a:pt x="7144" y="92"/>
                    <a:pt x="5989" y="122"/>
                    <a:pt x="4682" y="152"/>
                  </a:cubicBezTo>
                  <a:cubicBezTo>
                    <a:pt x="3405" y="213"/>
                    <a:pt x="2250" y="213"/>
                    <a:pt x="1399" y="213"/>
                  </a:cubicBezTo>
                  <a:lnTo>
                    <a:pt x="1" y="213"/>
                  </a:lnTo>
                  <a:lnTo>
                    <a:pt x="31" y="274"/>
                  </a:lnTo>
                  <a:lnTo>
                    <a:pt x="1399" y="274"/>
                  </a:lnTo>
                  <a:cubicBezTo>
                    <a:pt x="2250" y="274"/>
                    <a:pt x="3405" y="274"/>
                    <a:pt x="4712" y="244"/>
                  </a:cubicBezTo>
                  <a:cubicBezTo>
                    <a:pt x="5989" y="183"/>
                    <a:pt x="7144" y="122"/>
                    <a:pt x="7995" y="92"/>
                  </a:cubicBezTo>
                  <a:lnTo>
                    <a:pt x="899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3"/>
            <p:cNvSpPr/>
            <p:nvPr/>
          </p:nvSpPr>
          <p:spPr>
            <a:xfrm>
              <a:off x="2222950" y="4773925"/>
              <a:ext cx="12950" cy="21300"/>
            </a:xfrm>
            <a:custGeom>
              <a:avLst/>
              <a:gdLst/>
              <a:ahLst/>
              <a:cxnLst/>
              <a:rect l="l" t="t" r="r" b="b"/>
              <a:pathLst>
                <a:path w="518" h="852" extrusionOk="0">
                  <a:moveTo>
                    <a:pt x="517" y="0"/>
                  </a:moveTo>
                  <a:cubicBezTo>
                    <a:pt x="335" y="61"/>
                    <a:pt x="213" y="183"/>
                    <a:pt x="153" y="365"/>
                  </a:cubicBezTo>
                  <a:cubicBezTo>
                    <a:pt x="31" y="517"/>
                    <a:pt x="1" y="669"/>
                    <a:pt x="31" y="851"/>
                  </a:cubicBezTo>
                  <a:cubicBezTo>
                    <a:pt x="61" y="669"/>
                    <a:pt x="122" y="517"/>
                    <a:pt x="183" y="365"/>
                  </a:cubicBezTo>
                  <a:cubicBezTo>
                    <a:pt x="274" y="213"/>
                    <a:pt x="396" y="91"/>
                    <a:pt x="5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3"/>
            <p:cNvSpPr/>
            <p:nvPr/>
          </p:nvSpPr>
          <p:spPr>
            <a:xfrm>
              <a:off x="2181150" y="4764050"/>
              <a:ext cx="7625" cy="11400"/>
            </a:xfrm>
            <a:custGeom>
              <a:avLst/>
              <a:gdLst/>
              <a:ahLst/>
              <a:cxnLst/>
              <a:rect l="l" t="t" r="r" b="b"/>
              <a:pathLst>
                <a:path w="305" h="456" extrusionOk="0">
                  <a:moveTo>
                    <a:pt x="305" y="0"/>
                  </a:moveTo>
                  <a:cubicBezTo>
                    <a:pt x="305" y="0"/>
                    <a:pt x="214" y="91"/>
                    <a:pt x="122" y="213"/>
                  </a:cubicBezTo>
                  <a:cubicBezTo>
                    <a:pt x="62" y="334"/>
                    <a:pt x="1" y="456"/>
                    <a:pt x="31" y="456"/>
                  </a:cubicBezTo>
                  <a:cubicBezTo>
                    <a:pt x="31" y="456"/>
                    <a:pt x="122" y="365"/>
                    <a:pt x="183" y="243"/>
                  </a:cubicBezTo>
                  <a:cubicBezTo>
                    <a:pt x="244" y="182"/>
                    <a:pt x="274" y="91"/>
                    <a:pt x="3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3"/>
            <p:cNvSpPr/>
            <p:nvPr/>
          </p:nvSpPr>
          <p:spPr>
            <a:xfrm>
              <a:off x="2170525" y="4761750"/>
              <a:ext cx="8375" cy="8400"/>
            </a:xfrm>
            <a:custGeom>
              <a:avLst/>
              <a:gdLst/>
              <a:ahLst/>
              <a:cxnLst/>
              <a:rect l="l" t="t" r="r" b="b"/>
              <a:pathLst>
                <a:path w="335" h="336" extrusionOk="0">
                  <a:moveTo>
                    <a:pt x="335" y="1"/>
                  </a:moveTo>
                  <a:cubicBezTo>
                    <a:pt x="335" y="1"/>
                    <a:pt x="243" y="62"/>
                    <a:pt x="152" y="153"/>
                  </a:cubicBezTo>
                  <a:cubicBezTo>
                    <a:pt x="61" y="244"/>
                    <a:pt x="0" y="305"/>
                    <a:pt x="0" y="335"/>
                  </a:cubicBezTo>
                  <a:cubicBezTo>
                    <a:pt x="0" y="335"/>
                    <a:pt x="91" y="274"/>
                    <a:pt x="183" y="183"/>
                  </a:cubicBezTo>
                  <a:cubicBezTo>
                    <a:pt x="274" y="92"/>
                    <a:pt x="335" y="31"/>
                    <a:pt x="3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3"/>
            <p:cNvSpPr/>
            <p:nvPr/>
          </p:nvSpPr>
          <p:spPr>
            <a:xfrm>
              <a:off x="2162925" y="4756125"/>
              <a:ext cx="14450" cy="1850"/>
            </a:xfrm>
            <a:custGeom>
              <a:avLst/>
              <a:gdLst/>
              <a:ahLst/>
              <a:cxnLst/>
              <a:rect l="l" t="t" r="r" b="b"/>
              <a:pathLst>
                <a:path w="578" h="74" extrusionOk="0">
                  <a:moveTo>
                    <a:pt x="205" y="0"/>
                  </a:moveTo>
                  <a:cubicBezTo>
                    <a:pt x="129" y="0"/>
                    <a:pt x="65" y="22"/>
                    <a:pt x="0" y="43"/>
                  </a:cubicBezTo>
                  <a:cubicBezTo>
                    <a:pt x="92" y="74"/>
                    <a:pt x="183" y="74"/>
                    <a:pt x="304" y="74"/>
                  </a:cubicBezTo>
                  <a:cubicBezTo>
                    <a:pt x="395" y="74"/>
                    <a:pt x="487" y="74"/>
                    <a:pt x="578" y="43"/>
                  </a:cubicBezTo>
                  <a:cubicBezTo>
                    <a:pt x="513" y="22"/>
                    <a:pt x="449" y="0"/>
                    <a:pt x="384" y="0"/>
                  </a:cubicBezTo>
                  <a:cubicBezTo>
                    <a:pt x="358" y="0"/>
                    <a:pt x="331" y="4"/>
                    <a:pt x="304" y="13"/>
                  </a:cubicBezTo>
                  <a:cubicBezTo>
                    <a:pt x="269" y="4"/>
                    <a:pt x="236" y="0"/>
                    <a:pt x="20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3"/>
            <p:cNvSpPr/>
            <p:nvPr/>
          </p:nvSpPr>
          <p:spPr>
            <a:xfrm>
              <a:off x="2160650" y="4748075"/>
              <a:ext cx="15975" cy="2175"/>
            </a:xfrm>
            <a:custGeom>
              <a:avLst/>
              <a:gdLst/>
              <a:ahLst/>
              <a:cxnLst/>
              <a:rect l="l" t="t" r="r" b="b"/>
              <a:pathLst>
                <a:path w="639" h="87" extrusionOk="0">
                  <a:moveTo>
                    <a:pt x="0" y="1"/>
                  </a:moveTo>
                  <a:cubicBezTo>
                    <a:pt x="106" y="54"/>
                    <a:pt x="233" y="86"/>
                    <a:pt x="362" y="86"/>
                  </a:cubicBezTo>
                  <a:cubicBezTo>
                    <a:pt x="455" y="86"/>
                    <a:pt x="549" y="69"/>
                    <a:pt x="638" y="31"/>
                  </a:cubicBezTo>
                  <a:lnTo>
                    <a:pt x="304" y="31"/>
                  </a:lnTo>
                  <a:cubicBezTo>
                    <a:pt x="213" y="1"/>
                    <a:pt x="91" y="1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3"/>
            <p:cNvSpPr/>
            <p:nvPr/>
          </p:nvSpPr>
          <p:spPr>
            <a:xfrm>
              <a:off x="2186125" y="4750800"/>
              <a:ext cx="26225" cy="15550"/>
            </a:xfrm>
            <a:custGeom>
              <a:avLst/>
              <a:gdLst/>
              <a:ahLst/>
              <a:cxnLst/>
              <a:rect l="l" t="t" r="r" b="b"/>
              <a:pathLst>
                <a:path w="1049" h="622" extrusionOk="0">
                  <a:moveTo>
                    <a:pt x="733" y="59"/>
                  </a:moveTo>
                  <a:cubicBezTo>
                    <a:pt x="805" y="59"/>
                    <a:pt x="881" y="74"/>
                    <a:pt x="957" y="104"/>
                  </a:cubicBezTo>
                  <a:cubicBezTo>
                    <a:pt x="987" y="165"/>
                    <a:pt x="987" y="226"/>
                    <a:pt x="926" y="256"/>
                  </a:cubicBezTo>
                  <a:cubicBezTo>
                    <a:pt x="866" y="287"/>
                    <a:pt x="774" y="317"/>
                    <a:pt x="714" y="348"/>
                  </a:cubicBezTo>
                  <a:cubicBezTo>
                    <a:pt x="592" y="408"/>
                    <a:pt x="471" y="439"/>
                    <a:pt x="349" y="469"/>
                  </a:cubicBezTo>
                  <a:cubicBezTo>
                    <a:pt x="259" y="482"/>
                    <a:pt x="181" y="489"/>
                    <a:pt x="122" y="494"/>
                  </a:cubicBezTo>
                  <a:lnTo>
                    <a:pt x="122" y="494"/>
                  </a:lnTo>
                  <a:cubicBezTo>
                    <a:pt x="152" y="430"/>
                    <a:pt x="190" y="374"/>
                    <a:pt x="227" y="317"/>
                  </a:cubicBezTo>
                  <a:cubicBezTo>
                    <a:pt x="288" y="226"/>
                    <a:pt x="410" y="135"/>
                    <a:pt x="531" y="104"/>
                  </a:cubicBezTo>
                  <a:cubicBezTo>
                    <a:pt x="592" y="74"/>
                    <a:pt x="660" y="59"/>
                    <a:pt x="733" y="59"/>
                  </a:cubicBezTo>
                  <a:close/>
                  <a:moveTo>
                    <a:pt x="687" y="1"/>
                  </a:moveTo>
                  <a:cubicBezTo>
                    <a:pt x="482" y="1"/>
                    <a:pt x="290" y="102"/>
                    <a:pt x="167" y="287"/>
                  </a:cubicBezTo>
                  <a:cubicBezTo>
                    <a:pt x="140" y="340"/>
                    <a:pt x="90" y="417"/>
                    <a:pt x="78" y="497"/>
                  </a:cubicBezTo>
                  <a:lnTo>
                    <a:pt x="78" y="497"/>
                  </a:lnTo>
                  <a:cubicBezTo>
                    <a:pt x="26" y="500"/>
                    <a:pt x="0" y="500"/>
                    <a:pt x="15" y="500"/>
                  </a:cubicBezTo>
                  <a:cubicBezTo>
                    <a:pt x="34" y="506"/>
                    <a:pt x="54" y="511"/>
                    <a:pt x="76" y="515"/>
                  </a:cubicBezTo>
                  <a:lnTo>
                    <a:pt x="76" y="515"/>
                  </a:lnTo>
                  <a:cubicBezTo>
                    <a:pt x="76" y="520"/>
                    <a:pt x="75" y="525"/>
                    <a:pt x="75" y="530"/>
                  </a:cubicBezTo>
                  <a:cubicBezTo>
                    <a:pt x="75" y="560"/>
                    <a:pt x="75" y="591"/>
                    <a:pt x="75" y="621"/>
                  </a:cubicBezTo>
                  <a:cubicBezTo>
                    <a:pt x="84" y="585"/>
                    <a:pt x="96" y="551"/>
                    <a:pt x="110" y="519"/>
                  </a:cubicBezTo>
                  <a:lnTo>
                    <a:pt x="110" y="519"/>
                  </a:lnTo>
                  <a:cubicBezTo>
                    <a:pt x="130" y="521"/>
                    <a:pt x="150" y="522"/>
                    <a:pt x="170" y="522"/>
                  </a:cubicBezTo>
                  <a:cubicBezTo>
                    <a:pt x="227" y="522"/>
                    <a:pt x="288" y="515"/>
                    <a:pt x="349" y="500"/>
                  </a:cubicBezTo>
                  <a:cubicBezTo>
                    <a:pt x="471" y="500"/>
                    <a:pt x="622" y="469"/>
                    <a:pt x="744" y="408"/>
                  </a:cubicBezTo>
                  <a:cubicBezTo>
                    <a:pt x="805" y="378"/>
                    <a:pt x="866" y="348"/>
                    <a:pt x="957" y="317"/>
                  </a:cubicBezTo>
                  <a:cubicBezTo>
                    <a:pt x="987" y="287"/>
                    <a:pt x="1018" y="256"/>
                    <a:pt x="1048" y="196"/>
                  </a:cubicBezTo>
                  <a:cubicBezTo>
                    <a:pt x="1048" y="165"/>
                    <a:pt x="1018" y="104"/>
                    <a:pt x="987" y="74"/>
                  </a:cubicBezTo>
                  <a:cubicBezTo>
                    <a:pt x="888" y="25"/>
                    <a:pt x="786" y="1"/>
                    <a:pt x="6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3"/>
            <p:cNvSpPr/>
            <p:nvPr/>
          </p:nvSpPr>
          <p:spPr>
            <a:xfrm>
              <a:off x="2175850" y="4747325"/>
              <a:ext cx="13700" cy="16725"/>
            </a:xfrm>
            <a:custGeom>
              <a:avLst/>
              <a:gdLst/>
              <a:ahLst/>
              <a:cxnLst/>
              <a:rect l="l" t="t" r="r" b="b"/>
              <a:pathLst>
                <a:path w="548" h="669" extrusionOk="0">
                  <a:moveTo>
                    <a:pt x="122" y="0"/>
                  </a:moveTo>
                  <a:cubicBezTo>
                    <a:pt x="61" y="0"/>
                    <a:pt x="0" y="91"/>
                    <a:pt x="30" y="152"/>
                  </a:cubicBezTo>
                  <a:cubicBezTo>
                    <a:pt x="30" y="213"/>
                    <a:pt x="61" y="274"/>
                    <a:pt x="91" y="304"/>
                  </a:cubicBezTo>
                  <a:cubicBezTo>
                    <a:pt x="152" y="395"/>
                    <a:pt x="213" y="456"/>
                    <a:pt x="274" y="517"/>
                  </a:cubicBezTo>
                  <a:cubicBezTo>
                    <a:pt x="334" y="578"/>
                    <a:pt x="395" y="639"/>
                    <a:pt x="456" y="669"/>
                  </a:cubicBezTo>
                  <a:cubicBezTo>
                    <a:pt x="456" y="669"/>
                    <a:pt x="395" y="608"/>
                    <a:pt x="304" y="487"/>
                  </a:cubicBezTo>
                  <a:cubicBezTo>
                    <a:pt x="243" y="426"/>
                    <a:pt x="182" y="365"/>
                    <a:pt x="152" y="274"/>
                  </a:cubicBezTo>
                  <a:cubicBezTo>
                    <a:pt x="91" y="213"/>
                    <a:pt x="61" y="91"/>
                    <a:pt x="152" y="61"/>
                  </a:cubicBezTo>
                  <a:cubicBezTo>
                    <a:pt x="243" y="61"/>
                    <a:pt x="334" y="122"/>
                    <a:pt x="395" y="213"/>
                  </a:cubicBezTo>
                  <a:cubicBezTo>
                    <a:pt x="426" y="274"/>
                    <a:pt x="456" y="335"/>
                    <a:pt x="486" y="426"/>
                  </a:cubicBezTo>
                  <a:cubicBezTo>
                    <a:pt x="517" y="517"/>
                    <a:pt x="517" y="578"/>
                    <a:pt x="517" y="669"/>
                  </a:cubicBezTo>
                  <a:cubicBezTo>
                    <a:pt x="547" y="578"/>
                    <a:pt x="547" y="517"/>
                    <a:pt x="547" y="426"/>
                  </a:cubicBezTo>
                  <a:cubicBezTo>
                    <a:pt x="517" y="335"/>
                    <a:pt x="486" y="243"/>
                    <a:pt x="426" y="183"/>
                  </a:cubicBezTo>
                  <a:cubicBezTo>
                    <a:pt x="365" y="61"/>
                    <a:pt x="243" y="0"/>
                    <a:pt x="12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3"/>
            <p:cNvSpPr/>
            <p:nvPr/>
          </p:nvSpPr>
          <p:spPr>
            <a:xfrm>
              <a:off x="2039050" y="4757200"/>
              <a:ext cx="50175" cy="38775"/>
            </a:xfrm>
            <a:custGeom>
              <a:avLst/>
              <a:gdLst/>
              <a:ahLst/>
              <a:cxnLst/>
              <a:rect l="l" t="t" r="r" b="b"/>
              <a:pathLst>
                <a:path w="2007" h="1551" extrusionOk="0">
                  <a:moveTo>
                    <a:pt x="122" y="0"/>
                  </a:moveTo>
                  <a:cubicBezTo>
                    <a:pt x="62" y="0"/>
                    <a:pt x="31" y="31"/>
                    <a:pt x="1" y="61"/>
                  </a:cubicBezTo>
                  <a:cubicBezTo>
                    <a:pt x="1" y="61"/>
                    <a:pt x="68" y="48"/>
                    <a:pt x="194" y="48"/>
                  </a:cubicBezTo>
                  <a:cubicBezTo>
                    <a:pt x="257" y="48"/>
                    <a:pt x="335" y="51"/>
                    <a:pt x="426" y="61"/>
                  </a:cubicBezTo>
                  <a:cubicBezTo>
                    <a:pt x="730" y="92"/>
                    <a:pt x="1034" y="213"/>
                    <a:pt x="1308" y="396"/>
                  </a:cubicBezTo>
                  <a:cubicBezTo>
                    <a:pt x="1581" y="608"/>
                    <a:pt x="1764" y="852"/>
                    <a:pt x="1885" y="1155"/>
                  </a:cubicBezTo>
                  <a:cubicBezTo>
                    <a:pt x="1916" y="1277"/>
                    <a:pt x="1977" y="1429"/>
                    <a:pt x="2007" y="1551"/>
                  </a:cubicBezTo>
                  <a:cubicBezTo>
                    <a:pt x="2007" y="1520"/>
                    <a:pt x="2007" y="1459"/>
                    <a:pt x="2007" y="1429"/>
                  </a:cubicBezTo>
                  <a:cubicBezTo>
                    <a:pt x="1977" y="1338"/>
                    <a:pt x="1946" y="1247"/>
                    <a:pt x="1946" y="1125"/>
                  </a:cubicBezTo>
                  <a:cubicBezTo>
                    <a:pt x="1825" y="821"/>
                    <a:pt x="1612" y="548"/>
                    <a:pt x="1338" y="335"/>
                  </a:cubicBezTo>
                  <a:cubicBezTo>
                    <a:pt x="1065" y="122"/>
                    <a:pt x="761" y="0"/>
                    <a:pt x="42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3"/>
            <p:cNvSpPr/>
            <p:nvPr/>
          </p:nvSpPr>
          <p:spPr>
            <a:xfrm>
              <a:off x="2051225" y="4700975"/>
              <a:ext cx="2300" cy="57000"/>
            </a:xfrm>
            <a:custGeom>
              <a:avLst/>
              <a:gdLst/>
              <a:ahLst/>
              <a:cxnLst/>
              <a:rect l="l" t="t" r="r" b="b"/>
              <a:pathLst>
                <a:path w="92" h="2280" extrusionOk="0">
                  <a:moveTo>
                    <a:pt x="31" y="0"/>
                  </a:moveTo>
                  <a:cubicBezTo>
                    <a:pt x="0" y="395"/>
                    <a:pt x="0" y="760"/>
                    <a:pt x="31" y="1155"/>
                  </a:cubicBezTo>
                  <a:cubicBezTo>
                    <a:pt x="31" y="1520"/>
                    <a:pt x="31" y="1915"/>
                    <a:pt x="61" y="2280"/>
                  </a:cubicBezTo>
                  <a:cubicBezTo>
                    <a:pt x="91" y="1520"/>
                    <a:pt x="91" y="760"/>
                    <a:pt x="3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3"/>
            <p:cNvSpPr/>
            <p:nvPr/>
          </p:nvSpPr>
          <p:spPr>
            <a:xfrm>
              <a:off x="2105925" y="4781950"/>
              <a:ext cx="40300" cy="2625"/>
            </a:xfrm>
            <a:custGeom>
              <a:avLst/>
              <a:gdLst/>
              <a:ahLst/>
              <a:cxnLst/>
              <a:rect l="l" t="t" r="r" b="b"/>
              <a:pathLst>
                <a:path w="1612" h="105" extrusionOk="0">
                  <a:moveTo>
                    <a:pt x="1531" y="1"/>
                  </a:moveTo>
                  <a:cubicBezTo>
                    <a:pt x="1405" y="1"/>
                    <a:pt x="1144" y="22"/>
                    <a:pt x="821" y="44"/>
                  </a:cubicBezTo>
                  <a:lnTo>
                    <a:pt x="1" y="44"/>
                  </a:lnTo>
                  <a:cubicBezTo>
                    <a:pt x="274" y="105"/>
                    <a:pt x="548" y="105"/>
                    <a:pt x="821" y="105"/>
                  </a:cubicBezTo>
                  <a:cubicBezTo>
                    <a:pt x="1095" y="105"/>
                    <a:pt x="1368" y="74"/>
                    <a:pt x="1612" y="13"/>
                  </a:cubicBezTo>
                  <a:cubicBezTo>
                    <a:pt x="1612" y="5"/>
                    <a:pt x="1583" y="1"/>
                    <a:pt x="153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3"/>
            <p:cNvSpPr/>
            <p:nvPr/>
          </p:nvSpPr>
          <p:spPr>
            <a:xfrm>
              <a:off x="2079325" y="4783800"/>
              <a:ext cx="4600" cy="7625"/>
            </a:xfrm>
            <a:custGeom>
              <a:avLst/>
              <a:gdLst/>
              <a:ahLst/>
              <a:cxnLst/>
              <a:rect l="l" t="t" r="r" b="b"/>
              <a:pathLst>
                <a:path w="184" h="305" extrusionOk="0">
                  <a:moveTo>
                    <a:pt x="1" y="0"/>
                  </a:moveTo>
                  <a:cubicBezTo>
                    <a:pt x="1" y="0"/>
                    <a:pt x="31" y="91"/>
                    <a:pt x="62" y="152"/>
                  </a:cubicBezTo>
                  <a:cubicBezTo>
                    <a:pt x="122" y="243"/>
                    <a:pt x="122" y="304"/>
                    <a:pt x="153" y="304"/>
                  </a:cubicBezTo>
                  <a:cubicBezTo>
                    <a:pt x="183" y="304"/>
                    <a:pt x="183" y="213"/>
                    <a:pt x="122" y="122"/>
                  </a:cubicBezTo>
                  <a:cubicBezTo>
                    <a:pt x="92" y="3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3"/>
            <p:cNvSpPr/>
            <p:nvPr/>
          </p:nvSpPr>
          <p:spPr>
            <a:xfrm>
              <a:off x="2068700" y="4771425"/>
              <a:ext cx="5350" cy="5550"/>
            </a:xfrm>
            <a:custGeom>
              <a:avLst/>
              <a:gdLst/>
              <a:ahLst/>
              <a:cxnLst/>
              <a:rect l="l" t="t" r="r" b="b"/>
              <a:pathLst>
                <a:path w="214" h="222" extrusionOk="0">
                  <a:moveTo>
                    <a:pt x="18" y="1"/>
                  </a:moveTo>
                  <a:cubicBezTo>
                    <a:pt x="12" y="1"/>
                    <a:pt x="6" y="3"/>
                    <a:pt x="0" y="9"/>
                  </a:cubicBezTo>
                  <a:cubicBezTo>
                    <a:pt x="0" y="9"/>
                    <a:pt x="31" y="70"/>
                    <a:pt x="91" y="131"/>
                  </a:cubicBezTo>
                  <a:cubicBezTo>
                    <a:pt x="152" y="191"/>
                    <a:pt x="213" y="222"/>
                    <a:pt x="213" y="222"/>
                  </a:cubicBezTo>
                  <a:cubicBezTo>
                    <a:pt x="213" y="191"/>
                    <a:pt x="183" y="131"/>
                    <a:pt x="122" y="70"/>
                  </a:cubicBezTo>
                  <a:cubicBezTo>
                    <a:pt x="73" y="45"/>
                    <a:pt x="43" y="1"/>
                    <a:pt x="1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3"/>
            <p:cNvSpPr/>
            <p:nvPr/>
          </p:nvSpPr>
          <p:spPr>
            <a:xfrm>
              <a:off x="2054250" y="4765250"/>
              <a:ext cx="7625" cy="3375"/>
            </a:xfrm>
            <a:custGeom>
              <a:avLst/>
              <a:gdLst/>
              <a:ahLst/>
              <a:cxnLst/>
              <a:rect l="l" t="t" r="r" b="b"/>
              <a:pathLst>
                <a:path w="305" h="135" extrusionOk="0">
                  <a:moveTo>
                    <a:pt x="92" y="0"/>
                  </a:moveTo>
                  <a:cubicBezTo>
                    <a:pt x="31" y="0"/>
                    <a:pt x="1" y="22"/>
                    <a:pt x="1" y="43"/>
                  </a:cubicBezTo>
                  <a:cubicBezTo>
                    <a:pt x="1" y="43"/>
                    <a:pt x="62" y="43"/>
                    <a:pt x="153" y="74"/>
                  </a:cubicBezTo>
                  <a:cubicBezTo>
                    <a:pt x="214" y="134"/>
                    <a:pt x="305" y="134"/>
                    <a:pt x="305" y="134"/>
                  </a:cubicBezTo>
                  <a:cubicBezTo>
                    <a:pt x="305" y="134"/>
                    <a:pt x="274" y="43"/>
                    <a:pt x="183" y="13"/>
                  </a:cubicBezTo>
                  <a:cubicBezTo>
                    <a:pt x="147" y="4"/>
                    <a:pt x="117" y="0"/>
                    <a:pt x="9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3"/>
            <p:cNvSpPr/>
            <p:nvPr/>
          </p:nvSpPr>
          <p:spPr>
            <a:xfrm>
              <a:off x="2043625" y="4763700"/>
              <a:ext cx="4575" cy="2225"/>
            </a:xfrm>
            <a:custGeom>
              <a:avLst/>
              <a:gdLst/>
              <a:ahLst/>
              <a:cxnLst/>
              <a:rect l="l" t="t" r="r" b="b"/>
              <a:pathLst>
                <a:path w="183" h="89" extrusionOk="0">
                  <a:moveTo>
                    <a:pt x="17" y="0"/>
                  </a:moveTo>
                  <a:cubicBezTo>
                    <a:pt x="7" y="0"/>
                    <a:pt x="0" y="4"/>
                    <a:pt x="0" y="14"/>
                  </a:cubicBezTo>
                  <a:cubicBezTo>
                    <a:pt x="0" y="44"/>
                    <a:pt x="31" y="75"/>
                    <a:pt x="61" y="75"/>
                  </a:cubicBezTo>
                  <a:cubicBezTo>
                    <a:pt x="81" y="85"/>
                    <a:pt x="98" y="88"/>
                    <a:pt x="113" y="88"/>
                  </a:cubicBezTo>
                  <a:cubicBezTo>
                    <a:pt x="142" y="88"/>
                    <a:pt x="162" y="75"/>
                    <a:pt x="183" y="75"/>
                  </a:cubicBezTo>
                  <a:cubicBezTo>
                    <a:pt x="183" y="75"/>
                    <a:pt x="152" y="44"/>
                    <a:pt x="91" y="14"/>
                  </a:cubicBezTo>
                  <a:cubicBezTo>
                    <a:pt x="71" y="14"/>
                    <a:pt x="37" y="0"/>
                    <a:pt x="1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3"/>
            <p:cNvSpPr/>
            <p:nvPr/>
          </p:nvSpPr>
          <p:spPr>
            <a:xfrm>
              <a:off x="1131750" y="3450200"/>
              <a:ext cx="712800" cy="1243200"/>
            </a:xfrm>
            <a:custGeom>
              <a:avLst/>
              <a:gdLst/>
              <a:ahLst/>
              <a:cxnLst/>
              <a:rect l="l" t="t" r="r" b="b"/>
              <a:pathLst>
                <a:path w="28512" h="49728" extrusionOk="0">
                  <a:moveTo>
                    <a:pt x="20213" y="0"/>
                  </a:moveTo>
                  <a:lnTo>
                    <a:pt x="16262" y="21399"/>
                  </a:lnTo>
                  <a:lnTo>
                    <a:pt x="0" y="42220"/>
                  </a:lnTo>
                  <a:lnTo>
                    <a:pt x="7356" y="49727"/>
                  </a:lnTo>
                  <a:lnTo>
                    <a:pt x="23587" y="30396"/>
                  </a:lnTo>
                  <a:cubicBezTo>
                    <a:pt x="25016" y="28177"/>
                    <a:pt x="25776" y="25016"/>
                    <a:pt x="26384" y="22462"/>
                  </a:cubicBezTo>
                  <a:lnTo>
                    <a:pt x="28512" y="9362"/>
                  </a:lnTo>
                  <a:lnTo>
                    <a:pt x="202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3"/>
            <p:cNvSpPr/>
            <p:nvPr/>
          </p:nvSpPr>
          <p:spPr>
            <a:xfrm>
              <a:off x="1504850" y="3272375"/>
              <a:ext cx="750050" cy="1463575"/>
            </a:xfrm>
            <a:custGeom>
              <a:avLst/>
              <a:gdLst/>
              <a:ahLst/>
              <a:cxnLst/>
              <a:rect l="l" t="t" r="r" b="b"/>
              <a:pathLst>
                <a:path w="30002" h="58543" extrusionOk="0">
                  <a:moveTo>
                    <a:pt x="548" y="0"/>
                  </a:moveTo>
                  <a:lnTo>
                    <a:pt x="396" y="1429"/>
                  </a:lnTo>
                  <a:cubicBezTo>
                    <a:pt x="1" y="4712"/>
                    <a:pt x="730" y="8025"/>
                    <a:pt x="2463" y="10852"/>
                  </a:cubicBezTo>
                  <a:cubicBezTo>
                    <a:pt x="2858" y="11460"/>
                    <a:pt x="3253" y="12007"/>
                    <a:pt x="3709" y="12554"/>
                  </a:cubicBezTo>
                  <a:lnTo>
                    <a:pt x="12949" y="32706"/>
                  </a:lnTo>
                  <a:lnTo>
                    <a:pt x="19484" y="58421"/>
                  </a:lnTo>
                  <a:lnTo>
                    <a:pt x="30001" y="58542"/>
                  </a:lnTo>
                  <a:lnTo>
                    <a:pt x="23041" y="30639"/>
                  </a:lnTo>
                  <a:lnTo>
                    <a:pt x="14256" y="2463"/>
                  </a:lnTo>
                  <a:lnTo>
                    <a:pt x="54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3"/>
            <p:cNvSpPr/>
            <p:nvPr/>
          </p:nvSpPr>
          <p:spPr>
            <a:xfrm>
              <a:off x="1662900" y="35481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40" y="0"/>
                    <a:pt x="35" y="1"/>
                    <a:pt x="31" y="3"/>
                  </a:cubicBezTo>
                  <a:cubicBezTo>
                    <a:pt x="1" y="33"/>
                    <a:pt x="62" y="277"/>
                    <a:pt x="214" y="550"/>
                  </a:cubicBezTo>
                  <a:cubicBezTo>
                    <a:pt x="356" y="806"/>
                    <a:pt x="498" y="1009"/>
                    <a:pt x="541" y="1009"/>
                  </a:cubicBezTo>
                  <a:cubicBezTo>
                    <a:pt x="544" y="1009"/>
                    <a:pt x="546" y="1008"/>
                    <a:pt x="548" y="1006"/>
                  </a:cubicBezTo>
                  <a:cubicBezTo>
                    <a:pt x="609" y="976"/>
                    <a:pt x="518" y="733"/>
                    <a:pt x="396" y="459"/>
                  </a:cubicBezTo>
                  <a:cubicBezTo>
                    <a:pt x="254" y="203"/>
                    <a:pt x="112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3"/>
            <p:cNvSpPr/>
            <p:nvPr/>
          </p:nvSpPr>
          <p:spPr>
            <a:xfrm>
              <a:off x="1688750" y="3599050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68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0" y="4"/>
                    <a:pt x="61" y="277"/>
                    <a:pt x="213" y="551"/>
                  </a:cubicBezTo>
                  <a:cubicBezTo>
                    <a:pt x="355" y="807"/>
                    <a:pt x="498" y="1010"/>
                    <a:pt x="540" y="1010"/>
                  </a:cubicBezTo>
                  <a:cubicBezTo>
                    <a:pt x="543" y="1010"/>
                    <a:pt x="546" y="1009"/>
                    <a:pt x="548" y="1007"/>
                  </a:cubicBezTo>
                  <a:cubicBezTo>
                    <a:pt x="608" y="976"/>
                    <a:pt x="548" y="733"/>
                    <a:pt x="396" y="460"/>
                  </a:cubicBezTo>
                  <a:cubicBezTo>
                    <a:pt x="253" y="203"/>
                    <a:pt x="111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3"/>
            <p:cNvSpPr/>
            <p:nvPr/>
          </p:nvSpPr>
          <p:spPr>
            <a:xfrm>
              <a:off x="1714575" y="3649975"/>
              <a:ext cx="15225" cy="25250"/>
            </a:xfrm>
            <a:custGeom>
              <a:avLst/>
              <a:gdLst/>
              <a:ahLst/>
              <a:cxnLst/>
              <a:rect l="l" t="t" r="r" b="b"/>
              <a:pathLst>
                <a:path w="609" h="1010" extrusionOk="0">
                  <a:moveTo>
                    <a:pt x="44" y="0"/>
                  </a:moveTo>
                  <a:cubicBezTo>
                    <a:pt x="39" y="0"/>
                    <a:pt x="35" y="1"/>
                    <a:pt x="31" y="3"/>
                  </a:cubicBezTo>
                  <a:cubicBezTo>
                    <a:pt x="1" y="3"/>
                    <a:pt x="62" y="277"/>
                    <a:pt x="214" y="550"/>
                  </a:cubicBezTo>
                  <a:cubicBezTo>
                    <a:pt x="327" y="806"/>
                    <a:pt x="468" y="1009"/>
                    <a:pt x="535" y="1009"/>
                  </a:cubicBezTo>
                  <a:cubicBezTo>
                    <a:pt x="540" y="1009"/>
                    <a:pt x="544" y="1008"/>
                    <a:pt x="548" y="1006"/>
                  </a:cubicBezTo>
                  <a:cubicBezTo>
                    <a:pt x="609" y="1006"/>
                    <a:pt x="518" y="733"/>
                    <a:pt x="366" y="459"/>
                  </a:cubicBezTo>
                  <a:cubicBezTo>
                    <a:pt x="252" y="203"/>
                    <a:pt x="111" y="0"/>
                    <a:pt x="4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3"/>
            <p:cNvSpPr/>
            <p:nvPr/>
          </p:nvSpPr>
          <p:spPr>
            <a:xfrm>
              <a:off x="1738900" y="3700875"/>
              <a:ext cx="14475" cy="26000"/>
            </a:xfrm>
            <a:custGeom>
              <a:avLst/>
              <a:gdLst/>
              <a:ahLst/>
              <a:cxnLst/>
              <a:rect l="l" t="t" r="r" b="b"/>
              <a:pathLst>
                <a:path w="579" h="1040" extrusionOk="0">
                  <a:moveTo>
                    <a:pt x="69" y="1"/>
                  </a:moveTo>
                  <a:cubicBezTo>
                    <a:pt x="66" y="1"/>
                    <a:pt x="63" y="2"/>
                    <a:pt x="61" y="4"/>
                  </a:cubicBezTo>
                  <a:cubicBezTo>
                    <a:pt x="1" y="34"/>
                    <a:pt x="61" y="277"/>
                    <a:pt x="213" y="581"/>
                  </a:cubicBezTo>
                  <a:cubicBezTo>
                    <a:pt x="327" y="837"/>
                    <a:pt x="468" y="1040"/>
                    <a:pt x="535" y="1040"/>
                  </a:cubicBezTo>
                  <a:cubicBezTo>
                    <a:pt x="539" y="1040"/>
                    <a:pt x="544" y="1039"/>
                    <a:pt x="548" y="1037"/>
                  </a:cubicBezTo>
                  <a:cubicBezTo>
                    <a:pt x="578" y="1007"/>
                    <a:pt x="517" y="763"/>
                    <a:pt x="396" y="490"/>
                  </a:cubicBezTo>
                  <a:cubicBezTo>
                    <a:pt x="253" y="205"/>
                    <a:pt x="111" y="1"/>
                    <a:pt x="6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3"/>
            <p:cNvSpPr/>
            <p:nvPr/>
          </p:nvSpPr>
          <p:spPr>
            <a:xfrm>
              <a:off x="1763225" y="3752550"/>
              <a:ext cx="13700" cy="26000"/>
            </a:xfrm>
            <a:custGeom>
              <a:avLst/>
              <a:gdLst/>
              <a:ahLst/>
              <a:cxnLst/>
              <a:rect l="l" t="t" r="r" b="b"/>
              <a:pathLst>
                <a:path w="548" h="1040" extrusionOk="0">
                  <a:moveTo>
                    <a:pt x="43" y="1"/>
                  </a:moveTo>
                  <a:cubicBezTo>
                    <a:pt x="39" y="1"/>
                    <a:pt x="34" y="2"/>
                    <a:pt x="31" y="3"/>
                  </a:cubicBezTo>
                  <a:cubicBezTo>
                    <a:pt x="0" y="34"/>
                    <a:pt x="61" y="277"/>
                    <a:pt x="183" y="581"/>
                  </a:cubicBezTo>
                  <a:cubicBezTo>
                    <a:pt x="325" y="837"/>
                    <a:pt x="440" y="1040"/>
                    <a:pt x="504" y="1040"/>
                  </a:cubicBezTo>
                  <a:cubicBezTo>
                    <a:pt x="509" y="1040"/>
                    <a:pt x="513" y="1039"/>
                    <a:pt x="517" y="1037"/>
                  </a:cubicBezTo>
                  <a:cubicBezTo>
                    <a:pt x="547" y="1037"/>
                    <a:pt x="487" y="763"/>
                    <a:pt x="365" y="490"/>
                  </a:cubicBezTo>
                  <a:cubicBezTo>
                    <a:pt x="251" y="205"/>
                    <a:pt x="111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3"/>
            <p:cNvSpPr/>
            <p:nvPr/>
          </p:nvSpPr>
          <p:spPr>
            <a:xfrm>
              <a:off x="1786775" y="3804975"/>
              <a:ext cx="13700" cy="26025"/>
            </a:xfrm>
            <a:custGeom>
              <a:avLst/>
              <a:gdLst/>
              <a:ahLst/>
              <a:cxnLst/>
              <a:rect l="l" t="t" r="r" b="b"/>
              <a:pathLst>
                <a:path w="548" h="1041" extrusionOk="0">
                  <a:moveTo>
                    <a:pt x="43" y="1"/>
                  </a:moveTo>
                  <a:cubicBezTo>
                    <a:pt x="39" y="1"/>
                    <a:pt x="35" y="2"/>
                    <a:pt x="31" y="4"/>
                  </a:cubicBezTo>
                  <a:cubicBezTo>
                    <a:pt x="0" y="4"/>
                    <a:pt x="61" y="277"/>
                    <a:pt x="183" y="551"/>
                  </a:cubicBezTo>
                  <a:cubicBezTo>
                    <a:pt x="297" y="835"/>
                    <a:pt x="437" y="1040"/>
                    <a:pt x="480" y="1040"/>
                  </a:cubicBezTo>
                  <a:cubicBezTo>
                    <a:pt x="482" y="1040"/>
                    <a:pt x="485" y="1039"/>
                    <a:pt x="487" y="1037"/>
                  </a:cubicBezTo>
                  <a:cubicBezTo>
                    <a:pt x="548" y="1007"/>
                    <a:pt x="487" y="764"/>
                    <a:pt x="365" y="490"/>
                  </a:cubicBezTo>
                  <a:cubicBezTo>
                    <a:pt x="223" y="206"/>
                    <a:pt x="107" y="1"/>
                    <a:pt x="4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3"/>
            <p:cNvSpPr/>
            <p:nvPr/>
          </p:nvSpPr>
          <p:spPr>
            <a:xfrm>
              <a:off x="1808800" y="3857425"/>
              <a:ext cx="13725" cy="26000"/>
            </a:xfrm>
            <a:custGeom>
              <a:avLst/>
              <a:gdLst/>
              <a:ahLst/>
              <a:cxnLst/>
              <a:rect l="l" t="t" r="r" b="b"/>
              <a:pathLst>
                <a:path w="549" h="1040" extrusionOk="0">
                  <a:moveTo>
                    <a:pt x="74" y="0"/>
                  </a:moveTo>
                  <a:cubicBezTo>
                    <a:pt x="70" y="0"/>
                    <a:pt x="66" y="1"/>
                    <a:pt x="62" y="3"/>
                  </a:cubicBezTo>
                  <a:cubicBezTo>
                    <a:pt x="1" y="3"/>
                    <a:pt x="62" y="277"/>
                    <a:pt x="183" y="550"/>
                  </a:cubicBezTo>
                  <a:cubicBezTo>
                    <a:pt x="297" y="835"/>
                    <a:pt x="438" y="1039"/>
                    <a:pt x="480" y="1039"/>
                  </a:cubicBezTo>
                  <a:cubicBezTo>
                    <a:pt x="483" y="1039"/>
                    <a:pt x="485" y="1038"/>
                    <a:pt x="487" y="1037"/>
                  </a:cubicBezTo>
                  <a:cubicBezTo>
                    <a:pt x="548" y="1006"/>
                    <a:pt x="487" y="763"/>
                    <a:pt x="366" y="459"/>
                  </a:cubicBezTo>
                  <a:cubicBezTo>
                    <a:pt x="252" y="203"/>
                    <a:pt x="138" y="0"/>
                    <a:pt x="7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3"/>
            <p:cNvSpPr/>
            <p:nvPr/>
          </p:nvSpPr>
          <p:spPr>
            <a:xfrm>
              <a:off x="1830850" y="3909850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68" y="0"/>
                  </a:moveTo>
                  <a:cubicBezTo>
                    <a:pt x="66" y="0"/>
                    <a:pt x="63" y="1"/>
                    <a:pt x="61" y="3"/>
                  </a:cubicBezTo>
                  <a:cubicBezTo>
                    <a:pt x="0" y="3"/>
                    <a:pt x="61" y="277"/>
                    <a:pt x="152" y="550"/>
                  </a:cubicBezTo>
                  <a:cubicBezTo>
                    <a:pt x="274" y="854"/>
                    <a:pt x="426" y="1067"/>
                    <a:pt x="487" y="1067"/>
                  </a:cubicBezTo>
                  <a:cubicBezTo>
                    <a:pt x="517" y="1037"/>
                    <a:pt x="456" y="794"/>
                    <a:pt x="365" y="490"/>
                  </a:cubicBezTo>
                  <a:cubicBezTo>
                    <a:pt x="251" y="205"/>
                    <a:pt x="111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3"/>
            <p:cNvSpPr/>
            <p:nvPr/>
          </p:nvSpPr>
          <p:spPr>
            <a:xfrm>
              <a:off x="1852125" y="3962350"/>
              <a:ext cx="12175" cy="26700"/>
            </a:xfrm>
            <a:custGeom>
              <a:avLst/>
              <a:gdLst/>
              <a:ahLst/>
              <a:cxnLst/>
              <a:rect l="l" t="t" r="r" b="b"/>
              <a:pathLst>
                <a:path w="487" h="1068" extrusionOk="0">
                  <a:moveTo>
                    <a:pt x="31" y="1"/>
                  </a:moveTo>
                  <a:cubicBezTo>
                    <a:pt x="0" y="31"/>
                    <a:pt x="31" y="274"/>
                    <a:pt x="152" y="578"/>
                  </a:cubicBezTo>
                  <a:cubicBezTo>
                    <a:pt x="266" y="863"/>
                    <a:pt x="380" y="1067"/>
                    <a:pt x="444" y="1067"/>
                  </a:cubicBezTo>
                  <a:cubicBezTo>
                    <a:pt x="448" y="1067"/>
                    <a:pt x="453" y="1066"/>
                    <a:pt x="456" y="1065"/>
                  </a:cubicBezTo>
                  <a:cubicBezTo>
                    <a:pt x="487" y="1065"/>
                    <a:pt x="456" y="791"/>
                    <a:pt x="335" y="517"/>
                  </a:cubicBezTo>
                  <a:cubicBezTo>
                    <a:pt x="213" y="213"/>
                    <a:pt x="92" y="1"/>
                    <a:pt x="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3"/>
            <p:cNvSpPr/>
            <p:nvPr/>
          </p:nvSpPr>
          <p:spPr>
            <a:xfrm>
              <a:off x="1871875" y="4016225"/>
              <a:ext cx="12950" cy="26700"/>
            </a:xfrm>
            <a:custGeom>
              <a:avLst/>
              <a:gdLst/>
              <a:ahLst/>
              <a:cxnLst/>
              <a:rect l="l" t="t" r="r" b="b"/>
              <a:pathLst>
                <a:path w="518" h="1068" extrusionOk="0">
                  <a:moveTo>
                    <a:pt x="74" y="1"/>
                  </a:moveTo>
                  <a:cubicBezTo>
                    <a:pt x="70" y="1"/>
                    <a:pt x="65" y="2"/>
                    <a:pt x="62" y="4"/>
                  </a:cubicBezTo>
                  <a:cubicBezTo>
                    <a:pt x="1" y="4"/>
                    <a:pt x="62" y="277"/>
                    <a:pt x="153" y="551"/>
                  </a:cubicBezTo>
                  <a:cubicBezTo>
                    <a:pt x="274" y="855"/>
                    <a:pt x="396" y="1068"/>
                    <a:pt x="457" y="1068"/>
                  </a:cubicBezTo>
                  <a:cubicBezTo>
                    <a:pt x="517" y="1037"/>
                    <a:pt x="457" y="794"/>
                    <a:pt x="366" y="490"/>
                  </a:cubicBezTo>
                  <a:cubicBezTo>
                    <a:pt x="252" y="206"/>
                    <a:pt x="138" y="1"/>
                    <a:pt x="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3"/>
            <p:cNvSpPr/>
            <p:nvPr/>
          </p:nvSpPr>
          <p:spPr>
            <a:xfrm>
              <a:off x="1891650" y="4069425"/>
              <a:ext cx="12175" cy="26775"/>
            </a:xfrm>
            <a:custGeom>
              <a:avLst/>
              <a:gdLst/>
              <a:ahLst/>
              <a:cxnLst/>
              <a:rect l="l" t="t" r="r" b="b"/>
              <a:pathLst>
                <a:path w="487" h="1071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0" y="34"/>
                    <a:pt x="30" y="277"/>
                    <a:pt x="152" y="581"/>
                  </a:cubicBezTo>
                  <a:cubicBezTo>
                    <a:pt x="237" y="866"/>
                    <a:pt x="349" y="1070"/>
                    <a:pt x="413" y="1070"/>
                  </a:cubicBezTo>
                  <a:cubicBezTo>
                    <a:pt x="418" y="1070"/>
                    <a:pt x="422" y="1069"/>
                    <a:pt x="426" y="1067"/>
                  </a:cubicBezTo>
                  <a:cubicBezTo>
                    <a:pt x="486" y="1067"/>
                    <a:pt x="426" y="794"/>
                    <a:pt x="334" y="520"/>
                  </a:cubicBezTo>
                  <a:cubicBezTo>
                    <a:pt x="220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3"/>
            <p:cNvSpPr/>
            <p:nvPr/>
          </p:nvSpPr>
          <p:spPr>
            <a:xfrm>
              <a:off x="1910625" y="4123375"/>
              <a:ext cx="11425" cy="26700"/>
            </a:xfrm>
            <a:custGeom>
              <a:avLst/>
              <a:gdLst/>
              <a:ahLst/>
              <a:cxnLst/>
              <a:rect l="l" t="t" r="r" b="b"/>
              <a:pathLst>
                <a:path w="457" h="1068" extrusionOk="0">
                  <a:moveTo>
                    <a:pt x="42" y="1"/>
                  </a:moveTo>
                  <a:cubicBezTo>
                    <a:pt x="38" y="1"/>
                    <a:pt x="35" y="2"/>
                    <a:pt x="31" y="4"/>
                  </a:cubicBezTo>
                  <a:cubicBezTo>
                    <a:pt x="1" y="4"/>
                    <a:pt x="31" y="277"/>
                    <a:pt x="123" y="581"/>
                  </a:cubicBezTo>
                  <a:cubicBezTo>
                    <a:pt x="214" y="855"/>
                    <a:pt x="366" y="1067"/>
                    <a:pt x="396" y="1067"/>
                  </a:cubicBezTo>
                  <a:cubicBezTo>
                    <a:pt x="457" y="1067"/>
                    <a:pt x="426" y="794"/>
                    <a:pt x="305" y="520"/>
                  </a:cubicBezTo>
                  <a:cubicBezTo>
                    <a:pt x="219" y="234"/>
                    <a:pt x="106" y="1"/>
                    <a:pt x="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3"/>
            <p:cNvSpPr/>
            <p:nvPr/>
          </p:nvSpPr>
          <p:spPr>
            <a:xfrm>
              <a:off x="1928125" y="4177400"/>
              <a:ext cx="11400" cy="27375"/>
            </a:xfrm>
            <a:custGeom>
              <a:avLst/>
              <a:gdLst/>
              <a:ahLst/>
              <a:cxnLst/>
              <a:rect l="l" t="t" r="r" b="b"/>
              <a:pathLst>
                <a:path w="456" h="1095" extrusionOk="0">
                  <a:moveTo>
                    <a:pt x="61" y="1"/>
                  </a:moveTo>
                  <a:cubicBezTo>
                    <a:pt x="0" y="31"/>
                    <a:pt x="30" y="274"/>
                    <a:pt x="152" y="578"/>
                  </a:cubicBezTo>
                  <a:cubicBezTo>
                    <a:pt x="243" y="882"/>
                    <a:pt x="365" y="1095"/>
                    <a:pt x="426" y="1095"/>
                  </a:cubicBezTo>
                  <a:cubicBezTo>
                    <a:pt x="456" y="1064"/>
                    <a:pt x="426" y="821"/>
                    <a:pt x="334" y="517"/>
                  </a:cubicBezTo>
                  <a:cubicBezTo>
                    <a:pt x="24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3"/>
            <p:cNvSpPr/>
            <p:nvPr/>
          </p:nvSpPr>
          <p:spPr>
            <a:xfrm>
              <a:off x="1945600" y="4232050"/>
              <a:ext cx="10650" cy="26675"/>
            </a:xfrm>
            <a:custGeom>
              <a:avLst/>
              <a:gdLst/>
              <a:ahLst/>
              <a:cxnLst/>
              <a:rect l="l" t="t" r="r" b="b"/>
              <a:pathLst>
                <a:path w="426" h="1067" extrusionOk="0">
                  <a:moveTo>
                    <a:pt x="41" y="1"/>
                  </a:moveTo>
                  <a:cubicBezTo>
                    <a:pt x="38" y="1"/>
                    <a:pt x="34" y="1"/>
                    <a:pt x="31" y="3"/>
                  </a:cubicBezTo>
                  <a:cubicBezTo>
                    <a:pt x="0" y="3"/>
                    <a:pt x="31" y="246"/>
                    <a:pt x="122" y="550"/>
                  </a:cubicBezTo>
                  <a:cubicBezTo>
                    <a:pt x="213" y="854"/>
                    <a:pt x="335" y="1067"/>
                    <a:pt x="365" y="1067"/>
                  </a:cubicBezTo>
                  <a:cubicBezTo>
                    <a:pt x="426" y="1067"/>
                    <a:pt x="395" y="793"/>
                    <a:pt x="304" y="520"/>
                  </a:cubicBezTo>
                  <a:cubicBezTo>
                    <a:pt x="218" y="233"/>
                    <a:pt x="105" y="1"/>
                    <a:pt x="4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3"/>
            <p:cNvSpPr/>
            <p:nvPr/>
          </p:nvSpPr>
          <p:spPr>
            <a:xfrm>
              <a:off x="1961550" y="4286075"/>
              <a:ext cx="10650" cy="27375"/>
            </a:xfrm>
            <a:custGeom>
              <a:avLst/>
              <a:gdLst/>
              <a:ahLst/>
              <a:cxnLst/>
              <a:rect l="l" t="t" r="r" b="b"/>
              <a:pathLst>
                <a:path w="426" h="1095" extrusionOk="0">
                  <a:moveTo>
                    <a:pt x="61" y="0"/>
                  </a:moveTo>
                  <a:cubicBezTo>
                    <a:pt x="0" y="31"/>
                    <a:pt x="31" y="274"/>
                    <a:pt x="122" y="578"/>
                  </a:cubicBezTo>
                  <a:cubicBezTo>
                    <a:pt x="213" y="882"/>
                    <a:pt x="335" y="1094"/>
                    <a:pt x="365" y="1094"/>
                  </a:cubicBezTo>
                  <a:cubicBezTo>
                    <a:pt x="426" y="1094"/>
                    <a:pt x="396" y="851"/>
                    <a:pt x="304" y="547"/>
                  </a:cubicBezTo>
                  <a:cubicBezTo>
                    <a:pt x="213" y="243"/>
                    <a:pt x="122" y="0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3"/>
            <p:cNvSpPr/>
            <p:nvPr/>
          </p:nvSpPr>
          <p:spPr>
            <a:xfrm>
              <a:off x="1976750" y="4341475"/>
              <a:ext cx="10650" cy="27450"/>
            </a:xfrm>
            <a:custGeom>
              <a:avLst/>
              <a:gdLst/>
              <a:ahLst/>
              <a:cxnLst/>
              <a:rect l="l" t="t" r="r" b="b"/>
              <a:pathLst>
                <a:path w="426" h="1098" extrusionOk="0">
                  <a:moveTo>
                    <a:pt x="72" y="0"/>
                  </a:moveTo>
                  <a:cubicBezTo>
                    <a:pt x="68" y="0"/>
                    <a:pt x="65" y="1"/>
                    <a:pt x="61" y="3"/>
                  </a:cubicBezTo>
                  <a:cubicBezTo>
                    <a:pt x="0" y="3"/>
                    <a:pt x="31" y="277"/>
                    <a:pt x="122" y="581"/>
                  </a:cubicBezTo>
                  <a:cubicBezTo>
                    <a:pt x="213" y="854"/>
                    <a:pt x="304" y="1097"/>
                    <a:pt x="365" y="1097"/>
                  </a:cubicBezTo>
                  <a:cubicBezTo>
                    <a:pt x="426" y="1067"/>
                    <a:pt x="396" y="824"/>
                    <a:pt x="304" y="520"/>
                  </a:cubicBezTo>
                  <a:cubicBezTo>
                    <a:pt x="247" y="233"/>
                    <a:pt x="136" y="0"/>
                    <a:pt x="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3"/>
            <p:cNvSpPr/>
            <p:nvPr/>
          </p:nvSpPr>
          <p:spPr>
            <a:xfrm>
              <a:off x="1991950" y="4396250"/>
              <a:ext cx="9900" cy="27375"/>
            </a:xfrm>
            <a:custGeom>
              <a:avLst/>
              <a:gdLst/>
              <a:ahLst/>
              <a:cxnLst/>
              <a:rect l="l" t="t" r="r" b="b"/>
              <a:pathLst>
                <a:path w="396" h="1095" extrusionOk="0">
                  <a:moveTo>
                    <a:pt x="61" y="1"/>
                  </a:moveTo>
                  <a:cubicBezTo>
                    <a:pt x="0" y="1"/>
                    <a:pt x="31" y="274"/>
                    <a:pt x="91" y="578"/>
                  </a:cubicBezTo>
                  <a:cubicBezTo>
                    <a:pt x="183" y="882"/>
                    <a:pt x="274" y="1095"/>
                    <a:pt x="335" y="1095"/>
                  </a:cubicBezTo>
                  <a:cubicBezTo>
                    <a:pt x="395" y="1095"/>
                    <a:pt x="365" y="821"/>
                    <a:pt x="304" y="517"/>
                  </a:cubicBezTo>
                  <a:cubicBezTo>
                    <a:pt x="213" y="213"/>
                    <a:pt x="122" y="1"/>
                    <a:pt x="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3"/>
            <p:cNvSpPr/>
            <p:nvPr/>
          </p:nvSpPr>
          <p:spPr>
            <a:xfrm>
              <a:off x="2006375" y="4451650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8" y="1"/>
                  </a:moveTo>
                  <a:cubicBezTo>
                    <a:pt x="65" y="1"/>
                    <a:pt x="63" y="2"/>
                    <a:pt x="62" y="3"/>
                  </a:cubicBezTo>
                  <a:cubicBezTo>
                    <a:pt x="1" y="3"/>
                    <a:pt x="1" y="247"/>
                    <a:pt x="92" y="581"/>
                  </a:cubicBezTo>
                  <a:cubicBezTo>
                    <a:pt x="153" y="885"/>
                    <a:pt x="274" y="1098"/>
                    <a:pt x="335" y="1098"/>
                  </a:cubicBezTo>
                  <a:cubicBezTo>
                    <a:pt x="366" y="1098"/>
                    <a:pt x="366" y="824"/>
                    <a:pt x="274" y="520"/>
                  </a:cubicBezTo>
                  <a:cubicBezTo>
                    <a:pt x="217" y="233"/>
                    <a:pt x="106" y="1"/>
                    <a:pt x="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3"/>
            <p:cNvSpPr/>
            <p:nvPr/>
          </p:nvSpPr>
          <p:spPr>
            <a:xfrm>
              <a:off x="2019300" y="4507125"/>
              <a:ext cx="9150" cy="27450"/>
            </a:xfrm>
            <a:custGeom>
              <a:avLst/>
              <a:gdLst/>
              <a:ahLst/>
              <a:cxnLst/>
              <a:rect l="l" t="t" r="r" b="b"/>
              <a:pathLst>
                <a:path w="366" h="1098" extrusionOk="0">
                  <a:moveTo>
                    <a:pt x="67" y="1"/>
                  </a:moveTo>
                  <a:cubicBezTo>
                    <a:pt x="65" y="1"/>
                    <a:pt x="63" y="2"/>
                    <a:pt x="61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098"/>
                    <a:pt x="304" y="1098"/>
                  </a:cubicBezTo>
                  <a:cubicBezTo>
                    <a:pt x="365" y="1098"/>
                    <a:pt x="335" y="824"/>
                    <a:pt x="274" y="520"/>
                  </a:cubicBezTo>
                  <a:cubicBezTo>
                    <a:pt x="217" y="233"/>
                    <a:pt x="105" y="1"/>
                    <a:pt x="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3"/>
            <p:cNvSpPr/>
            <p:nvPr/>
          </p:nvSpPr>
          <p:spPr>
            <a:xfrm>
              <a:off x="2031450" y="4562600"/>
              <a:ext cx="8400" cy="28200"/>
            </a:xfrm>
            <a:custGeom>
              <a:avLst/>
              <a:gdLst/>
              <a:ahLst/>
              <a:cxnLst/>
              <a:rect l="l" t="t" r="r" b="b"/>
              <a:pathLst>
                <a:path w="336" h="1128" extrusionOk="0">
                  <a:moveTo>
                    <a:pt x="72" y="1"/>
                  </a:moveTo>
                  <a:cubicBezTo>
                    <a:pt x="69" y="1"/>
                    <a:pt x="65" y="1"/>
                    <a:pt x="62" y="3"/>
                  </a:cubicBezTo>
                  <a:cubicBezTo>
                    <a:pt x="1" y="3"/>
                    <a:pt x="1" y="277"/>
                    <a:pt x="92" y="581"/>
                  </a:cubicBezTo>
                  <a:cubicBezTo>
                    <a:pt x="153" y="885"/>
                    <a:pt x="244" y="1128"/>
                    <a:pt x="305" y="1128"/>
                  </a:cubicBezTo>
                  <a:cubicBezTo>
                    <a:pt x="335" y="1097"/>
                    <a:pt x="335" y="854"/>
                    <a:pt x="274" y="550"/>
                  </a:cubicBezTo>
                  <a:cubicBezTo>
                    <a:pt x="217" y="235"/>
                    <a:pt x="133" y="1"/>
                    <a:pt x="7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3"/>
            <p:cNvSpPr/>
            <p:nvPr/>
          </p:nvSpPr>
          <p:spPr>
            <a:xfrm>
              <a:off x="2042850" y="4618150"/>
              <a:ext cx="8400" cy="28125"/>
            </a:xfrm>
            <a:custGeom>
              <a:avLst/>
              <a:gdLst/>
              <a:ahLst/>
              <a:cxnLst/>
              <a:rect l="l" t="t" r="r" b="b"/>
              <a:pathLst>
                <a:path w="336" h="1125" extrusionOk="0">
                  <a:moveTo>
                    <a:pt x="92" y="0"/>
                  </a:moveTo>
                  <a:cubicBezTo>
                    <a:pt x="1" y="30"/>
                    <a:pt x="31" y="274"/>
                    <a:pt x="92" y="578"/>
                  </a:cubicBezTo>
                  <a:cubicBezTo>
                    <a:pt x="153" y="882"/>
                    <a:pt x="244" y="1125"/>
                    <a:pt x="305" y="1125"/>
                  </a:cubicBezTo>
                  <a:cubicBezTo>
                    <a:pt x="335" y="1125"/>
                    <a:pt x="335" y="851"/>
                    <a:pt x="274" y="547"/>
                  </a:cubicBezTo>
                  <a:cubicBezTo>
                    <a:pt x="214" y="243"/>
                    <a:pt x="153" y="0"/>
                    <a:pt x="9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3"/>
            <p:cNvSpPr/>
            <p:nvPr/>
          </p:nvSpPr>
          <p:spPr>
            <a:xfrm>
              <a:off x="2053500" y="4674250"/>
              <a:ext cx="6100" cy="13825"/>
            </a:xfrm>
            <a:custGeom>
              <a:avLst/>
              <a:gdLst/>
              <a:ahLst/>
              <a:cxnLst/>
              <a:rect l="l" t="t" r="r" b="b"/>
              <a:pathLst>
                <a:path w="244" h="553" extrusionOk="0">
                  <a:moveTo>
                    <a:pt x="103" y="1"/>
                  </a:moveTo>
                  <a:cubicBezTo>
                    <a:pt x="99" y="1"/>
                    <a:pt x="95" y="2"/>
                    <a:pt x="92" y="5"/>
                  </a:cubicBezTo>
                  <a:cubicBezTo>
                    <a:pt x="31" y="5"/>
                    <a:pt x="0" y="127"/>
                    <a:pt x="31" y="279"/>
                  </a:cubicBezTo>
                  <a:cubicBezTo>
                    <a:pt x="61" y="461"/>
                    <a:pt x="122" y="552"/>
                    <a:pt x="183" y="552"/>
                  </a:cubicBezTo>
                  <a:cubicBezTo>
                    <a:pt x="244" y="552"/>
                    <a:pt x="244" y="400"/>
                    <a:pt x="213" y="248"/>
                  </a:cubicBezTo>
                  <a:cubicBezTo>
                    <a:pt x="213" y="112"/>
                    <a:pt x="140" y="1"/>
                    <a:pt x="1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3"/>
            <p:cNvSpPr/>
            <p:nvPr/>
          </p:nvSpPr>
          <p:spPr>
            <a:xfrm>
              <a:off x="1978275" y="4688050"/>
              <a:ext cx="276625" cy="47900"/>
            </a:xfrm>
            <a:custGeom>
              <a:avLst/>
              <a:gdLst/>
              <a:ahLst/>
              <a:cxnLst/>
              <a:rect l="l" t="t" r="r" b="b"/>
              <a:pathLst>
                <a:path w="11065" h="1916" extrusionOk="0">
                  <a:moveTo>
                    <a:pt x="0" y="0"/>
                  </a:moveTo>
                  <a:lnTo>
                    <a:pt x="547" y="1794"/>
                  </a:lnTo>
                  <a:lnTo>
                    <a:pt x="11064" y="1915"/>
                  </a:lnTo>
                  <a:lnTo>
                    <a:pt x="10639" y="1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3"/>
            <p:cNvSpPr/>
            <p:nvPr/>
          </p:nvSpPr>
          <p:spPr>
            <a:xfrm>
              <a:off x="1635550" y="3542900"/>
              <a:ext cx="401250" cy="1148975"/>
            </a:xfrm>
            <a:custGeom>
              <a:avLst/>
              <a:gdLst/>
              <a:ahLst/>
              <a:cxnLst/>
              <a:rect l="l" t="t" r="r" b="b"/>
              <a:pathLst>
                <a:path w="16050" h="45959" extrusionOk="0">
                  <a:moveTo>
                    <a:pt x="1" y="0"/>
                  </a:moveTo>
                  <a:cubicBezTo>
                    <a:pt x="1" y="31"/>
                    <a:pt x="31" y="61"/>
                    <a:pt x="61" y="122"/>
                  </a:cubicBezTo>
                  <a:lnTo>
                    <a:pt x="213" y="456"/>
                  </a:lnTo>
                  <a:lnTo>
                    <a:pt x="821" y="1733"/>
                  </a:lnTo>
                  <a:cubicBezTo>
                    <a:pt x="1369" y="2888"/>
                    <a:pt x="2128" y="4468"/>
                    <a:pt x="3071" y="6475"/>
                  </a:cubicBezTo>
                  <a:cubicBezTo>
                    <a:pt x="3983" y="8481"/>
                    <a:pt x="5077" y="10852"/>
                    <a:pt x="6262" y="13526"/>
                  </a:cubicBezTo>
                  <a:cubicBezTo>
                    <a:pt x="6840" y="14894"/>
                    <a:pt x="7417" y="16292"/>
                    <a:pt x="8025" y="17782"/>
                  </a:cubicBezTo>
                  <a:cubicBezTo>
                    <a:pt x="8633" y="19241"/>
                    <a:pt x="9180" y="20791"/>
                    <a:pt x="9697" y="22402"/>
                  </a:cubicBezTo>
                  <a:cubicBezTo>
                    <a:pt x="10700" y="25624"/>
                    <a:pt x="11521" y="28724"/>
                    <a:pt x="12281" y="31521"/>
                  </a:cubicBezTo>
                  <a:lnTo>
                    <a:pt x="14256" y="39059"/>
                  </a:lnTo>
                  <a:cubicBezTo>
                    <a:pt x="14803" y="41186"/>
                    <a:pt x="15229" y="42919"/>
                    <a:pt x="15563" y="44104"/>
                  </a:cubicBezTo>
                  <a:cubicBezTo>
                    <a:pt x="15715" y="44712"/>
                    <a:pt x="15837" y="45168"/>
                    <a:pt x="15928" y="45502"/>
                  </a:cubicBezTo>
                  <a:cubicBezTo>
                    <a:pt x="15958" y="45654"/>
                    <a:pt x="15989" y="45746"/>
                    <a:pt x="16019" y="45837"/>
                  </a:cubicBezTo>
                  <a:cubicBezTo>
                    <a:pt x="15989" y="45746"/>
                    <a:pt x="15958" y="45624"/>
                    <a:pt x="15928" y="45472"/>
                  </a:cubicBezTo>
                  <a:cubicBezTo>
                    <a:pt x="15867" y="45138"/>
                    <a:pt x="15746" y="44682"/>
                    <a:pt x="15624" y="44104"/>
                  </a:cubicBezTo>
                  <a:lnTo>
                    <a:pt x="14378" y="38998"/>
                  </a:lnTo>
                  <a:cubicBezTo>
                    <a:pt x="13831" y="36870"/>
                    <a:pt x="13192" y="34317"/>
                    <a:pt x="12433" y="31490"/>
                  </a:cubicBezTo>
                  <a:cubicBezTo>
                    <a:pt x="11673" y="28663"/>
                    <a:pt x="10852" y="25563"/>
                    <a:pt x="9879" y="22341"/>
                  </a:cubicBezTo>
                  <a:cubicBezTo>
                    <a:pt x="9363" y="20730"/>
                    <a:pt x="8785" y="19180"/>
                    <a:pt x="8177" y="17691"/>
                  </a:cubicBezTo>
                  <a:cubicBezTo>
                    <a:pt x="7600" y="16201"/>
                    <a:pt x="6992" y="14803"/>
                    <a:pt x="6414" y="13466"/>
                  </a:cubicBezTo>
                  <a:cubicBezTo>
                    <a:pt x="5229" y="10791"/>
                    <a:pt x="4104" y="8389"/>
                    <a:pt x="3162" y="6414"/>
                  </a:cubicBezTo>
                  <a:cubicBezTo>
                    <a:pt x="2220" y="4408"/>
                    <a:pt x="1429" y="2797"/>
                    <a:pt x="882" y="1702"/>
                  </a:cubicBezTo>
                  <a:lnTo>
                    <a:pt x="244" y="426"/>
                  </a:lnTo>
                  <a:lnTo>
                    <a:pt x="61" y="92"/>
                  </a:lnTo>
                  <a:cubicBezTo>
                    <a:pt x="31" y="31"/>
                    <a:pt x="1" y="0"/>
                    <a:pt x="1" y="0"/>
                  </a:cubicBezTo>
                  <a:close/>
                  <a:moveTo>
                    <a:pt x="16019" y="45837"/>
                  </a:moveTo>
                  <a:cubicBezTo>
                    <a:pt x="16019" y="45898"/>
                    <a:pt x="16019" y="45928"/>
                    <a:pt x="16050" y="45958"/>
                  </a:cubicBezTo>
                  <a:cubicBezTo>
                    <a:pt x="16050" y="45928"/>
                    <a:pt x="16019" y="45867"/>
                    <a:pt x="16019" y="45837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3"/>
            <p:cNvSpPr/>
            <p:nvPr/>
          </p:nvSpPr>
          <p:spPr>
            <a:xfrm>
              <a:off x="1197100" y="4474225"/>
              <a:ext cx="20550" cy="21700"/>
            </a:xfrm>
            <a:custGeom>
              <a:avLst/>
              <a:gdLst/>
              <a:ahLst/>
              <a:cxnLst/>
              <a:rect l="l" t="t" r="r" b="b"/>
              <a:pathLst>
                <a:path w="822" h="868" extrusionOk="0">
                  <a:moveTo>
                    <a:pt x="761" y="1"/>
                  </a:moveTo>
                  <a:cubicBezTo>
                    <a:pt x="681" y="1"/>
                    <a:pt x="520" y="166"/>
                    <a:pt x="335" y="377"/>
                  </a:cubicBezTo>
                  <a:cubicBezTo>
                    <a:pt x="122" y="620"/>
                    <a:pt x="0" y="863"/>
                    <a:pt x="31" y="863"/>
                  </a:cubicBezTo>
                  <a:cubicBezTo>
                    <a:pt x="36" y="866"/>
                    <a:pt x="42" y="867"/>
                    <a:pt x="49" y="867"/>
                  </a:cubicBezTo>
                  <a:cubicBezTo>
                    <a:pt x="123" y="867"/>
                    <a:pt x="292" y="721"/>
                    <a:pt x="487" y="499"/>
                  </a:cubicBezTo>
                  <a:cubicBezTo>
                    <a:pt x="699" y="255"/>
                    <a:pt x="821" y="43"/>
                    <a:pt x="791" y="12"/>
                  </a:cubicBezTo>
                  <a:cubicBezTo>
                    <a:pt x="783" y="4"/>
                    <a:pt x="773" y="1"/>
                    <a:pt x="76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3"/>
            <p:cNvSpPr/>
            <p:nvPr/>
          </p:nvSpPr>
          <p:spPr>
            <a:xfrm>
              <a:off x="1233575" y="443035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0"/>
                  </a:moveTo>
                  <a:cubicBezTo>
                    <a:pt x="699" y="0"/>
                    <a:pt x="529" y="147"/>
                    <a:pt x="335" y="369"/>
                  </a:cubicBezTo>
                  <a:cubicBezTo>
                    <a:pt x="15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9" y="889"/>
                    <a:pt x="318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0"/>
                    <a:pt x="77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3"/>
            <p:cNvSpPr/>
            <p:nvPr/>
          </p:nvSpPr>
          <p:spPr>
            <a:xfrm>
              <a:off x="1270050" y="4386075"/>
              <a:ext cx="19775" cy="22450"/>
            </a:xfrm>
            <a:custGeom>
              <a:avLst/>
              <a:gdLst/>
              <a:ahLst/>
              <a:cxnLst/>
              <a:rect l="l" t="t" r="r" b="b"/>
              <a:pathLst>
                <a:path w="791" h="898" extrusionOk="0">
                  <a:moveTo>
                    <a:pt x="739" y="1"/>
                  </a:moveTo>
                  <a:cubicBezTo>
                    <a:pt x="674" y="1"/>
                    <a:pt x="493" y="166"/>
                    <a:pt x="335" y="377"/>
                  </a:cubicBezTo>
                  <a:cubicBezTo>
                    <a:pt x="122" y="620"/>
                    <a:pt x="0" y="863"/>
                    <a:pt x="31" y="894"/>
                  </a:cubicBezTo>
                  <a:cubicBezTo>
                    <a:pt x="35" y="896"/>
                    <a:pt x="40" y="897"/>
                    <a:pt x="46" y="897"/>
                  </a:cubicBezTo>
                  <a:cubicBezTo>
                    <a:pt x="118" y="897"/>
                    <a:pt x="290" y="724"/>
                    <a:pt x="487" y="499"/>
                  </a:cubicBezTo>
                  <a:cubicBezTo>
                    <a:pt x="669" y="256"/>
                    <a:pt x="791" y="43"/>
                    <a:pt x="760" y="12"/>
                  </a:cubicBezTo>
                  <a:cubicBezTo>
                    <a:pt x="756" y="4"/>
                    <a:pt x="749" y="1"/>
                    <a:pt x="73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3"/>
            <p:cNvSpPr/>
            <p:nvPr/>
          </p:nvSpPr>
          <p:spPr>
            <a:xfrm>
              <a:off x="1305750" y="4341450"/>
              <a:ext cx="19800" cy="22250"/>
            </a:xfrm>
            <a:custGeom>
              <a:avLst/>
              <a:gdLst/>
              <a:ahLst/>
              <a:cxnLst/>
              <a:rect l="l" t="t" r="r" b="b"/>
              <a:pathLst>
                <a:path w="792" h="890" extrusionOk="0">
                  <a:moveTo>
                    <a:pt x="743" y="0"/>
                  </a:moveTo>
                  <a:cubicBezTo>
                    <a:pt x="669" y="0"/>
                    <a:pt x="500" y="146"/>
                    <a:pt x="305" y="369"/>
                  </a:cubicBezTo>
                  <a:cubicBezTo>
                    <a:pt x="123" y="642"/>
                    <a:pt x="1" y="855"/>
                    <a:pt x="31" y="886"/>
                  </a:cubicBezTo>
                  <a:cubicBezTo>
                    <a:pt x="37" y="888"/>
                    <a:pt x="43" y="889"/>
                    <a:pt x="49" y="889"/>
                  </a:cubicBezTo>
                  <a:cubicBezTo>
                    <a:pt x="123" y="889"/>
                    <a:pt x="293" y="743"/>
                    <a:pt x="487" y="521"/>
                  </a:cubicBezTo>
                  <a:cubicBezTo>
                    <a:pt x="670" y="278"/>
                    <a:pt x="791" y="34"/>
                    <a:pt x="761" y="4"/>
                  </a:cubicBezTo>
                  <a:cubicBezTo>
                    <a:pt x="756" y="1"/>
                    <a:pt x="750" y="0"/>
                    <a:pt x="74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3"/>
            <p:cNvSpPr/>
            <p:nvPr/>
          </p:nvSpPr>
          <p:spPr>
            <a:xfrm>
              <a:off x="1340725" y="4296625"/>
              <a:ext cx="20525" cy="22425"/>
            </a:xfrm>
            <a:custGeom>
              <a:avLst/>
              <a:gdLst/>
              <a:ahLst/>
              <a:cxnLst/>
              <a:rect l="l" t="t" r="r" b="b"/>
              <a:pathLst>
                <a:path w="821" h="897" extrusionOk="0">
                  <a:moveTo>
                    <a:pt x="751" y="0"/>
                  </a:moveTo>
                  <a:cubicBezTo>
                    <a:pt x="699" y="0"/>
                    <a:pt x="504" y="174"/>
                    <a:pt x="335" y="399"/>
                  </a:cubicBezTo>
                  <a:cubicBezTo>
                    <a:pt x="152" y="642"/>
                    <a:pt x="0" y="855"/>
                    <a:pt x="61" y="885"/>
                  </a:cubicBezTo>
                  <a:cubicBezTo>
                    <a:pt x="69" y="893"/>
                    <a:pt x="79" y="897"/>
                    <a:pt x="91" y="897"/>
                  </a:cubicBezTo>
                  <a:cubicBezTo>
                    <a:pt x="170" y="897"/>
                    <a:pt x="328" y="732"/>
                    <a:pt x="486" y="520"/>
                  </a:cubicBezTo>
                  <a:cubicBezTo>
                    <a:pt x="699" y="277"/>
                    <a:pt x="821" y="34"/>
                    <a:pt x="760" y="4"/>
                  </a:cubicBezTo>
                  <a:cubicBezTo>
                    <a:pt x="758" y="1"/>
                    <a:pt x="755" y="0"/>
                    <a:pt x="7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3"/>
            <p:cNvSpPr/>
            <p:nvPr/>
          </p:nvSpPr>
          <p:spPr>
            <a:xfrm>
              <a:off x="1376425" y="4251800"/>
              <a:ext cx="19800" cy="22975"/>
            </a:xfrm>
            <a:custGeom>
              <a:avLst/>
              <a:gdLst/>
              <a:ahLst/>
              <a:cxnLst/>
              <a:rect l="l" t="t" r="r" b="b"/>
              <a:pathLst>
                <a:path w="792" h="919" extrusionOk="0">
                  <a:moveTo>
                    <a:pt x="745" y="0"/>
                  </a:moveTo>
                  <a:cubicBezTo>
                    <a:pt x="673" y="0"/>
                    <a:pt x="504" y="173"/>
                    <a:pt x="335" y="399"/>
                  </a:cubicBezTo>
                  <a:cubicBezTo>
                    <a:pt x="122" y="642"/>
                    <a:pt x="1" y="854"/>
                    <a:pt x="62" y="915"/>
                  </a:cubicBezTo>
                  <a:cubicBezTo>
                    <a:pt x="64" y="917"/>
                    <a:pt x="67" y="919"/>
                    <a:pt x="71" y="919"/>
                  </a:cubicBezTo>
                  <a:cubicBezTo>
                    <a:pt x="119" y="919"/>
                    <a:pt x="290" y="745"/>
                    <a:pt x="487" y="520"/>
                  </a:cubicBezTo>
                  <a:cubicBezTo>
                    <a:pt x="669" y="277"/>
                    <a:pt x="791" y="64"/>
                    <a:pt x="761" y="3"/>
                  </a:cubicBezTo>
                  <a:cubicBezTo>
                    <a:pt x="756" y="1"/>
                    <a:pt x="751" y="0"/>
                    <a:pt x="7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3"/>
            <p:cNvSpPr/>
            <p:nvPr/>
          </p:nvSpPr>
          <p:spPr>
            <a:xfrm>
              <a:off x="1411375" y="42077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80" y="1"/>
                  </a:moveTo>
                  <a:cubicBezTo>
                    <a:pt x="725" y="1"/>
                    <a:pt x="533" y="147"/>
                    <a:pt x="366" y="369"/>
                  </a:cubicBezTo>
                  <a:cubicBezTo>
                    <a:pt x="153" y="612"/>
                    <a:pt x="1" y="856"/>
                    <a:pt x="62" y="886"/>
                  </a:cubicBezTo>
                  <a:cubicBezTo>
                    <a:pt x="67" y="889"/>
                    <a:pt x="73" y="890"/>
                    <a:pt x="80" y="890"/>
                  </a:cubicBezTo>
                  <a:cubicBezTo>
                    <a:pt x="154" y="890"/>
                    <a:pt x="323" y="744"/>
                    <a:pt x="518" y="521"/>
                  </a:cubicBezTo>
                  <a:cubicBezTo>
                    <a:pt x="700" y="278"/>
                    <a:pt x="822" y="35"/>
                    <a:pt x="791" y="4"/>
                  </a:cubicBezTo>
                  <a:cubicBezTo>
                    <a:pt x="789" y="2"/>
                    <a:pt x="785" y="1"/>
                    <a:pt x="7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3"/>
            <p:cNvSpPr/>
            <p:nvPr/>
          </p:nvSpPr>
          <p:spPr>
            <a:xfrm>
              <a:off x="1447850" y="4163650"/>
              <a:ext cx="20550" cy="22225"/>
            </a:xfrm>
            <a:custGeom>
              <a:avLst/>
              <a:gdLst/>
              <a:ahLst/>
              <a:cxnLst/>
              <a:rect l="l" t="t" r="r" b="b"/>
              <a:pathLst>
                <a:path w="822" h="889" extrusionOk="0">
                  <a:moveTo>
                    <a:pt x="776" y="0"/>
                  </a:moveTo>
                  <a:cubicBezTo>
                    <a:pt x="704" y="0"/>
                    <a:pt x="532" y="173"/>
                    <a:pt x="335" y="399"/>
                  </a:cubicBezTo>
                  <a:cubicBezTo>
                    <a:pt x="123" y="642"/>
                    <a:pt x="1" y="855"/>
                    <a:pt x="62" y="885"/>
                  </a:cubicBezTo>
                  <a:cubicBezTo>
                    <a:pt x="64" y="887"/>
                    <a:pt x="67" y="888"/>
                    <a:pt x="71" y="888"/>
                  </a:cubicBezTo>
                  <a:cubicBezTo>
                    <a:pt x="123" y="888"/>
                    <a:pt x="318" y="717"/>
                    <a:pt x="487" y="520"/>
                  </a:cubicBezTo>
                  <a:cubicBezTo>
                    <a:pt x="700" y="277"/>
                    <a:pt x="822" y="34"/>
                    <a:pt x="791" y="4"/>
                  </a:cubicBezTo>
                  <a:cubicBezTo>
                    <a:pt x="787" y="1"/>
                    <a:pt x="782" y="0"/>
                    <a:pt x="77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3"/>
            <p:cNvSpPr/>
            <p:nvPr/>
          </p:nvSpPr>
          <p:spPr>
            <a:xfrm>
              <a:off x="1484325" y="4120325"/>
              <a:ext cx="21325" cy="22225"/>
            </a:xfrm>
            <a:custGeom>
              <a:avLst/>
              <a:gdLst/>
              <a:ahLst/>
              <a:cxnLst/>
              <a:rect l="l" t="t" r="r" b="b"/>
              <a:pathLst>
                <a:path w="853" h="889" extrusionOk="0">
                  <a:moveTo>
                    <a:pt x="782" y="1"/>
                  </a:moveTo>
                  <a:cubicBezTo>
                    <a:pt x="730" y="1"/>
                    <a:pt x="535" y="172"/>
                    <a:pt x="366" y="369"/>
                  </a:cubicBezTo>
                  <a:cubicBezTo>
                    <a:pt x="153" y="612"/>
                    <a:pt x="1" y="855"/>
                    <a:pt x="62" y="885"/>
                  </a:cubicBezTo>
                  <a:cubicBezTo>
                    <a:pt x="64" y="888"/>
                    <a:pt x="67" y="889"/>
                    <a:pt x="71" y="889"/>
                  </a:cubicBezTo>
                  <a:cubicBezTo>
                    <a:pt x="123" y="889"/>
                    <a:pt x="318" y="716"/>
                    <a:pt x="487" y="490"/>
                  </a:cubicBezTo>
                  <a:cubicBezTo>
                    <a:pt x="700" y="247"/>
                    <a:pt x="852" y="34"/>
                    <a:pt x="791" y="4"/>
                  </a:cubicBezTo>
                  <a:cubicBezTo>
                    <a:pt x="789" y="2"/>
                    <a:pt x="786" y="1"/>
                    <a:pt x="78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3"/>
            <p:cNvSpPr/>
            <p:nvPr/>
          </p:nvSpPr>
          <p:spPr>
            <a:xfrm>
              <a:off x="1521575" y="4077000"/>
              <a:ext cx="20550" cy="22250"/>
            </a:xfrm>
            <a:custGeom>
              <a:avLst/>
              <a:gdLst/>
              <a:ahLst/>
              <a:cxnLst/>
              <a:rect l="l" t="t" r="r" b="b"/>
              <a:pathLst>
                <a:path w="822" h="890" extrusionOk="0">
                  <a:moveTo>
                    <a:pt x="773" y="1"/>
                  </a:moveTo>
                  <a:cubicBezTo>
                    <a:pt x="699" y="1"/>
                    <a:pt x="529" y="147"/>
                    <a:pt x="335" y="369"/>
                  </a:cubicBezTo>
                  <a:cubicBezTo>
                    <a:pt x="122" y="612"/>
                    <a:pt x="0" y="855"/>
                    <a:pt x="61" y="886"/>
                  </a:cubicBezTo>
                  <a:cubicBezTo>
                    <a:pt x="66" y="888"/>
                    <a:pt x="71" y="889"/>
                    <a:pt x="76" y="889"/>
                  </a:cubicBezTo>
                  <a:cubicBezTo>
                    <a:pt x="145" y="889"/>
                    <a:pt x="290" y="716"/>
                    <a:pt x="487" y="491"/>
                  </a:cubicBezTo>
                  <a:cubicBezTo>
                    <a:pt x="699" y="248"/>
                    <a:pt x="821" y="35"/>
                    <a:pt x="791" y="4"/>
                  </a:cubicBezTo>
                  <a:cubicBezTo>
                    <a:pt x="785" y="2"/>
                    <a:pt x="779" y="1"/>
                    <a:pt x="77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3"/>
            <p:cNvSpPr/>
            <p:nvPr/>
          </p:nvSpPr>
          <p:spPr>
            <a:xfrm>
              <a:off x="1558800" y="4032725"/>
              <a:ext cx="19800" cy="22450"/>
            </a:xfrm>
            <a:custGeom>
              <a:avLst/>
              <a:gdLst/>
              <a:ahLst/>
              <a:cxnLst/>
              <a:rect l="l" t="t" r="r" b="b"/>
              <a:pathLst>
                <a:path w="792" h="898" extrusionOk="0">
                  <a:moveTo>
                    <a:pt x="731" y="1"/>
                  </a:moveTo>
                  <a:cubicBezTo>
                    <a:pt x="651" y="1"/>
                    <a:pt x="489" y="166"/>
                    <a:pt x="305" y="377"/>
                  </a:cubicBezTo>
                  <a:cubicBezTo>
                    <a:pt x="122" y="620"/>
                    <a:pt x="1" y="833"/>
                    <a:pt x="31" y="894"/>
                  </a:cubicBezTo>
                  <a:cubicBezTo>
                    <a:pt x="36" y="896"/>
                    <a:pt x="41" y="897"/>
                    <a:pt x="46" y="897"/>
                  </a:cubicBezTo>
                  <a:cubicBezTo>
                    <a:pt x="119" y="897"/>
                    <a:pt x="288" y="724"/>
                    <a:pt x="457" y="499"/>
                  </a:cubicBezTo>
                  <a:cubicBezTo>
                    <a:pt x="669" y="256"/>
                    <a:pt x="791" y="43"/>
                    <a:pt x="761" y="12"/>
                  </a:cubicBezTo>
                  <a:cubicBezTo>
                    <a:pt x="753" y="4"/>
                    <a:pt x="743" y="1"/>
                    <a:pt x="7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3"/>
            <p:cNvSpPr/>
            <p:nvPr/>
          </p:nvSpPr>
          <p:spPr>
            <a:xfrm>
              <a:off x="1592250" y="3982050"/>
              <a:ext cx="9900" cy="27450"/>
            </a:xfrm>
            <a:custGeom>
              <a:avLst/>
              <a:gdLst/>
              <a:ahLst/>
              <a:cxnLst/>
              <a:rect l="l" t="t" r="r" b="b"/>
              <a:pathLst>
                <a:path w="396" h="1098" extrusionOk="0">
                  <a:moveTo>
                    <a:pt x="354" y="0"/>
                  </a:moveTo>
                  <a:cubicBezTo>
                    <a:pt x="290" y="0"/>
                    <a:pt x="179" y="233"/>
                    <a:pt x="122" y="520"/>
                  </a:cubicBezTo>
                  <a:cubicBezTo>
                    <a:pt x="91" y="641"/>
                    <a:pt x="61" y="793"/>
                    <a:pt x="31" y="915"/>
                  </a:cubicBezTo>
                  <a:cubicBezTo>
                    <a:pt x="0" y="1006"/>
                    <a:pt x="0" y="1067"/>
                    <a:pt x="31" y="1097"/>
                  </a:cubicBezTo>
                  <a:cubicBezTo>
                    <a:pt x="61" y="1097"/>
                    <a:pt x="122" y="1036"/>
                    <a:pt x="152" y="945"/>
                  </a:cubicBezTo>
                  <a:cubicBezTo>
                    <a:pt x="213" y="824"/>
                    <a:pt x="274" y="702"/>
                    <a:pt x="304" y="580"/>
                  </a:cubicBezTo>
                  <a:cubicBezTo>
                    <a:pt x="395" y="277"/>
                    <a:pt x="395" y="3"/>
                    <a:pt x="365" y="3"/>
                  </a:cubicBezTo>
                  <a:cubicBezTo>
                    <a:pt x="361" y="1"/>
                    <a:pt x="358" y="0"/>
                    <a:pt x="35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3"/>
            <p:cNvSpPr/>
            <p:nvPr/>
          </p:nvSpPr>
          <p:spPr>
            <a:xfrm>
              <a:off x="1606675" y="3926575"/>
              <a:ext cx="9150" cy="27500"/>
            </a:xfrm>
            <a:custGeom>
              <a:avLst/>
              <a:gdLst/>
              <a:ahLst/>
              <a:cxnLst/>
              <a:rect l="l" t="t" r="r" b="b"/>
              <a:pathLst>
                <a:path w="366" h="1100" extrusionOk="0">
                  <a:moveTo>
                    <a:pt x="299" y="1"/>
                  </a:moveTo>
                  <a:cubicBezTo>
                    <a:pt x="261" y="1"/>
                    <a:pt x="149" y="233"/>
                    <a:pt x="92" y="520"/>
                  </a:cubicBezTo>
                  <a:cubicBezTo>
                    <a:pt x="31" y="824"/>
                    <a:pt x="1" y="1097"/>
                    <a:pt x="61" y="1097"/>
                  </a:cubicBezTo>
                  <a:cubicBezTo>
                    <a:pt x="65" y="1099"/>
                    <a:pt x="68" y="1100"/>
                    <a:pt x="72" y="1100"/>
                  </a:cubicBezTo>
                  <a:cubicBezTo>
                    <a:pt x="133" y="1100"/>
                    <a:pt x="217" y="867"/>
                    <a:pt x="274" y="581"/>
                  </a:cubicBezTo>
                  <a:cubicBezTo>
                    <a:pt x="365" y="277"/>
                    <a:pt x="365" y="3"/>
                    <a:pt x="305" y="3"/>
                  </a:cubicBezTo>
                  <a:cubicBezTo>
                    <a:pt x="303" y="1"/>
                    <a:pt x="301" y="1"/>
                    <a:pt x="29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3"/>
            <p:cNvSpPr/>
            <p:nvPr/>
          </p:nvSpPr>
          <p:spPr>
            <a:xfrm>
              <a:off x="1619600" y="3870400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74" y="1"/>
                  </a:moveTo>
                  <a:cubicBezTo>
                    <a:pt x="213" y="1"/>
                    <a:pt x="122" y="244"/>
                    <a:pt x="61" y="548"/>
                  </a:cubicBezTo>
                  <a:cubicBezTo>
                    <a:pt x="0" y="852"/>
                    <a:pt x="0" y="1125"/>
                    <a:pt x="61" y="1125"/>
                  </a:cubicBezTo>
                  <a:cubicBezTo>
                    <a:pt x="122" y="1125"/>
                    <a:pt x="213" y="913"/>
                    <a:pt x="274" y="578"/>
                  </a:cubicBezTo>
                  <a:cubicBezTo>
                    <a:pt x="304" y="274"/>
                    <a:pt x="304" y="1"/>
                    <a:pt x="2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3"/>
            <p:cNvSpPr/>
            <p:nvPr/>
          </p:nvSpPr>
          <p:spPr>
            <a:xfrm>
              <a:off x="1630225" y="3814175"/>
              <a:ext cx="7625" cy="28150"/>
            </a:xfrm>
            <a:custGeom>
              <a:avLst/>
              <a:gdLst/>
              <a:ahLst/>
              <a:cxnLst/>
              <a:rect l="l" t="t" r="r" b="b"/>
              <a:pathLst>
                <a:path w="305" h="1126" extrusionOk="0">
                  <a:moveTo>
                    <a:pt x="244" y="1"/>
                  </a:moveTo>
                  <a:cubicBezTo>
                    <a:pt x="183" y="1"/>
                    <a:pt x="92" y="244"/>
                    <a:pt x="31" y="548"/>
                  </a:cubicBezTo>
                  <a:cubicBezTo>
                    <a:pt x="1" y="852"/>
                    <a:pt x="1" y="1125"/>
                    <a:pt x="31" y="1125"/>
                  </a:cubicBezTo>
                  <a:cubicBezTo>
                    <a:pt x="92" y="1125"/>
                    <a:pt x="183" y="882"/>
                    <a:pt x="244" y="578"/>
                  </a:cubicBezTo>
                  <a:cubicBezTo>
                    <a:pt x="305" y="274"/>
                    <a:pt x="305" y="1"/>
                    <a:pt x="2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3"/>
            <p:cNvSpPr/>
            <p:nvPr/>
          </p:nvSpPr>
          <p:spPr>
            <a:xfrm>
              <a:off x="1639350" y="3758650"/>
              <a:ext cx="7625" cy="27500"/>
            </a:xfrm>
            <a:custGeom>
              <a:avLst/>
              <a:gdLst/>
              <a:ahLst/>
              <a:cxnLst/>
              <a:rect l="l" t="t" r="r" b="b"/>
              <a:pathLst>
                <a:path w="305" h="1100" extrusionOk="0">
                  <a:moveTo>
                    <a:pt x="233" y="0"/>
                  </a:moveTo>
                  <a:cubicBezTo>
                    <a:pt x="176" y="0"/>
                    <a:pt x="119" y="233"/>
                    <a:pt x="61" y="519"/>
                  </a:cubicBezTo>
                  <a:cubicBezTo>
                    <a:pt x="1" y="854"/>
                    <a:pt x="1" y="1097"/>
                    <a:pt x="61" y="1097"/>
                  </a:cubicBezTo>
                  <a:cubicBezTo>
                    <a:pt x="63" y="1099"/>
                    <a:pt x="65" y="1099"/>
                    <a:pt x="67" y="1099"/>
                  </a:cubicBezTo>
                  <a:cubicBezTo>
                    <a:pt x="102" y="1099"/>
                    <a:pt x="187" y="867"/>
                    <a:pt x="244" y="580"/>
                  </a:cubicBezTo>
                  <a:cubicBezTo>
                    <a:pt x="305" y="246"/>
                    <a:pt x="305" y="3"/>
                    <a:pt x="244" y="3"/>
                  </a:cubicBezTo>
                  <a:cubicBezTo>
                    <a:pt x="240" y="1"/>
                    <a:pt x="237" y="0"/>
                    <a:pt x="23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3"/>
            <p:cNvSpPr/>
            <p:nvPr/>
          </p:nvSpPr>
          <p:spPr>
            <a:xfrm>
              <a:off x="1648475" y="3710825"/>
              <a:ext cx="6850" cy="19800"/>
            </a:xfrm>
            <a:custGeom>
              <a:avLst/>
              <a:gdLst/>
              <a:ahLst/>
              <a:cxnLst/>
              <a:rect l="l" t="t" r="r" b="b"/>
              <a:pathLst>
                <a:path w="274" h="792" extrusionOk="0">
                  <a:moveTo>
                    <a:pt x="213" y="1"/>
                  </a:moveTo>
                  <a:cubicBezTo>
                    <a:pt x="152" y="1"/>
                    <a:pt x="61" y="153"/>
                    <a:pt x="31" y="365"/>
                  </a:cubicBezTo>
                  <a:cubicBezTo>
                    <a:pt x="0" y="609"/>
                    <a:pt x="0" y="791"/>
                    <a:pt x="61" y="791"/>
                  </a:cubicBezTo>
                  <a:cubicBezTo>
                    <a:pt x="122" y="791"/>
                    <a:pt x="213" y="609"/>
                    <a:pt x="244" y="396"/>
                  </a:cubicBezTo>
                  <a:cubicBezTo>
                    <a:pt x="274" y="183"/>
                    <a:pt x="244" y="1"/>
                    <a:pt x="2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3"/>
            <p:cNvSpPr/>
            <p:nvPr/>
          </p:nvSpPr>
          <p:spPr>
            <a:xfrm>
              <a:off x="1131750" y="4457800"/>
              <a:ext cx="217350" cy="235600"/>
            </a:xfrm>
            <a:custGeom>
              <a:avLst/>
              <a:gdLst/>
              <a:ahLst/>
              <a:cxnLst/>
              <a:rect l="l" t="t" r="r" b="b"/>
              <a:pathLst>
                <a:path w="8694" h="9424" extrusionOk="0">
                  <a:moveTo>
                    <a:pt x="1459" y="1"/>
                  </a:moveTo>
                  <a:lnTo>
                    <a:pt x="0" y="1916"/>
                  </a:lnTo>
                  <a:lnTo>
                    <a:pt x="7356" y="9423"/>
                  </a:lnTo>
                  <a:lnTo>
                    <a:pt x="8694" y="7843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43"/>
            <p:cNvSpPr/>
            <p:nvPr/>
          </p:nvSpPr>
          <p:spPr>
            <a:xfrm>
              <a:off x="1607450" y="3608250"/>
              <a:ext cx="183900" cy="522100"/>
            </a:xfrm>
            <a:custGeom>
              <a:avLst/>
              <a:gdLst/>
              <a:ahLst/>
              <a:cxnLst/>
              <a:rect l="l" t="t" r="r" b="b"/>
              <a:pathLst>
                <a:path w="7356" h="2088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5928" y="20884"/>
                    <a:pt x="6047" y="20884"/>
                  </a:cubicBezTo>
                  <a:cubicBezTo>
                    <a:pt x="6048" y="20884"/>
                    <a:pt x="6048" y="20883"/>
                    <a:pt x="6049" y="20882"/>
                  </a:cubicBezTo>
                  <a:cubicBezTo>
                    <a:pt x="6140" y="20669"/>
                    <a:pt x="7356" y="16140"/>
                    <a:pt x="7356" y="1614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43"/>
            <p:cNvSpPr/>
            <p:nvPr/>
          </p:nvSpPr>
          <p:spPr>
            <a:xfrm>
              <a:off x="1792100" y="2875700"/>
              <a:ext cx="736350" cy="311450"/>
            </a:xfrm>
            <a:custGeom>
              <a:avLst/>
              <a:gdLst/>
              <a:ahLst/>
              <a:cxnLst/>
              <a:rect l="l" t="t" r="r" b="b"/>
              <a:pathLst>
                <a:path w="29454" h="12458" extrusionOk="0">
                  <a:moveTo>
                    <a:pt x="6414" y="1"/>
                  </a:moveTo>
                  <a:lnTo>
                    <a:pt x="0" y="943"/>
                  </a:lnTo>
                  <a:cubicBezTo>
                    <a:pt x="0" y="943"/>
                    <a:pt x="61" y="1521"/>
                    <a:pt x="3648" y="8299"/>
                  </a:cubicBezTo>
                  <a:cubicBezTo>
                    <a:pt x="5391" y="11596"/>
                    <a:pt x="9897" y="12457"/>
                    <a:pt x="14127" y="12457"/>
                  </a:cubicBezTo>
                  <a:cubicBezTo>
                    <a:pt x="18748" y="12457"/>
                    <a:pt x="23040" y="11430"/>
                    <a:pt x="23040" y="11430"/>
                  </a:cubicBezTo>
                  <a:cubicBezTo>
                    <a:pt x="24286" y="11399"/>
                    <a:pt x="25502" y="11308"/>
                    <a:pt x="26748" y="11156"/>
                  </a:cubicBezTo>
                  <a:cubicBezTo>
                    <a:pt x="28451" y="10852"/>
                    <a:pt x="28420" y="10700"/>
                    <a:pt x="28329" y="10518"/>
                  </a:cubicBezTo>
                  <a:cubicBezTo>
                    <a:pt x="28286" y="10395"/>
                    <a:pt x="28094" y="10353"/>
                    <a:pt x="27833" y="10353"/>
                  </a:cubicBezTo>
                  <a:cubicBezTo>
                    <a:pt x="27273" y="10353"/>
                    <a:pt x="26393" y="10548"/>
                    <a:pt x="25992" y="10548"/>
                  </a:cubicBezTo>
                  <a:cubicBezTo>
                    <a:pt x="25798" y="10548"/>
                    <a:pt x="25716" y="10502"/>
                    <a:pt x="25837" y="10366"/>
                  </a:cubicBezTo>
                  <a:cubicBezTo>
                    <a:pt x="26323" y="9819"/>
                    <a:pt x="29423" y="9636"/>
                    <a:pt x="29210" y="9120"/>
                  </a:cubicBezTo>
                  <a:cubicBezTo>
                    <a:pt x="29134" y="8944"/>
                    <a:pt x="28893" y="8878"/>
                    <a:pt x="28572" y="8878"/>
                  </a:cubicBezTo>
                  <a:cubicBezTo>
                    <a:pt x="27611" y="8878"/>
                    <a:pt x="25928" y="9469"/>
                    <a:pt x="25745" y="9515"/>
                  </a:cubicBezTo>
                  <a:cubicBezTo>
                    <a:pt x="25724" y="9519"/>
                    <a:pt x="25705" y="9522"/>
                    <a:pt x="25686" y="9522"/>
                  </a:cubicBezTo>
                  <a:cubicBezTo>
                    <a:pt x="25460" y="9522"/>
                    <a:pt x="25397" y="9206"/>
                    <a:pt x="25593" y="9150"/>
                  </a:cubicBezTo>
                  <a:cubicBezTo>
                    <a:pt x="25928" y="9089"/>
                    <a:pt x="29454" y="8269"/>
                    <a:pt x="29180" y="7569"/>
                  </a:cubicBezTo>
                  <a:cubicBezTo>
                    <a:pt x="29126" y="7441"/>
                    <a:pt x="29008" y="7399"/>
                    <a:pt x="28878" y="7399"/>
                  </a:cubicBezTo>
                  <a:cubicBezTo>
                    <a:pt x="28639" y="7399"/>
                    <a:pt x="28359" y="7539"/>
                    <a:pt x="28359" y="7539"/>
                  </a:cubicBezTo>
                  <a:cubicBezTo>
                    <a:pt x="28359" y="7539"/>
                    <a:pt x="26015" y="8276"/>
                    <a:pt x="25268" y="8276"/>
                  </a:cubicBezTo>
                  <a:cubicBezTo>
                    <a:pt x="25144" y="8276"/>
                    <a:pt x="25064" y="8256"/>
                    <a:pt x="25046" y="8208"/>
                  </a:cubicBezTo>
                  <a:cubicBezTo>
                    <a:pt x="24925" y="7904"/>
                    <a:pt x="26809" y="7235"/>
                    <a:pt x="27448" y="7053"/>
                  </a:cubicBezTo>
                  <a:cubicBezTo>
                    <a:pt x="28086" y="6901"/>
                    <a:pt x="28238" y="6506"/>
                    <a:pt x="27934" y="6293"/>
                  </a:cubicBezTo>
                  <a:cubicBezTo>
                    <a:pt x="27907" y="6274"/>
                    <a:pt x="27853" y="6265"/>
                    <a:pt x="27777" y="6265"/>
                  </a:cubicBezTo>
                  <a:cubicBezTo>
                    <a:pt x="27246" y="6265"/>
                    <a:pt x="25665" y="6681"/>
                    <a:pt x="25107" y="6840"/>
                  </a:cubicBezTo>
                  <a:cubicBezTo>
                    <a:pt x="24745" y="6943"/>
                    <a:pt x="24032" y="7164"/>
                    <a:pt x="23598" y="7164"/>
                  </a:cubicBezTo>
                  <a:cubicBezTo>
                    <a:pt x="23266" y="7164"/>
                    <a:pt x="23098" y="7035"/>
                    <a:pt x="23375" y="6627"/>
                  </a:cubicBezTo>
                  <a:cubicBezTo>
                    <a:pt x="24013" y="5655"/>
                    <a:pt x="24134" y="4652"/>
                    <a:pt x="23952" y="4378"/>
                  </a:cubicBezTo>
                  <a:cubicBezTo>
                    <a:pt x="23885" y="4289"/>
                    <a:pt x="23790" y="4249"/>
                    <a:pt x="23692" y="4249"/>
                  </a:cubicBezTo>
                  <a:cubicBezTo>
                    <a:pt x="23525" y="4249"/>
                    <a:pt x="23352" y="4368"/>
                    <a:pt x="23314" y="4560"/>
                  </a:cubicBezTo>
                  <a:cubicBezTo>
                    <a:pt x="23223" y="4925"/>
                    <a:pt x="23071" y="5290"/>
                    <a:pt x="22858" y="5624"/>
                  </a:cubicBezTo>
                  <a:cubicBezTo>
                    <a:pt x="22736" y="5898"/>
                    <a:pt x="22523" y="6141"/>
                    <a:pt x="22311" y="6354"/>
                  </a:cubicBezTo>
                  <a:cubicBezTo>
                    <a:pt x="22037" y="6627"/>
                    <a:pt x="21794" y="6810"/>
                    <a:pt x="21581" y="6962"/>
                  </a:cubicBezTo>
                  <a:cubicBezTo>
                    <a:pt x="20570" y="7133"/>
                    <a:pt x="18505" y="7420"/>
                    <a:pt x="16095" y="7420"/>
                  </a:cubicBezTo>
                  <a:cubicBezTo>
                    <a:pt x="14231" y="7420"/>
                    <a:pt x="12162" y="7249"/>
                    <a:pt x="10213" y="6718"/>
                  </a:cubicBezTo>
                  <a:cubicBezTo>
                    <a:pt x="9392" y="6506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3"/>
            <p:cNvSpPr/>
            <p:nvPr/>
          </p:nvSpPr>
          <p:spPr>
            <a:xfrm>
              <a:off x="1779175" y="2523050"/>
              <a:ext cx="157325" cy="137150"/>
            </a:xfrm>
            <a:custGeom>
              <a:avLst/>
              <a:gdLst/>
              <a:ahLst/>
              <a:cxnLst/>
              <a:rect l="l" t="t" r="r" b="b"/>
              <a:pathLst>
                <a:path w="6293" h="5486" extrusionOk="0">
                  <a:moveTo>
                    <a:pt x="1793" y="0"/>
                  </a:moveTo>
                  <a:cubicBezTo>
                    <a:pt x="1399" y="0"/>
                    <a:pt x="1014" y="182"/>
                    <a:pt x="760" y="520"/>
                  </a:cubicBezTo>
                  <a:cubicBezTo>
                    <a:pt x="487" y="855"/>
                    <a:pt x="304" y="1250"/>
                    <a:pt x="274" y="1675"/>
                  </a:cubicBezTo>
                  <a:cubicBezTo>
                    <a:pt x="0" y="3560"/>
                    <a:pt x="1338" y="5262"/>
                    <a:pt x="3222" y="5475"/>
                  </a:cubicBezTo>
                  <a:cubicBezTo>
                    <a:pt x="3265" y="5482"/>
                    <a:pt x="3309" y="5486"/>
                    <a:pt x="3352" y="5486"/>
                  </a:cubicBezTo>
                  <a:cubicBezTo>
                    <a:pt x="3491" y="5486"/>
                    <a:pt x="3630" y="5446"/>
                    <a:pt x="3770" y="5353"/>
                  </a:cubicBezTo>
                  <a:cubicBezTo>
                    <a:pt x="3922" y="5171"/>
                    <a:pt x="3952" y="4928"/>
                    <a:pt x="3830" y="4715"/>
                  </a:cubicBezTo>
                  <a:cubicBezTo>
                    <a:pt x="3766" y="4603"/>
                    <a:pt x="3685" y="4499"/>
                    <a:pt x="3592" y="4408"/>
                  </a:cubicBezTo>
                  <a:lnTo>
                    <a:pt x="3592" y="4408"/>
                  </a:lnTo>
                  <a:cubicBezTo>
                    <a:pt x="3887" y="4591"/>
                    <a:pt x="4214" y="4677"/>
                    <a:pt x="4536" y="4677"/>
                  </a:cubicBezTo>
                  <a:cubicBezTo>
                    <a:pt x="5299" y="4677"/>
                    <a:pt x="6039" y="4196"/>
                    <a:pt x="6292" y="3377"/>
                  </a:cubicBezTo>
                  <a:cubicBezTo>
                    <a:pt x="5593" y="3317"/>
                    <a:pt x="4985" y="2800"/>
                    <a:pt x="4560" y="2253"/>
                  </a:cubicBezTo>
                  <a:cubicBezTo>
                    <a:pt x="4165" y="1675"/>
                    <a:pt x="3709" y="1128"/>
                    <a:pt x="3192" y="672"/>
                  </a:cubicBezTo>
                  <a:cubicBezTo>
                    <a:pt x="2851" y="421"/>
                    <a:pt x="2424" y="254"/>
                    <a:pt x="2013" y="254"/>
                  </a:cubicBezTo>
                  <a:cubicBezTo>
                    <a:pt x="1737" y="254"/>
                    <a:pt x="1468" y="329"/>
                    <a:pt x="1237" y="504"/>
                  </a:cubicBezTo>
                  <a:lnTo>
                    <a:pt x="1237" y="504"/>
                  </a:lnTo>
                  <a:lnTo>
                    <a:pt x="1885" y="3"/>
                  </a:lnTo>
                  <a:cubicBezTo>
                    <a:pt x="1854" y="1"/>
                    <a:pt x="1824" y="0"/>
                    <a:pt x="17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3"/>
            <p:cNvSpPr/>
            <p:nvPr/>
          </p:nvSpPr>
          <p:spPr>
            <a:xfrm>
              <a:off x="1592250" y="2320225"/>
              <a:ext cx="269775" cy="619350"/>
            </a:xfrm>
            <a:custGeom>
              <a:avLst/>
              <a:gdLst/>
              <a:ahLst/>
              <a:cxnLst/>
              <a:rect l="l" t="t" r="r" b="b"/>
              <a:pathLst>
                <a:path w="10791" h="24774" extrusionOk="0">
                  <a:moveTo>
                    <a:pt x="6474" y="1"/>
                  </a:moveTo>
                  <a:lnTo>
                    <a:pt x="2189" y="3527"/>
                  </a:lnTo>
                  <a:lnTo>
                    <a:pt x="2310" y="14621"/>
                  </a:lnTo>
                  <a:lnTo>
                    <a:pt x="0" y="14712"/>
                  </a:lnTo>
                  <a:lnTo>
                    <a:pt x="7295" y="24773"/>
                  </a:lnTo>
                  <a:cubicBezTo>
                    <a:pt x="8298" y="20883"/>
                    <a:pt x="9636" y="17266"/>
                    <a:pt x="9666" y="14895"/>
                  </a:cubicBezTo>
                  <a:lnTo>
                    <a:pt x="8207" y="14682"/>
                  </a:lnTo>
                  <a:cubicBezTo>
                    <a:pt x="8146" y="13831"/>
                    <a:pt x="8146" y="12949"/>
                    <a:pt x="8207" y="12068"/>
                  </a:cubicBezTo>
                  <a:cubicBezTo>
                    <a:pt x="8207" y="12068"/>
                    <a:pt x="10487" y="11825"/>
                    <a:pt x="10639" y="9575"/>
                  </a:cubicBezTo>
                  <a:cubicBezTo>
                    <a:pt x="10791" y="7296"/>
                    <a:pt x="10639" y="2037"/>
                    <a:pt x="10639" y="2037"/>
                  </a:cubicBezTo>
                  <a:lnTo>
                    <a:pt x="6474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3"/>
            <p:cNvSpPr/>
            <p:nvPr/>
          </p:nvSpPr>
          <p:spPr>
            <a:xfrm>
              <a:off x="1832375" y="2459950"/>
              <a:ext cx="14450" cy="14575"/>
            </a:xfrm>
            <a:custGeom>
              <a:avLst/>
              <a:gdLst/>
              <a:ahLst/>
              <a:cxnLst/>
              <a:rect l="l" t="t" r="r" b="b"/>
              <a:pathLst>
                <a:path w="578" h="583" extrusionOk="0">
                  <a:moveTo>
                    <a:pt x="235" y="1"/>
                  </a:moveTo>
                  <a:cubicBezTo>
                    <a:pt x="102" y="1"/>
                    <a:pt x="0" y="139"/>
                    <a:pt x="0" y="278"/>
                  </a:cubicBezTo>
                  <a:cubicBezTo>
                    <a:pt x="0" y="430"/>
                    <a:pt x="122" y="582"/>
                    <a:pt x="274" y="582"/>
                  </a:cubicBezTo>
                  <a:cubicBezTo>
                    <a:pt x="456" y="582"/>
                    <a:pt x="578" y="430"/>
                    <a:pt x="578" y="278"/>
                  </a:cubicBezTo>
                  <a:cubicBezTo>
                    <a:pt x="578" y="126"/>
                    <a:pt x="456" y="5"/>
                    <a:pt x="274" y="5"/>
                  </a:cubicBezTo>
                  <a:cubicBezTo>
                    <a:pt x="261" y="2"/>
                    <a:pt x="247" y="1"/>
                    <a:pt x="2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3"/>
            <p:cNvSpPr/>
            <p:nvPr/>
          </p:nvSpPr>
          <p:spPr>
            <a:xfrm>
              <a:off x="1824000" y="2450175"/>
              <a:ext cx="30425" cy="9225"/>
            </a:xfrm>
            <a:custGeom>
              <a:avLst/>
              <a:gdLst/>
              <a:ahLst/>
              <a:cxnLst/>
              <a:rect l="l" t="t" r="r" b="b"/>
              <a:pathLst>
                <a:path w="1217" h="369" extrusionOk="0">
                  <a:moveTo>
                    <a:pt x="639" y="0"/>
                  </a:moveTo>
                  <a:cubicBezTo>
                    <a:pt x="487" y="0"/>
                    <a:pt x="305" y="31"/>
                    <a:pt x="183" y="122"/>
                  </a:cubicBezTo>
                  <a:cubicBezTo>
                    <a:pt x="62" y="183"/>
                    <a:pt x="1" y="244"/>
                    <a:pt x="62" y="274"/>
                  </a:cubicBezTo>
                  <a:cubicBezTo>
                    <a:pt x="67" y="284"/>
                    <a:pt x="77" y="288"/>
                    <a:pt x="92" y="288"/>
                  </a:cubicBezTo>
                  <a:cubicBezTo>
                    <a:pt x="166" y="288"/>
                    <a:pt x="361" y="183"/>
                    <a:pt x="639" y="183"/>
                  </a:cubicBezTo>
                  <a:cubicBezTo>
                    <a:pt x="920" y="211"/>
                    <a:pt x="1123" y="369"/>
                    <a:pt x="1176" y="369"/>
                  </a:cubicBezTo>
                  <a:cubicBezTo>
                    <a:pt x="1181" y="369"/>
                    <a:pt x="1184" y="368"/>
                    <a:pt x="1186" y="365"/>
                  </a:cubicBezTo>
                  <a:cubicBezTo>
                    <a:pt x="1217" y="335"/>
                    <a:pt x="1186" y="274"/>
                    <a:pt x="1095" y="183"/>
                  </a:cubicBezTo>
                  <a:cubicBezTo>
                    <a:pt x="973" y="61"/>
                    <a:pt x="791" y="0"/>
                    <a:pt x="63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3"/>
            <p:cNvSpPr/>
            <p:nvPr/>
          </p:nvSpPr>
          <p:spPr>
            <a:xfrm>
              <a:off x="1747250" y="2460625"/>
              <a:ext cx="16000" cy="14275"/>
            </a:xfrm>
            <a:custGeom>
              <a:avLst/>
              <a:gdLst/>
              <a:ahLst/>
              <a:cxnLst/>
              <a:rect l="l" t="t" r="r" b="b"/>
              <a:pathLst>
                <a:path w="640" h="571" extrusionOk="0">
                  <a:moveTo>
                    <a:pt x="320" y="0"/>
                  </a:moveTo>
                  <a:cubicBezTo>
                    <a:pt x="183" y="0"/>
                    <a:pt x="46" y="84"/>
                    <a:pt x="31" y="251"/>
                  </a:cubicBezTo>
                  <a:cubicBezTo>
                    <a:pt x="1" y="464"/>
                    <a:pt x="160" y="570"/>
                    <a:pt x="320" y="570"/>
                  </a:cubicBezTo>
                  <a:cubicBezTo>
                    <a:pt x="480" y="570"/>
                    <a:pt x="639" y="464"/>
                    <a:pt x="609" y="251"/>
                  </a:cubicBezTo>
                  <a:cubicBezTo>
                    <a:pt x="594" y="84"/>
                    <a:pt x="457" y="0"/>
                    <a:pt x="32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3"/>
            <p:cNvSpPr/>
            <p:nvPr/>
          </p:nvSpPr>
          <p:spPr>
            <a:xfrm>
              <a:off x="1738150" y="2450175"/>
              <a:ext cx="29650" cy="9225"/>
            </a:xfrm>
            <a:custGeom>
              <a:avLst/>
              <a:gdLst/>
              <a:ahLst/>
              <a:cxnLst/>
              <a:rect l="l" t="t" r="r" b="b"/>
              <a:pathLst>
                <a:path w="1186" h="369" extrusionOk="0">
                  <a:moveTo>
                    <a:pt x="608" y="0"/>
                  </a:moveTo>
                  <a:cubicBezTo>
                    <a:pt x="456" y="0"/>
                    <a:pt x="274" y="31"/>
                    <a:pt x="152" y="122"/>
                  </a:cubicBezTo>
                  <a:cubicBezTo>
                    <a:pt x="61" y="183"/>
                    <a:pt x="0" y="244"/>
                    <a:pt x="31" y="274"/>
                  </a:cubicBezTo>
                  <a:cubicBezTo>
                    <a:pt x="36" y="284"/>
                    <a:pt x="47" y="288"/>
                    <a:pt x="63" y="288"/>
                  </a:cubicBezTo>
                  <a:cubicBezTo>
                    <a:pt x="144" y="288"/>
                    <a:pt x="355" y="183"/>
                    <a:pt x="608" y="183"/>
                  </a:cubicBezTo>
                  <a:cubicBezTo>
                    <a:pt x="889" y="211"/>
                    <a:pt x="1092" y="369"/>
                    <a:pt x="1169" y="369"/>
                  </a:cubicBezTo>
                  <a:cubicBezTo>
                    <a:pt x="1175" y="369"/>
                    <a:pt x="1181" y="368"/>
                    <a:pt x="1186" y="365"/>
                  </a:cubicBezTo>
                  <a:cubicBezTo>
                    <a:pt x="1186" y="335"/>
                    <a:pt x="1125" y="274"/>
                    <a:pt x="1064" y="183"/>
                  </a:cubicBezTo>
                  <a:cubicBezTo>
                    <a:pt x="942" y="61"/>
                    <a:pt x="790" y="0"/>
                    <a:pt x="6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3"/>
            <p:cNvSpPr/>
            <p:nvPr/>
          </p:nvSpPr>
          <p:spPr>
            <a:xfrm>
              <a:off x="1767025" y="2532250"/>
              <a:ext cx="40300" cy="22175"/>
            </a:xfrm>
            <a:custGeom>
              <a:avLst/>
              <a:gdLst/>
              <a:ahLst/>
              <a:cxnLst/>
              <a:rect l="l" t="t" r="r" b="b"/>
              <a:pathLst>
                <a:path w="1612" h="88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365"/>
                    <a:pt x="213" y="760"/>
                    <a:pt x="578" y="821"/>
                  </a:cubicBezTo>
                  <a:cubicBezTo>
                    <a:pt x="684" y="865"/>
                    <a:pt x="796" y="886"/>
                    <a:pt x="907" y="886"/>
                  </a:cubicBezTo>
                  <a:cubicBezTo>
                    <a:pt x="1175" y="886"/>
                    <a:pt x="1439" y="763"/>
                    <a:pt x="1611" y="547"/>
                  </a:cubicBezTo>
                  <a:cubicBezTo>
                    <a:pt x="1094" y="426"/>
                    <a:pt x="578" y="243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3"/>
            <p:cNvSpPr/>
            <p:nvPr/>
          </p:nvSpPr>
          <p:spPr>
            <a:xfrm>
              <a:off x="1722175" y="2596825"/>
              <a:ext cx="75250" cy="39625"/>
            </a:xfrm>
            <a:custGeom>
              <a:avLst/>
              <a:gdLst/>
              <a:ahLst/>
              <a:cxnLst/>
              <a:rect l="l" t="t" r="r" b="b"/>
              <a:pathLst>
                <a:path w="3010" h="1585" extrusionOk="0">
                  <a:moveTo>
                    <a:pt x="1" y="1"/>
                  </a:moveTo>
                  <a:cubicBezTo>
                    <a:pt x="1" y="1"/>
                    <a:pt x="635" y="1585"/>
                    <a:pt x="2771" y="1585"/>
                  </a:cubicBezTo>
                  <a:cubicBezTo>
                    <a:pt x="2829" y="1585"/>
                    <a:pt x="2889" y="1584"/>
                    <a:pt x="2949" y="1581"/>
                  </a:cubicBezTo>
                  <a:lnTo>
                    <a:pt x="3010" y="1004"/>
                  </a:lnTo>
                  <a:cubicBezTo>
                    <a:pt x="1916" y="973"/>
                    <a:pt x="882" y="609"/>
                    <a:pt x="1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3"/>
            <p:cNvSpPr/>
            <p:nvPr/>
          </p:nvSpPr>
          <p:spPr>
            <a:xfrm>
              <a:off x="1555000" y="2281950"/>
              <a:ext cx="329075" cy="330875"/>
            </a:xfrm>
            <a:custGeom>
              <a:avLst/>
              <a:gdLst/>
              <a:ahLst/>
              <a:cxnLst/>
              <a:rect l="l" t="t" r="r" b="b"/>
              <a:pathLst>
                <a:path w="13163" h="13235" extrusionOk="0">
                  <a:moveTo>
                    <a:pt x="7426" y="1"/>
                  </a:moveTo>
                  <a:cubicBezTo>
                    <a:pt x="7050" y="1"/>
                    <a:pt x="6734" y="42"/>
                    <a:pt x="6475" y="42"/>
                  </a:cubicBezTo>
                  <a:cubicBezTo>
                    <a:pt x="5654" y="42"/>
                    <a:pt x="1612" y="985"/>
                    <a:pt x="244" y="5666"/>
                  </a:cubicBezTo>
                  <a:cubicBezTo>
                    <a:pt x="153" y="6182"/>
                    <a:pt x="62" y="6669"/>
                    <a:pt x="31" y="7155"/>
                  </a:cubicBezTo>
                  <a:cubicBezTo>
                    <a:pt x="1" y="8219"/>
                    <a:pt x="62" y="12413"/>
                    <a:pt x="3891" y="13234"/>
                  </a:cubicBezTo>
                  <a:lnTo>
                    <a:pt x="3709" y="6790"/>
                  </a:lnTo>
                  <a:cubicBezTo>
                    <a:pt x="3709" y="6790"/>
                    <a:pt x="7478" y="6426"/>
                    <a:pt x="8147" y="3021"/>
                  </a:cubicBezTo>
                  <a:cubicBezTo>
                    <a:pt x="8360" y="3538"/>
                    <a:pt x="8755" y="4663"/>
                    <a:pt x="8512" y="5574"/>
                  </a:cubicBezTo>
                  <a:lnTo>
                    <a:pt x="11369" y="6547"/>
                  </a:lnTo>
                  <a:lnTo>
                    <a:pt x="12189" y="6790"/>
                  </a:lnTo>
                  <a:cubicBezTo>
                    <a:pt x="12524" y="5939"/>
                    <a:pt x="12615" y="5027"/>
                    <a:pt x="12433" y="4146"/>
                  </a:cubicBezTo>
                  <a:lnTo>
                    <a:pt x="12433" y="4146"/>
                  </a:lnTo>
                  <a:cubicBezTo>
                    <a:pt x="12615" y="4511"/>
                    <a:pt x="12737" y="4906"/>
                    <a:pt x="12858" y="5270"/>
                  </a:cubicBezTo>
                  <a:cubicBezTo>
                    <a:pt x="13041" y="5939"/>
                    <a:pt x="13041" y="6365"/>
                    <a:pt x="13071" y="6365"/>
                  </a:cubicBezTo>
                  <a:cubicBezTo>
                    <a:pt x="13162" y="6000"/>
                    <a:pt x="13132" y="5605"/>
                    <a:pt x="13041" y="5240"/>
                  </a:cubicBezTo>
                  <a:cubicBezTo>
                    <a:pt x="12858" y="4450"/>
                    <a:pt x="12524" y="3720"/>
                    <a:pt x="12037" y="3082"/>
                  </a:cubicBezTo>
                  <a:cubicBezTo>
                    <a:pt x="11794" y="2656"/>
                    <a:pt x="11521" y="2261"/>
                    <a:pt x="11186" y="1897"/>
                  </a:cubicBezTo>
                  <a:cubicBezTo>
                    <a:pt x="9576" y="243"/>
                    <a:pt x="8330" y="1"/>
                    <a:pt x="74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3"/>
            <p:cNvSpPr/>
            <p:nvPr/>
          </p:nvSpPr>
          <p:spPr>
            <a:xfrm>
              <a:off x="1793625" y="2457025"/>
              <a:ext cx="21300" cy="68750"/>
            </a:xfrm>
            <a:custGeom>
              <a:avLst/>
              <a:gdLst/>
              <a:ahLst/>
              <a:cxnLst/>
              <a:rect l="l" t="t" r="r" b="b"/>
              <a:pathLst>
                <a:path w="852" h="2750" extrusionOk="0">
                  <a:moveTo>
                    <a:pt x="0" y="0"/>
                  </a:moveTo>
                  <a:cubicBezTo>
                    <a:pt x="0" y="152"/>
                    <a:pt x="61" y="334"/>
                    <a:pt x="122" y="486"/>
                  </a:cubicBezTo>
                  <a:cubicBezTo>
                    <a:pt x="213" y="790"/>
                    <a:pt x="334" y="1216"/>
                    <a:pt x="486" y="1672"/>
                  </a:cubicBezTo>
                  <a:cubicBezTo>
                    <a:pt x="578" y="1915"/>
                    <a:pt x="638" y="2128"/>
                    <a:pt x="699" y="2340"/>
                  </a:cubicBezTo>
                  <a:cubicBezTo>
                    <a:pt x="760" y="2401"/>
                    <a:pt x="760" y="2492"/>
                    <a:pt x="760" y="2584"/>
                  </a:cubicBezTo>
                  <a:cubicBezTo>
                    <a:pt x="730" y="2675"/>
                    <a:pt x="669" y="2675"/>
                    <a:pt x="578" y="2675"/>
                  </a:cubicBezTo>
                  <a:cubicBezTo>
                    <a:pt x="395" y="2675"/>
                    <a:pt x="243" y="2675"/>
                    <a:pt x="61" y="2736"/>
                  </a:cubicBezTo>
                  <a:cubicBezTo>
                    <a:pt x="182" y="2736"/>
                    <a:pt x="290" y="2749"/>
                    <a:pt x="403" y="2749"/>
                  </a:cubicBezTo>
                  <a:cubicBezTo>
                    <a:pt x="459" y="2749"/>
                    <a:pt x="517" y="2746"/>
                    <a:pt x="578" y="2736"/>
                  </a:cubicBezTo>
                  <a:lnTo>
                    <a:pt x="699" y="2736"/>
                  </a:lnTo>
                  <a:cubicBezTo>
                    <a:pt x="760" y="2736"/>
                    <a:pt x="821" y="2675"/>
                    <a:pt x="851" y="2614"/>
                  </a:cubicBezTo>
                  <a:cubicBezTo>
                    <a:pt x="851" y="2523"/>
                    <a:pt x="851" y="2401"/>
                    <a:pt x="790" y="2310"/>
                  </a:cubicBezTo>
                  <a:lnTo>
                    <a:pt x="608" y="1641"/>
                  </a:lnTo>
                  <a:cubicBezTo>
                    <a:pt x="456" y="1185"/>
                    <a:pt x="304" y="760"/>
                    <a:pt x="213" y="456"/>
                  </a:cubicBezTo>
                  <a:cubicBezTo>
                    <a:pt x="152" y="304"/>
                    <a:pt x="91" y="152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3"/>
            <p:cNvSpPr/>
            <p:nvPr/>
          </p:nvSpPr>
          <p:spPr>
            <a:xfrm>
              <a:off x="1623400" y="2417250"/>
              <a:ext cx="269775" cy="92725"/>
            </a:xfrm>
            <a:custGeom>
              <a:avLst/>
              <a:gdLst/>
              <a:ahLst/>
              <a:cxnLst/>
              <a:rect l="l" t="t" r="r" b="b"/>
              <a:pathLst>
                <a:path w="10791" h="3709" extrusionOk="0">
                  <a:moveTo>
                    <a:pt x="4839" y="1"/>
                  </a:moveTo>
                  <a:cubicBezTo>
                    <a:pt x="4653" y="1"/>
                    <a:pt x="4464" y="30"/>
                    <a:pt x="4286" y="102"/>
                  </a:cubicBezTo>
                  <a:cubicBezTo>
                    <a:pt x="3921" y="223"/>
                    <a:pt x="3617" y="436"/>
                    <a:pt x="3405" y="740"/>
                  </a:cubicBezTo>
                  <a:cubicBezTo>
                    <a:pt x="3192" y="1074"/>
                    <a:pt x="3070" y="1439"/>
                    <a:pt x="3070" y="1834"/>
                  </a:cubicBezTo>
                  <a:cubicBezTo>
                    <a:pt x="3070" y="1956"/>
                    <a:pt x="3070" y="2077"/>
                    <a:pt x="3101" y="2229"/>
                  </a:cubicBezTo>
                  <a:cubicBezTo>
                    <a:pt x="2888" y="2229"/>
                    <a:pt x="2280" y="2321"/>
                    <a:pt x="1581" y="2473"/>
                  </a:cubicBezTo>
                  <a:cubicBezTo>
                    <a:pt x="1064" y="2564"/>
                    <a:pt x="517" y="2685"/>
                    <a:pt x="0" y="2868"/>
                  </a:cubicBezTo>
                  <a:cubicBezTo>
                    <a:pt x="547" y="2807"/>
                    <a:pt x="1095" y="2746"/>
                    <a:pt x="1611" y="2624"/>
                  </a:cubicBezTo>
                  <a:cubicBezTo>
                    <a:pt x="2310" y="2473"/>
                    <a:pt x="2918" y="2351"/>
                    <a:pt x="3101" y="2260"/>
                  </a:cubicBezTo>
                  <a:cubicBezTo>
                    <a:pt x="3222" y="2898"/>
                    <a:pt x="3678" y="3384"/>
                    <a:pt x="4256" y="3597"/>
                  </a:cubicBezTo>
                  <a:cubicBezTo>
                    <a:pt x="4469" y="3672"/>
                    <a:pt x="4685" y="3709"/>
                    <a:pt x="4897" y="3709"/>
                  </a:cubicBezTo>
                  <a:cubicBezTo>
                    <a:pt x="5292" y="3709"/>
                    <a:pt x="5672" y="3580"/>
                    <a:pt x="5988" y="3324"/>
                  </a:cubicBezTo>
                  <a:cubicBezTo>
                    <a:pt x="6323" y="3080"/>
                    <a:pt x="6566" y="2716"/>
                    <a:pt x="6627" y="2321"/>
                  </a:cubicBezTo>
                  <a:cubicBezTo>
                    <a:pt x="6657" y="2199"/>
                    <a:pt x="6687" y="2077"/>
                    <a:pt x="6687" y="1986"/>
                  </a:cubicBezTo>
                  <a:lnTo>
                    <a:pt x="6900" y="1986"/>
                  </a:lnTo>
                  <a:cubicBezTo>
                    <a:pt x="6991" y="1986"/>
                    <a:pt x="7083" y="1986"/>
                    <a:pt x="7174" y="1956"/>
                  </a:cubicBezTo>
                  <a:cubicBezTo>
                    <a:pt x="7174" y="2321"/>
                    <a:pt x="7295" y="2655"/>
                    <a:pt x="7508" y="2959"/>
                  </a:cubicBezTo>
                  <a:cubicBezTo>
                    <a:pt x="7721" y="3232"/>
                    <a:pt x="8025" y="3476"/>
                    <a:pt x="8359" y="3597"/>
                  </a:cubicBezTo>
                  <a:cubicBezTo>
                    <a:pt x="8562" y="3668"/>
                    <a:pt x="8768" y="3702"/>
                    <a:pt x="8970" y="3702"/>
                  </a:cubicBezTo>
                  <a:cubicBezTo>
                    <a:pt x="9376" y="3702"/>
                    <a:pt x="9768" y="3567"/>
                    <a:pt x="10092" y="3324"/>
                  </a:cubicBezTo>
                  <a:cubicBezTo>
                    <a:pt x="10426" y="3050"/>
                    <a:pt x="10669" y="2716"/>
                    <a:pt x="10760" y="2321"/>
                  </a:cubicBezTo>
                  <a:cubicBezTo>
                    <a:pt x="10791" y="2199"/>
                    <a:pt x="10791" y="2077"/>
                    <a:pt x="10791" y="1986"/>
                  </a:cubicBezTo>
                  <a:cubicBezTo>
                    <a:pt x="10791" y="1956"/>
                    <a:pt x="10791" y="1895"/>
                    <a:pt x="10791" y="1865"/>
                  </a:cubicBezTo>
                  <a:cubicBezTo>
                    <a:pt x="10760" y="1865"/>
                    <a:pt x="10791" y="2017"/>
                    <a:pt x="10700" y="2290"/>
                  </a:cubicBezTo>
                  <a:cubicBezTo>
                    <a:pt x="10608" y="2685"/>
                    <a:pt x="10365" y="3020"/>
                    <a:pt x="10061" y="3232"/>
                  </a:cubicBezTo>
                  <a:cubicBezTo>
                    <a:pt x="9849" y="3415"/>
                    <a:pt x="9605" y="3506"/>
                    <a:pt x="9332" y="3567"/>
                  </a:cubicBezTo>
                  <a:cubicBezTo>
                    <a:pt x="9231" y="3587"/>
                    <a:pt x="9129" y="3597"/>
                    <a:pt x="9028" y="3597"/>
                  </a:cubicBezTo>
                  <a:cubicBezTo>
                    <a:pt x="8825" y="3597"/>
                    <a:pt x="8623" y="3557"/>
                    <a:pt x="8420" y="3476"/>
                  </a:cubicBezTo>
                  <a:cubicBezTo>
                    <a:pt x="7356" y="3080"/>
                    <a:pt x="6961" y="1773"/>
                    <a:pt x="7630" y="862"/>
                  </a:cubicBezTo>
                  <a:cubicBezTo>
                    <a:pt x="7812" y="558"/>
                    <a:pt x="8086" y="375"/>
                    <a:pt x="8420" y="254"/>
                  </a:cubicBezTo>
                  <a:cubicBezTo>
                    <a:pt x="8615" y="178"/>
                    <a:pt x="8818" y="141"/>
                    <a:pt x="9020" y="141"/>
                  </a:cubicBezTo>
                  <a:cubicBezTo>
                    <a:pt x="9385" y="141"/>
                    <a:pt x="9748" y="262"/>
                    <a:pt x="10061" y="497"/>
                  </a:cubicBezTo>
                  <a:cubicBezTo>
                    <a:pt x="10365" y="710"/>
                    <a:pt x="10608" y="1044"/>
                    <a:pt x="10700" y="1439"/>
                  </a:cubicBezTo>
                  <a:cubicBezTo>
                    <a:pt x="10791" y="1713"/>
                    <a:pt x="10791" y="1865"/>
                    <a:pt x="10791" y="1865"/>
                  </a:cubicBezTo>
                  <a:cubicBezTo>
                    <a:pt x="10791" y="1834"/>
                    <a:pt x="10791" y="1773"/>
                    <a:pt x="10791" y="1743"/>
                  </a:cubicBezTo>
                  <a:cubicBezTo>
                    <a:pt x="10791" y="1652"/>
                    <a:pt x="10791" y="1530"/>
                    <a:pt x="10760" y="1439"/>
                  </a:cubicBezTo>
                  <a:cubicBezTo>
                    <a:pt x="10669" y="1014"/>
                    <a:pt x="10426" y="679"/>
                    <a:pt x="10092" y="406"/>
                  </a:cubicBezTo>
                  <a:cubicBezTo>
                    <a:pt x="9879" y="223"/>
                    <a:pt x="9636" y="102"/>
                    <a:pt x="9332" y="71"/>
                  </a:cubicBezTo>
                  <a:cubicBezTo>
                    <a:pt x="9206" y="46"/>
                    <a:pt x="9075" y="31"/>
                    <a:pt x="8943" y="31"/>
                  </a:cubicBezTo>
                  <a:cubicBezTo>
                    <a:pt x="8756" y="31"/>
                    <a:pt x="8568" y="61"/>
                    <a:pt x="8390" y="132"/>
                  </a:cubicBezTo>
                  <a:cubicBezTo>
                    <a:pt x="8025" y="254"/>
                    <a:pt x="7751" y="466"/>
                    <a:pt x="7508" y="770"/>
                  </a:cubicBezTo>
                  <a:cubicBezTo>
                    <a:pt x="7295" y="1105"/>
                    <a:pt x="7174" y="1469"/>
                    <a:pt x="7174" y="1865"/>
                  </a:cubicBezTo>
                  <a:cubicBezTo>
                    <a:pt x="7174" y="1865"/>
                    <a:pt x="7174" y="1865"/>
                    <a:pt x="7174" y="1895"/>
                  </a:cubicBezTo>
                  <a:cubicBezTo>
                    <a:pt x="7083" y="1865"/>
                    <a:pt x="6991" y="1865"/>
                    <a:pt x="6900" y="1865"/>
                  </a:cubicBezTo>
                  <a:lnTo>
                    <a:pt x="6687" y="1865"/>
                  </a:lnTo>
                  <a:cubicBezTo>
                    <a:pt x="6627" y="1865"/>
                    <a:pt x="6566" y="1895"/>
                    <a:pt x="6566" y="1895"/>
                  </a:cubicBezTo>
                  <a:cubicBezTo>
                    <a:pt x="6566" y="1925"/>
                    <a:pt x="6596" y="1956"/>
                    <a:pt x="6657" y="1956"/>
                  </a:cubicBezTo>
                  <a:cubicBezTo>
                    <a:pt x="6657" y="2047"/>
                    <a:pt x="6627" y="2169"/>
                    <a:pt x="6596" y="2290"/>
                  </a:cubicBezTo>
                  <a:cubicBezTo>
                    <a:pt x="6505" y="2655"/>
                    <a:pt x="6262" y="2989"/>
                    <a:pt x="5958" y="3232"/>
                  </a:cubicBezTo>
                  <a:cubicBezTo>
                    <a:pt x="5745" y="3384"/>
                    <a:pt x="5472" y="3506"/>
                    <a:pt x="5228" y="3536"/>
                  </a:cubicBezTo>
                  <a:cubicBezTo>
                    <a:pt x="5121" y="3558"/>
                    <a:pt x="5009" y="3568"/>
                    <a:pt x="4898" y="3568"/>
                  </a:cubicBezTo>
                  <a:cubicBezTo>
                    <a:pt x="4695" y="3568"/>
                    <a:pt x="4493" y="3534"/>
                    <a:pt x="4317" y="3476"/>
                  </a:cubicBezTo>
                  <a:cubicBezTo>
                    <a:pt x="3253" y="3080"/>
                    <a:pt x="2827" y="1743"/>
                    <a:pt x="3526" y="831"/>
                  </a:cubicBezTo>
                  <a:cubicBezTo>
                    <a:pt x="3851" y="362"/>
                    <a:pt x="4369" y="118"/>
                    <a:pt x="4902" y="118"/>
                  </a:cubicBezTo>
                  <a:cubicBezTo>
                    <a:pt x="5266" y="118"/>
                    <a:pt x="5637" y="232"/>
                    <a:pt x="5958" y="466"/>
                  </a:cubicBezTo>
                  <a:cubicBezTo>
                    <a:pt x="6262" y="679"/>
                    <a:pt x="6505" y="1014"/>
                    <a:pt x="6596" y="1409"/>
                  </a:cubicBezTo>
                  <a:cubicBezTo>
                    <a:pt x="6687" y="1682"/>
                    <a:pt x="6687" y="1834"/>
                    <a:pt x="6687" y="1834"/>
                  </a:cubicBezTo>
                  <a:cubicBezTo>
                    <a:pt x="6687" y="1804"/>
                    <a:pt x="6687" y="1743"/>
                    <a:pt x="6687" y="1713"/>
                  </a:cubicBezTo>
                  <a:cubicBezTo>
                    <a:pt x="6687" y="1621"/>
                    <a:pt x="6657" y="1500"/>
                    <a:pt x="6627" y="1409"/>
                  </a:cubicBezTo>
                  <a:cubicBezTo>
                    <a:pt x="6566" y="983"/>
                    <a:pt x="6323" y="649"/>
                    <a:pt x="5988" y="375"/>
                  </a:cubicBezTo>
                  <a:cubicBezTo>
                    <a:pt x="5776" y="193"/>
                    <a:pt x="5532" y="71"/>
                    <a:pt x="5228" y="41"/>
                  </a:cubicBezTo>
                  <a:cubicBezTo>
                    <a:pt x="5103" y="16"/>
                    <a:pt x="4971" y="1"/>
                    <a:pt x="48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3"/>
            <p:cNvSpPr/>
            <p:nvPr/>
          </p:nvSpPr>
          <p:spPr>
            <a:xfrm>
              <a:off x="1461550" y="2544325"/>
              <a:ext cx="156550" cy="136875"/>
            </a:xfrm>
            <a:custGeom>
              <a:avLst/>
              <a:gdLst/>
              <a:ahLst/>
              <a:cxnLst/>
              <a:rect l="l" t="t" r="r" b="b"/>
              <a:pathLst>
                <a:path w="6262" h="5475" extrusionOk="0">
                  <a:moveTo>
                    <a:pt x="4500" y="0"/>
                  </a:moveTo>
                  <a:cubicBezTo>
                    <a:pt x="4469" y="0"/>
                    <a:pt x="4438" y="1"/>
                    <a:pt x="4407" y="4"/>
                  </a:cubicBezTo>
                  <a:lnTo>
                    <a:pt x="5028" y="476"/>
                  </a:lnTo>
                  <a:lnTo>
                    <a:pt x="5028" y="476"/>
                  </a:lnTo>
                  <a:cubicBezTo>
                    <a:pt x="4814" y="317"/>
                    <a:pt x="4560" y="248"/>
                    <a:pt x="4296" y="248"/>
                  </a:cubicBezTo>
                  <a:cubicBezTo>
                    <a:pt x="3885" y="248"/>
                    <a:pt x="3448" y="416"/>
                    <a:pt x="3100" y="672"/>
                  </a:cubicBezTo>
                  <a:cubicBezTo>
                    <a:pt x="2584" y="1128"/>
                    <a:pt x="2128" y="1675"/>
                    <a:pt x="1733" y="2253"/>
                  </a:cubicBezTo>
                  <a:cubicBezTo>
                    <a:pt x="1277" y="2800"/>
                    <a:pt x="699" y="3317"/>
                    <a:pt x="0" y="3347"/>
                  </a:cubicBezTo>
                  <a:cubicBezTo>
                    <a:pt x="234" y="4187"/>
                    <a:pt x="983" y="4675"/>
                    <a:pt x="1747" y="4675"/>
                  </a:cubicBezTo>
                  <a:cubicBezTo>
                    <a:pt x="2085" y="4675"/>
                    <a:pt x="2426" y="4579"/>
                    <a:pt x="2727" y="4376"/>
                  </a:cubicBezTo>
                  <a:lnTo>
                    <a:pt x="2727" y="4376"/>
                  </a:lnTo>
                  <a:cubicBezTo>
                    <a:pt x="2626" y="4470"/>
                    <a:pt x="2533" y="4577"/>
                    <a:pt x="2462" y="4684"/>
                  </a:cubicBezTo>
                  <a:cubicBezTo>
                    <a:pt x="2341" y="4897"/>
                    <a:pt x="2371" y="5171"/>
                    <a:pt x="2523" y="5353"/>
                  </a:cubicBezTo>
                  <a:cubicBezTo>
                    <a:pt x="2624" y="5434"/>
                    <a:pt x="2753" y="5475"/>
                    <a:pt x="2881" y="5475"/>
                  </a:cubicBezTo>
                  <a:cubicBezTo>
                    <a:pt x="2945" y="5475"/>
                    <a:pt x="3009" y="5465"/>
                    <a:pt x="3070" y="5444"/>
                  </a:cubicBezTo>
                  <a:cubicBezTo>
                    <a:pt x="4955" y="5232"/>
                    <a:pt x="6262" y="3529"/>
                    <a:pt x="6018" y="1675"/>
                  </a:cubicBezTo>
                  <a:cubicBezTo>
                    <a:pt x="5988" y="1250"/>
                    <a:pt x="5806" y="824"/>
                    <a:pt x="5532" y="490"/>
                  </a:cubicBezTo>
                  <a:cubicBezTo>
                    <a:pt x="5278" y="180"/>
                    <a:pt x="4894" y="0"/>
                    <a:pt x="45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3"/>
            <p:cNvSpPr/>
            <p:nvPr/>
          </p:nvSpPr>
          <p:spPr>
            <a:xfrm>
              <a:off x="1571725" y="2549600"/>
              <a:ext cx="42575" cy="51050"/>
            </a:xfrm>
            <a:custGeom>
              <a:avLst/>
              <a:gdLst/>
              <a:ahLst/>
              <a:cxnLst/>
              <a:rect l="l" t="t" r="r" b="b"/>
              <a:pathLst>
                <a:path w="1703" h="2042" extrusionOk="0">
                  <a:moveTo>
                    <a:pt x="147" y="1"/>
                  </a:moveTo>
                  <a:cubicBezTo>
                    <a:pt x="51" y="1"/>
                    <a:pt x="0" y="18"/>
                    <a:pt x="0" y="36"/>
                  </a:cubicBezTo>
                  <a:cubicBezTo>
                    <a:pt x="0" y="66"/>
                    <a:pt x="152" y="96"/>
                    <a:pt x="396" y="188"/>
                  </a:cubicBezTo>
                  <a:cubicBezTo>
                    <a:pt x="700" y="279"/>
                    <a:pt x="973" y="461"/>
                    <a:pt x="1186" y="735"/>
                  </a:cubicBezTo>
                  <a:cubicBezTo>
                    <a:pt x="1399" y="978"/>
                    <a:pt x="1520" y="1282"/>
                    <a:pt x="1581" y="1616"/>
                  </a:cubicBezTo>
                  <a:cubicBezTo>
                    <a:pt x="1611" y="1890"/>
                    <a:pt x="1581" y="2042"/>
                    <a:pt x="1611" y="2042"/>
                  </a:cubicBezTo>
                  <a:cubicBezTo>
                    <a:pt x="1642" y="2042"/>
                    <a:pt x="1703" y="1890"/>
                    <a:pt x="1703" y="1616"/>
                  </a:cubicBezTo>
                  <a:cubicBezTo>
                    <a:pt x="1703" y="1252"/>
                    <a:pt x="1581" y="887"/>
                    <a:pt x="1338" y="613"/>
                  </a:cubicBezTo>
                  <a:cubicBezTo>
                    <a:pt x="1095" y="309"/>
                    <a:pt x="791" y="127"/>
                    <a:pt x="426" y="36"/>
                  </a:cubicBezTo>
                  <a:cubicBezTo>
                    <a:pt x="310" y="10"/>
                    <a:pt x="216" y="1"/>
                    <a:pt x="14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3"/>
            <p:cNvSpPr/>
            <p:nvPr/>
          </p:nvSpPr>
          <p:spPr>
            <a:xfrm>
              <a:off x="1873400" y="2553525"/>
              <a:ext cx="77525" cy="43575"/>
            </a:xfrm>
            <a:custGeom>
              <a:avLst/>
              <a:gdLst/>
              <a:ahLst/>
              <a:cxnLst/>
              <a:rect l="l" t="t" r="r" b="b"/>
              <a:pathLst>
                <a:path w="3101" h="1743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243"/>
                    <a:pt x="153" y="456"/>
                    <a:pt x="335" y="639"/>
                  </a:cubicBezTo>
                  <a:cubicBezTo>
                    <a:pt x="517" y="851"/>
                    <a:pt x="700" y="1064"/>
                    <a:pt x="912" y="1216"/>
                  </a:cubicBezTo>
                  <a:cubicBezTo>
                    <a:pt x="1156" y="1429"/>
                    <a:pt x="1460" y="1611"/>
                    <a:pt x="1794" y="1702"/>
                  </a:cubicBezTo>
                  <a:cubicBezTo>
                    <a:pt x="1891" y="1729"/>
                    <a:pt x="1994" y="1743"/>
                    <a:pt x="2097" y="1743"/>
                  </a:cubicBezTo>
                  <a:cubicBezTo>
                    <a:pt x="2348" y="1743"/>
                    <a:pt x="2603" y="1662"/>
                    <a:pt x="2797" y="1490"/>
                  </a:cubicBezTo>
                  <a:cubicBezTo>
                    <a:pt x="3010" y="1307"/>
                    <a:pt x="3101" y="973"/>
                    <a:pt x="3010" y="699"/>
                  </a:cubicBezTo>
                  <a:cubicBezTo>
                    <a:pt x="2919" y="517"/>
                    <a:pt x="2736" y="365"/>
                    <a:pt x="2554" y="335"/>
                  </a:cubicBezTo>
                  <a:cubicBezTo>
                    <a:pt x="2402" y="335"/>
                    <a:pt x="2341" y="395"/>
                    <a:pt x="2341" y="395"/>
                  </a:cubicBezTo>
                  <a:cubicBezTo>
                    <a:pt x="2341" y="395"/>
                    <a:pt x="2432" y="395"/>
                    <a:pt x="2523" y="426"/>
                  </a:cubicBezTo>
                  <a:cubicBezTo>
                    <a:pt x="2675" y="487"/>
                    <a:pt x="2827" y="578"/>
                    <a:pt x="2858" y="730"/>
                  </a:cubicBezTo>
                  <a:cubicBezTo>
                    <a:pt x="2919" y="973"/>
                    <a:pt x="2858" y="1216"/>
                    <a:pt x="2675" y="1368"/>
                  </a:cubicBezTo>
                  <a:cubicBezTo>
                    <a:pt x="2506" y="1495"/>
                    <a:pt x="2307" y="1549"/>
                    <a:pt x="2109" y="1549"/>
                  </a:cubicBezTo>
                  <a:cubicBezTo>
                    <a:pt x="2023" y="1549"/>
                    <a:pt x="1938" y="1538"/>
                    <a:pt x="1855" y="1520"/>
                  </a:cubicBezTo>
                  <a:cubicBezTo>
                    <a:pt x="1551" y="1398"/>
                    <a:pt x="1277" y="1277"/>
                    <a:pt x="1034" y="1064"/>
                  </a:cubicBezTo>
                  <a:cubicBezTo>
                    <a:pt x="821" y="912"/>
                    <a:pt x="608" y="760"/>
                    <a:pt x="456" y="547"/>
                  </a:cubicBezTo>
                  <a:cubicBezTo>
                    <a:pt x="153" y="24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3"/>
            <p:cNvSpPr/>
            <p:nvPr/>
          </p:nvSpPr>
          <p:spPr>
            <a:xfrm>
              <a:off x="1457750" y="2565675"/>
              <a:ext cx="102600" cy="44375"/>
            </a:xfrm>
            <a:custGeom>
              <a:avLst/>
              <a:gdLst/>
              <a:ahLst/>
              <a:cxnLst/>
              <a:rect l="l" t="t" r="r" b="b"/>
              <a:pathLst>
                <a:path w="4104" h="1775" extrusionOk="0">
                  <a:moveTo>
                    <a:pt x="4104" y="1"/>
                  </a:moveTo>
                  <a:cubicBezTo>
                    <a:pt x="3891" y="1"/>
                    <a:pt x="3648" y="61"/>
                    <a:pt x="3435" y="183"/>
                  </a:cubicBezTo>
                  <a:cubicBezTo>
                    <a:pt x="2979" y="426"/>
                    <a:pt x="2523" y="730"/>
                    <a:pt x="2097" y="1095"/>
                  </a:cubicBezTo>
                  <a:cubicBezTo>
                    <a:pt x="1672" y="1429"/>
                    <a:pt x="1186" y="1612"/>
                    <a:pt x="638" y="1642"/>
                  </a:cubicBezTo>
                  <a:cubicBezTo>
                    <a:pt x="426" y="1612"/>
                    <a:pt x="213" y="1581"/>
                    <a:pt x="0" y="1520"/>
                  </a:cubicBezTo>
                  <a:lnTo>
                    <a:pt x="0" y="1520"/>
                  </a:lnTo>
                  <a:cubicBezTo>
                    <a:pt x="159" y="1680"/>
                    <a:pt x="342" y="1769"/>
                    <a:pt x="547" y="1769"/>
                  </a:cubicBezTo>
                  <a:cubicBezTo>
                    <a:pt x="577" y="1769"/>
                    <a:pt x="608" y="1767"/>
                    <a:pt x="638" y="1764"/>
                  </a:cubicBezTo>
                  <a:cubicBezTo>
                    <a:pt x="699" y="1771"/>
                    <a:pt x="762" y="1775"/>
                    <a:pt x="826" y="1775"/>
                  </a:cubicBezTo>
                  <a:cubicBezTo>
                    <a:pt x="1016" y="1775"/>
                    <a:pt x="1216" y="1741"/>
                    <a:pt x="1398" y="1672"/>
                  </a:cubicBezTo>
                  <a:cubicBezTo>
                    <a:pt x="1702" y="1581"/>
                    <a:pt x="1976" y="1429"/>
                    <a:pt x="2219" y="1247"/>
                  </a:cubicBezTo>
                  <a:cubicBezTo>
                    <a:pt x="2736" y="882"/>
                    <a:pt x="3161" y="517"/>
                    <a:pt x="3526" y="305"/>
                  </a:cubicBezTo>
                  <a:cubicBezTo>
                    <a:pt x="3860" y="92"/>
                    <a:pt x="4104" y="31"/>
                    <a:pt x="41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3"/>
            <p:cNvSpPr/>
            <p:nvPr/>
          </p:nvSpPr>
          <p:spPr>
            <a:xfrm>
              <a:off x="1608200" y="2361275"/>
              <a:ext cx="148200" cy="88175"/>
            </a:xfrm>
            <a:custGeom>
              <a:avLst/>
              <a:gdLst/>
              <a:ahLst/>
              <a:cxnLst/>
              <a:rect l="l" t="t" r="r" b="b"/>
              <a:pathLst>
                <a:path w="5928" h="3527" extrusionOk="0">
                  <a:moveTo>
                    <a:pt x="5928" y="0"/>
                  </a:moveTo>
                  <a:cubicBezTo>
                    <a:pt x="5897" y="0"/>
                    <a:pt x="5776" y="395"/>
                    <a:pt x="5411" y="942"/>
                  </a:cubicBezTo>
                  <a:cubicBezTo>
                    <a:pt x="4469" y="2432"/>
                    <a:pt x="2827" y="3344"/>
                    <a:pt x="1095" y="3374"/>
                  </a:cubicBezTo>
                  <a:cubicBezTo>
                    <a:pt x="997" y="3379"/>
                    <a:pt x="904" y="3380"/>
                    <a:pt x="817" y="3380"/>
                  </a:cubicBezTo>
                  <a:cubicBezTo>
                    <a:pt x="397" y="3380"/>
                    <a:pt x="113" y="3337"/>
                    <a:pt x="27" y="3337"/>
                  </a:cubicBezTo>
                  <a:cubicBezTo>
                    <a:pt x="10" y="3337"/>
                    <a:pt x="0" y="3339"/>
                    <a:pt x="0" y="3344"/>
                  </a:cubicBezTo>
                  <a:cubicBezTo>
                    <a:pt x="0" y="3344"/>
                    <a:pt x="122" y="3404"/>
                    <a:pt x="304" y="3435"/>
                  </a:cubicBezTo>
                  <a:cubicBezTo>
                    <a:pt x="548" y="3496"/>
                    <a:pt x="821" y="3526"/>
                    <a:pt x="1095" y="3526"/>
                  </a:cubicBezTo>
                  <a:cubicBezTo>
                    <a:pt x="1122" y="3527"/>
                    <a:pt x="1150" y="3527"/>
                    <a:pt x="1178" y="3527"/>
                  </a:cubicBezTo>
                  <a:cubicBezTo>
                    <a:pt x="2969" y="3527"/>
                    <a:pt x="4605" y="2560"/>
                    <a:pt x="5532" y="1034"/>
                  </a:cubicBezTo>
                  <a:cubicBezTo>
                    <a:pt x="5654" y="790"/>
                    <a:pt x="5776" y="547"/>
                    <a:pt x="5867" y="304"/>
                  </a:cubicBezTo>
                  <a:cubicBezTo>
                    <a:pt x="5897" y="213"/>
                    <a:pt x="5928" y="91"/>
                    <a:pt x="59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3"/>
            <p:cNvSpPr/>
            <p:nvPr/>
          </p:nvSpPr>
          <p:spPr>
            <a:xfrm>
              <a:off x="1335400" y="2684225"/>
              <a:ext cx="710525" cy="664925"/>
            </a:xfrm>
            <a:custGeom>
              <a:avLst/>
              <a:gdLst/>
              <a:ahLst/>
              <a:cxnLst/>
              <a:rect l="l" t="t" r="r" b="b"/>
              <a:pathLst>
                <a:path w="28421" h="26597" extrusionOk="0">
                  <a:moveTo>
                    <a:pt x="11551" y="0"/>
                  </a:moveTo>
                  <a:cubicBezTo>
                    <a:pt x="11551" y="0"/>
                    <a:pt x="11277" y="0"/>
                    <a:pt x="10882" y="31"/>
                  </a:cubicBezTo>
                  <a:lnTo>
                    <a:pt x="9818" y="91"/>
                  </a:lnTo>
                  <a:lnTo>
                    <a:pt x="9757" y="183"/>
                  </a:lnTo>
                  <a:cubicBezTo>
                    <a:pt x="8967" y="274"/>
                    <a:pt x="8207" y="547"/>
                    <a:pt x="7508" y="943"/>
                  </a:cubicBezTo>
                  <a:cubicBezTo>
                    <a:pt x="6292" y="1763"/>
                    <a:pt x="0" y="9028"/>
                    <a:pt x="0" y="9028"/>
                  </a:cubicBezTo>
                  <a:lnTo>
                    <a:pt x="6566" y="13861"/>
                  </a:lnTo>
                  <a:lnTo>
                    <a:pt x="7964" y="12037"/>
                  </a:lnTo>
                  <a:lnTo>
                    <a:pt x="8633" y="14742"/>
                  </a:lnTo>
                  <a:cubicBezTo>
                    <a:pt x="9180" y="16961"/>
                    <a:pt x="6505" y="22280"/>
                    <a:pt x="6566" y="24742"/>
                  </a:cubicBezTo>
                  <a:lnTo>
                    <a:pt x="23192" y="26596"/>
                  </a:lnTo>
                  <a:lnTo>
                    <a:pt x="22615" y="18177"/>
                  </a:lnTo>
                  <a:lnTo>
                    <a:pt x="22615" y="15046"/>
                  </a:lnTo>
                  <a:lnTo>
                    <a:pt x="28420" y="10852"/>
                  </a:lnTo>
                  <a:lnTo>
                    <a:pt x="21916" y="1763"/>
                  </a:lnTo>
                  <a:cubicBezTo>
                    <a:pt x="21156" y="699"/>
                    <a:pt x="19940" y="61"/>
                    <a:pt x="18633" y="61"/>
                  </a:cubicBezTo>
                  <a:cubicBezTo>
                    <a:pt x="18633" y="61"/>
                    <a:pt x="19484" y="5563"/>
                    <a:pt x="16049" y="5593"/>
                  </a:cubicBezTo>
                  <a:cubicBezTo>
                    <a:pt x="16040" y="5593"/>
                    <a:pt x="16030" y="5593"/>
                    <a:pt x="16021" y="5593"/>
                  </a:cubicBezTo>
                  <a:cubicBezTo>
                    <a:pt x="12582" y="5593"/>
                    <a:pt x="12128" y="122"/>
                    <a:pt x="12128" y="122"/>
                  </a:cubicBezTo>
                  <a:lnTo>
                    <a:pt x="12098" y="0"/>
                  </a:lnTo>
                  <a:lnTo>
                    <a:pt x="11551" y="31"/>
                  </a:lnTo>
                  <a:lnTo>
                    <a:pt x="11551" y="0"/>
                  </a:lnTo>
                  <a:close/>
                </a:path>
              </a:pathLst>
            </a:custGeom>
            <a:solidFill>
              <a:srgbClr val="203E80">
                <a:alpha val="647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3"/>
            <p:cNvSpPr/>
            <p:nvPr/>
          </p:nvSpPr>
          <p:spPr>
            <a:xfrm>
              <a:off x="1354400" y="2862025"/>
              <a:ext cx="618575" cy="83050"/>
            </a:xfrm>
            <a:custGeom>
              <a:avLst/>
              <a:gdLst/>
              <a:ahLst/>
              <a:cxnLst/>
              <a:rect l="l" t="t" r="r" b="b"/>
              <a:pathLst>
                <a:path w="24743" h="3322" extrusionOk="0">
                  <a:moveTo>
                    <a:pt x="24438" y="1"/>
                  </a:moveTo>
                  <a:cubicBezTo>
                    <a:pt x="24165" y="1"/>
                    <a:pt x="23891" y="92"/>
                    <a:pt x="23648" y="214"/>
                  </a:cubicBezTo>
                  <a:cubicBezTo>
                    <a:pt x="23253" y="457"/>
                    <a:pt x="22949" y="761"/>
                    <a:pt x="22675" y="1095"/>
                  </a:cubicBezTo>
                  <a:cubicBezTo>
                    <a:pt x="22341" y="1551"/>
                    <a:pt x="21916" y="1946"/>
                    <a:pt x="21460" y="2281"/>
                  </a:cubicBezTo>
                  <a:cubicBezTo>
                    <a:pt x="20882" y="2645"/>
                    <a:pt x="20213" y="2858"/>
                    <a:pt x="19545" y="2888"/>
                  </a:cubicBezTo>
                  <a:cubicBezTo>
                    <a:pt x="19455" y="2895"/>
                    <a:pt x="19366" y="2899"/>
                    <a:pt x="19276" y="2899"/>
                  </a:cubicBezTo>
                  <a:cubicBezTo>
                    <a:pt x="18577" y="2899"/>
                    <a:pt x="17888" y="2692"/>
                    <a:pt x="17295" y="2341"/>
                  </a:cubicBezTo>
                  <a:cubicBezTo>
                    <a:pt x="16596" y="1946"/>
                    <a:pt x="15988" y="1247"/>
                    <a:pt x="15107" y="852"/>
                  </a:cubicBezTo>
                  <a:cubicBezTo>
                    <a:pt x="14792" y="726"/>
                    <a:pt x="14463" y="658"/>
                    <a:pt x="14139" y="658"/>
                  </a:cubicBezTo>
                  <a:cubicBezTo>
                    <a:pt x="13994" y="658"/>
                    <a:pt x="13850" y="672"/>
                    <a:pt x="13709" y="700"/>
                  </a:cubicBezTo>
                  <a:cubicBezTo>
                    <a:pt x="13222" y="761"/>
                    <a:pt x="12736" y="913"/>
                    <a:pt x="12311" y="1156"/>
                  </a:cubicBezTo>
                  <a:cubicBezTo>
                    <a:pt x="11399" y="1612"/>
                    <a:pt x="10700" y="2220"/>
                    <a:pt x="9879" y="2645"/>
                  </a:cubicBezTo>
                  <a:cubicBezTo>
                    <a:pt x="9311" y="2963"/>
                    <a:pt x="8693" y="3128"/>
                    <a:pt x="8049" y="3128"/>
                  </a:cubicBezTo>
                  <a:cubicBezTo>
                    <a:pt x="7831" y="3128"/>
                    <a:pt x="7610" y="3109"/>
                    <a:pt x="7386" y="3071"/>
                  </a:cubicBezTo>
                  <a:cubicBezTo>
                    <a:pt x="6627" y="2949"/>
                    <a:pt x="5897" y="2585"/>
                    <a:pt x="5350" y="2007"/>
                  </a:cubicBezTo>
                  <a:cubicBezTo>
                    <a:pt x="4833" y="1521"/>
                    <a:pt x="4377" y="943"/>
                    <a:pt x="3800" y="639"/>
                  </a:cubicBezTo>
                  <a:cubicBezTo>
                    <a:pt x="3335" y="393"/>
                    <a:pt x="2820" y="270"/>
                    <a:pt x="2279" y="270"/>
                  </a:cubicBezTo>
                  <a:cubicBezTo>
                    <a:pt x="2219" y="270"/>
                    <a:pt x="2158" y="271"/>
                    <a:pt x="2098" y="274"/>
                  </a:cubicBezTo>
                  <a:cubicBezTo>
                    <a:pt x="1672" y="305"/>
                    <a:pt x="1247" y="426"/>
                    <a:pt x="851" y="639"/>
                  </a:cubicBezTo>
                  <a:cubicBezTo>
                    <a:pt x="608" y="761"/>
                    <a:pt x="365" y="913"/>
                    <a:pt x="183" y="1095"/>
                  </a:cubicBezTo>
                  <a:cubicBezTo>
                    <a:pt x="122" y="1186"/>
                    <a:pt x="61" y="1247"/>
                    <a:pt x="0" y="1338"/>
                  </a:cubicBezTo>
                  <a:cubicBezTo>
                    <a:pt x="61" y="1277"/>
                    <a:pt x="152" y="1217"/>
                    <a:pt x="213" y="1126"/>
                  </a:cubicBezTo>
                  <a:cubicBezTo>
                    <a:pt x="426" y="974"/>
                    <a:pt x="639" y="822"/>
                    <a:pt x="882" y="700"/>
                  </a:cubicBezTo>
                  <a:cubicBezTo>
                    <a:pt x="1277" y="518"/>
                    <a:pt x="1672" y="426"/>
                    <a:pt x="2098" y="396"/>
                  </a:cubicBezTo>
                  <a:cubicBezTo>
                    <a:pt x="2155" y="393"/>
                    <a:pt x="2213" y="391"/>
                    <a:pt x="2270" y="391"/>
                  </a:cubicBezTo>
                  <a:cubicBezTo>
                    <a:pt x="2784" y="391"/>
                    <a:pt x="3274" y="515"/>
                    <a:pt x="3739" y="761"/>
                  </a:cubicBezTo>
                  <a:cubicBezTo>
                    <a:pt x="4286" y="1065"/>
                    <a:pt x="4712" y="1612"/>
                    <a:pt x="5259" y="2159"/>
                  </a:cubicBezTo>
                  <a:cubicBezTo>
                    <a:pt x="5806" y="2736"/>
                    <a:pt x="6566" y="3132"/>
                    <a:pt x="7356" y="3253"/>
                  </a:cubicBezTo>
                  <a:cubicBezTo>
                    <a:pt x="7584" y="3299"/>
                    <a:pt x="7812" y="3322"/>
                    <a:pt x="8036" y="3322"/>
                  </a:cubicBezTo>
                  <a:cubicBezTo>
                    <a:pt x="8260" y="3322"/>
                    <a:pt x="8481" y="3299"/>
                    <a:pt x="8693" y="3253"/>
                  </a:cubicBezTo>
                  <a:cubicBezTo>
                    <a:pt x="9149" y="3192"/>
                    <a:pt x="9575" y="3040"/>
                    <a:pt x="9970" y="2797"/>
                  </a:cubicBezTo>
                  <a:cubicBezTo>
                    <a:pt x="10821" y="2372"/>
                    <a:pt x="11551" y="1794"/>
                    <a:pt x="12402" y="1338"/>
                  </a:cubicBezTo>
                  <a:cubicBezTo>
                    <a:pt x="12962" y="1058"/>
                    <a:pt x="13575" y="883"/>
                    <a:pt x="14163" y="883"/>
                  </a:cubicBezTo>
                  <a:cubicBezTo>
                    <a:pt x="14468" y="883"/>
                    <a:pt x="14766" y="930"/>
                    <a:pt x="15046" y="1034"/>
                  </a:cubicBezTo>
                  <a:cubicBezTo>
                    <a:pt x="15867" y="1369"/>
                    <a:pt x="16475" y="2068"/>
                    <a:pt x="17235" y="2524"/>
                  </a:cubicBezTo>
                  <a:cubicBezTo>
                    <a:pt x="17884" y="2891"/>
                    <a:pt x="18638" y="3074"/>
                    <a:pt x="19399" y="3074"/>
                  </a:cubicBezTo>
                  <a:cubicBezTo>
                    <a:pt x="19458" y="3074"/>
                    <a:pt x="19517" y="3073"/>
                    <a:pt x="19575" y="3071"/>
                  </a:cubicBezTo>
                  <a:cubicBezTo>
                    <a:pt x="20274" y="3010"/>
                    <a:pt x="20943" y="2797"/>
                    <a:pt x="21551" y="2402"/>
                  </a:cubicBezTo>
                  <a:cubicBezTo>
                    <a:pt x="22037" y="2068"/>
                    <a:pt x="22432" y="1673"/>
                    <a:pt x="22767" y="1186"/>
                  </a:cubicBezTo>
                  <a:cubicBezTo>
                    <a:pt x="23040" y="852"/>
                    <a:pt x="23344" y="548"/>
                    <a:pt x="23709" y="305"/>
                  </a:cubicBezTo>
                  <a:cubicBezTo>
                    <a:pt x="23922" y="153"/>
                    <a:pt x="24195" y="62"/>
                    <a:pt x="24469" y="62"/>
                  </a:cubicBezTo>
                  <a:lnTo>
                    <a:pt x="24742" y="62"/>
                  </a:lnTo>
                  <a:cubicBezTo>
                    <a:pt x="24651" y="31"/>
                    <a:pt x="24530" y="1"/>
                    <a:pt x="24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3"/>
            <p:cNvSpPr/>
            <p:nvPr/>
          </p:nvSpPr>
          <p:spPr>
            <a:xfrm>
              <a:off x="1458500" y="2760750"/>
              <a:ext cx="449875" cy="89200"/>
            </a:xfrm>
            <a:custGeom>
              <a:avLst/>
              <a:gdLst/>
              <a:ahLst/>
              <a:cxnLst/>
              <a:rect l="l" t="t" r="r" b="b"/>
              <a:pathLst>
                <a:path w="17995" h="3568" extrusionOk="0">
                  <a:moveTo>
                    <a:pt x="2008" y="1"/>
                  </a:moveTo>
                  <a:cubicBezTo>
                    <a:pt x="1563" y="1"/>
                    <a:pt x="1119" y="69"/>
                    <a:pt x="700" y="222"/>
                  </a:cubicBezTo>
                  <a:cubicBezTo>
                    <a:pt x="487" y="283"/>
                    <a:pt x="335" y="344"/>
                    <a:pt x="152" y="465"/>
                  </a:cubicBezTo>
                  <a:cubicBezTo>
                    <a:pt x="92" y="465"/>
                    <a:pt x="31" y="526"/>
                    <a:pt x="1" y="556"/>
                  </a:cubicBezTo>
                  <a:cubicBezTo>
                    <a:pt x="1" y="559"/>
                    <a:pt x="2" y="560"/>
                    <a:pt x="6" y="560"/>
                  </a:cubicBezTo>
                  <a:cubicBezTo>
                    <a:pt x="44" y="560"/>
                    <a:pt x="283" y="422"/>
                    <a:pt x="700" y="283"/>
                  </a:cubicBezTo>
                  <a:cubicBezTo>
                    <a:pt x="1101" y="173"/>
                    <a:pt x="1524" y="119"/>
                    <a:pt x="1949" y="119"/>
                  </a:cubicBezTo>
                  <a:cubicBezTo>
                    <a:pt x="2233" y="119"/>
                    <a:pt x="2517" y="143"/>
                    <a:pt x="2797" y="192"/>
                  </a:cubicBezTo>
                  <a:cubicBezTo>
                    <a:pt x="3253" y="283"/>
                    <a:pt x="3709" y="404"/>
                    <a:pt x="4165" y="587"/>
                  </a:cubicBezTo>
                  <a:cubicBezTo>
                    <a:pt x="4681" y="830"/>
                    <a:pt x="5168" y="1073"/>
                    <a:pt x="5654" y="1347"/>
                  </a:cubicBezTo>
                  <a:cubicBezTo>
                    <a:pt x="6657" y="1955"/>
                    <a:pt x="7721" y="2714"/>
                    <a:pt x="9028" y="3201"/>
                  </a:cubicBezTo>
                  <a:cubicBezTo>
                    <a:pt x="9696" y="3445"/>
                    <a:pt x="10389" y="3567"/>
                    <a:pt x="11086" y="3567"/>
                  </a:cubicBezTo>
                  <a:cubicBezTo>
                    <a:pt x="11690" y="3567"/>
                    <a:pt x="12296" y="3475"/>
                    <a:pt x="12888" y="3292"/>
                  </a:cubicBezTo>
                  <a:cubicBezTo>
                    <a:pt x="13405" y="3110"/>
                    <a:pt x="13922" y="2866"/>
                    <a:pt x="14408" y="2532"/>
                  </a:cubicBezTo>
                  <a:cubicBezTo>
                    <a:pt x="14803" y="2259"/>
                    <a:pt x="15168" y="1924"/>
                    <a:pt x="15533" y="1590"/>
                  </a:cubicBezTo>
                  <a:cubicBezTo>
                    <a:pt x="15837" y="1316"/>
                    <a:pt x="16141" y="1073"/>
                    <a:pt x="16475" y="830"/>
                  </a:cubicBezTo>
                  <a:cubicBezTo>
                    <a:pt x="16718" y="648"/>
                    <a:pt x="16961" y="526"/>
                    <a:pt x="17265" y="404"/>
                  </a:cubicBezTo>
                  <a:cubicBezTo>
                    <a:pt x="17478" y="313"/>
                    <a:pt x="17752" y="222"/>
                    <a:pt x="17995" y="192"/>
                  </a:cubicBezTo>
                  <a:cubicBezTo>
                    <a:pt x="17964" y="176"/>
                    <a:pt x="17926" y="169"/>
                    <a:pt x="17888" y="169"/>
                  </a:cubicBezTo>
                  <a:cubicBezTo>
                    <a:pt x="17850" y="169"/>
                    <a:pt x="17812" y="176"/>
                    <a:pt x="17782" y="192"/>
                  </a:cubicBezTo>
                  <a:cubicBezTo>
                    <a:pt x="17600" y="192"/>
                    <a:pt x="17387" y="252"/>
                    <a:pt x="17204" y="313"/>
                  </a:cubicBezTo>
                  <a:cubicBezTo>
                    <a:pt x="16931" y="435"/>
                    <a:pt x="16657" y="556"/>
                    <a:pt x="16414" y="739"/>
                  </a:cubicBezTo>
                  <a:cubicBezTo>
                    <a:pt x="16049" y="952"/>
                    <a:pt x="15745" y="1225"/>
                    <a:pt x="15442" y="1499"/>
                  </a:cubicBezTo>
                  <a:cubicBezTo>
                    <a:pt x="15077" y="1803"/>
                    <a:pt x="14682" y="2107"/>
                    <a:pt x="14286" y="2411"/>
                  </a:cubicBezTo>
                  <a:cubicBezTo>
                    <a:pt x="13831" y="2714"/>
                    <a:pt x="13344" y="2958"/>
                    <a:pt x="12797" y="3110"/>
                  </a:cubicBezTo>
                  <a:cubicBezTo>
                    <a:pt x="12220" y="3292"/>
                    <a:pt x="11612" y="3383"/>
                    <a:pt x="11004" y="3383"/>
                  </a:cubicBezTo>
                  <a:cubicBezTo>
                    <a:pt x="10365" y="3353"/>
                    <a:pt x="9727" y="3231"/>
                    <a:pt x="9119" y="3018"/>
                  </a:cubicBezTo>
                  <a:cubicBezTo>
                    <a:pt x="7843" y="2562"/>
                    <a:pt x="6779" y="1772"/>
                    <a:pt x="5745" y="1195"/>
                  </a:cubicBezTo>
                  <a:cubicBezTo>
                    <a:pt x="5259" y="891"/>
                    <a:pt x="4742" y="648"/>
                    <a:pt x="4226" y="435"/>
                  </a:cubicBezTo>
                  <a:cubicBezTo>
                    <a:pt x="3770" y="252"/>
                    <a:pt x="3283" y="131"/>
                    <a:pt x="2797" y="70"/>
                  </a:cubicBezTo>
                  <a:cubicBezTo>
                    <a:pt x="2537" y="25"/>
                    <a:pt x="2272" y="1"/>
                    <a:pt x="20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3"/>
            <p:cNvSpPr/>
            <p:nvPr/>
          </p:nvSpPr>
          <p:spPr>
            <a:xfrm>
              <a:off x="1527650" y="2703750"/>
              <a:ext cx="119325" cy="21525"/>
            </a:xfrm>
            <a:custGeom>
              <a:avLst/>
              <a:gdLst/>
              <a:ahLst/>
              <a:cxnLst/>
              <a:rect l="l" t="t" r="r" b="b"/>
              <a:pathLst>
                <a:path w="4773" h="861" extrusionOk="0">
                  <a:moveTo>
                    <a:pt x="1782" y="0"/>
                  </a:moveTo>
                  <a:cubicBezTo>
                    <a:pt x="1413" y="0"/>
                    <a:pt x="1041" y="34"/>
                    <a:pt x="669" y="101"/>
                  </a:cubicBezTo>
                  <a:cubicBezTo>
                    <a:pt x="456" y="131"/>
                    <a:pt x="213" y="222"/>
                    <a:pt x="1" y="344"/>
                  </a:cubicBezTo>
                  <a:cubicBezTo>
                    <a:pt x="244" y="314"/>
                    <a:pt x="487" y="283"/>
                    <a:pt x="700" y="253"/>
                  </a:cubicBezTo>
                  <a:cubicBezTo>
                    <a:pt x="988" y="222"/>
                    <a:pt x="1277" y="207"/>
                    <a:pt x="1562" y="207"/>
                  </a:cubicBezTo>
                  <a:cubicBezTo>
                    <a:pt x="1847" y="207"/>
                    <a:pt x="2128" y="222"/>
                    <a:pt x="2402" y="253"/>
                  </a:cubicBezTo>
                  <a:cubicBezTo>
                    <a:pt x="2979" y="314"/>
                    <a:pt x="3526" y="435"/>
                    <a:pt x="4074" y="618"/>
                  </a:cubicBezTo>
                  <a:cubicBezTo>
                    <a:pt x="4286" y="739"/>
                    <a:pt x="4529" y="800"/>
                    <a:pt x="4742" y="861"/>
                  </a:cubicBezTo>
                  <a:cubicBezTo>
                    <a:pt x="4773" y="861"/>
                    <a:pt x="4712" y="800"/>
                    <a:pt x="4590" y="739"/>
                  </a:cubicBezTo>
                  <a:cubicBezTo>
                    <a:pt x="4438" y="648"/>
                    <a:pt x="4286" y="557"/>
                    <a:pt x="4134" y="496"/>
                  </a:cubicBezTo>
                  <a:cubicBezTo>
                    <a:pt x="3383" y="162"/>
                    <a:pt x="2589" y="0"/>
                    <a:pt x="17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3"/>
            <p:cNvSpPr/>
            <p:nvPr/>
          </p:nvSpPr>
          <p:spPr>
            <a:xfrm>
              <a:off x="1801200" y="2712325"/>
              <a:ext cx="66900" cy="23600"/>
            </a:xfrm>
            <a:custGeom>
              <a:avLst/>
              <a:gdLst/>
              <a:ahLst/>
              <a:cxnLst/>
              <a:rect l="l" t="t" r="r" b="b"/>
              <a:pathLst>
                <a:path w="2676" h="944" extrusionOk="0">
                  <a:moveTo>
                    <a:pt x="2645" y="1"/>
                  </a:moveTo>
                  <a:lnTo>
                    <a:pt x="2645" y="1"/>
                  </a:lnTo>
                  <a:cubicBezTo>
                    <a:pt x="2250" y="244"/>
                    <a:pt x="1825" y="426"/>
                    <a:pt x="1369" y="609"/>
                  </a:cubicBezTo>
                  <a:cubicBezTo>
                    <a:pt x="913" y="730"/>
                    <a:pt x="457" y="791"/>
                    <a:pt x="1" y="852"/>
                  </a:cubicBezTo>
                  <a:cubicBezTo>
                    <a:pt x="1" y="882"/>
                    <a:pt x="153" y="943"/>
                    <a:pt x="427" y="943"/>
                  </a:cubicBezTo>
                  <a:cubicBezTo>
                    <a:pt x="761" y="943"/>
                    <a:pt x="1095" y="913"/>
                    <a:pt x="1430" y="791"/>
                  </a:cubicBezTo>
                  <a:cubicBezTo>
                    <a:pt x="1764" y="700"/>
                    <a:pt x="2098" y="518"/>
                    <a:pt x="2372" y="305"/>
                  </a:cubicBezTo>
                  <a:cubicBezTo>
                    <a:pt x="2585" y="153"/>
                    <a:pt x="2676" y="31"/>
                    <a:pt x="26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3"/>
            <p:cNvSpPr/>
            <p:nvPr/>
          </p:nvSpPr>
          <p:spPr>
            <a:xfrm>
              <a:off x="1547400" y="2980575"/>
              <a:ext cx="462050" cy="52875"/>
            </a:xfrm>
            <a:custGeom>
              <a:avLst/>
              <a:gdLst/>
              <a:ahLst/>
              <a:cxnLst/>
              <a:rect l="l" t="t" r="r" b="b"/>
              <a:pathLst>
                <a:path w="18482" h="2115" extrusionOk="0">
                  <a:moveTo>
                    <a:pt x="18481" y="1"/>
                  </a:moveTo>
                  <a:lnTo>
                    <a:pt x="18481" y="1"/>
                  </a:lnTo>
                  <a:cubicBezTo>
                    <a:pt x="18269" y="122"/>
                    <a:pt x="18056" y="244"/>
                    <a:pt x="17843" y="365"/>
                  </a:cubicBezTo>
                  <a:cubicBezTo>
                    <a:pt x="17424" y="505"/>
                    <a:pt x="16978" y="579"/>
                    <a:pt x="16532" y="579"/>
                  </a:cubicBezTo>
                  <a:cubicBezTo>
                    <a:pt x="16299" y="579"/>
                    <a:pt x="16066" y="559"/>
                    <a:pt x="15837" y="517"/>
                  </a:cubicBezTo>
                  <a:cubicBezTo>
                    <a:pt x="15411" y="457"/>
                    <a:pt x="14955" y="335"/>
                    <a:pt x="14469" y="244"/>
                  </a:cubicBezTo>
                  <a:cubicBezTo>
                    <a:pt x="13922" y="122"/>
                    <a:pt x="13375" y="92"/>
                    <a:pt x="12828" y="92"/>
                  </a:cubicBezTo>
                  <a:cubicBezTo>
                    <a:pt x="11551" y="122"/>
                    <a:pt x="10335" y="365"/>
                    <a:pt x="9120" y="760"/>
                  </a:cubicBezTo>
                  <a:cubicBezTo>
                    <a:pt x="7964" y="1156"/>
                    <a:pt x="6749" y="1490"/>
                    <a:pt x="5533" y="1764"/>
                  </a:cubicBezTo>
                  <a:cubicBezTo>
                    <a:pt x="4965" y="1888"/>
                    <a:pt x="4377" y="1950"/>
                    <a:pt x="3793" y="1950"/>
                  </a:cubicBezTo>
                  <a:cubicBezTo>
                    <a:pt x="3375" y="1950"/>
                    <a:pt x="2959" y="1918"/>
                    <a:pt x="2554" y="1855"/>
                  </a:cubicBezTo>
                  <a:cubicBezTo>
                    <a:pt x="1855" y="1733"/>
                    <a:pt x="1217" y="1520"/>
                    <a:pt x="639" y="1156"/>
                  </a:cubicBezTo>
                  <a:cubicBezTo>
                    <a:pt x="487" y="1064"/>
                    <a:pt x="335" y="973"/>
                    <a:pt x="183" y="852"/>
                  </a:cubicBezTo>
                  <a:cubicBezTo>
                    <a:pt x="122" y="821"/>
                    <a:pt x="62" y="760"/>
                    <a:pt x="31" y="730"/>
                  </a:cubicBezTo>
                  <a:lnTo>
                    <a:pt x="31" y="730"/>
                  </a:lnTo>
                  <a:cubicBezTo>
                    <a:pt x="1" y="760"/>
                    <a:pt x="62" y="791"/>
                    <a:pt x="153" y="882"/>
                  </a:cubicBezTo>
                  <a:cubicBezTo>
                    <a:pt x="305" y="1004"/>
                    <a:pt x="426" y="1125"/>
                    <a:pt x="609" y="1247"/>
                  </a:cubicBezTo>
                  <a:cubicBezTo>
                    <a:pt x="1186" y="1612"/>
                    <a:pt x="1825" y="1855"/>
                    <a:pt x="2493" y="2007"/>
                  </a:cubicBezTo>
                  <a:cubicBezTo>
                    <a:pt x="2967" y="2076"/>
                    <a:pt x="3440" y="2114"/>
                    <a:pt x="3910" y="2114"/>
                  </a:cubicBezTo>
                  <a:cubicBezTo>
                    <a:pt x="4467" y="2114"/>
                    <a:pt x="5020" y="2061"/>
                    <a:pt x="5563" y="1946"/>
                  </a:cubicBezTo>
                  <a:cubicBezTo>
                    <a:pt x="6779" y="1672"/>
                    <a:pt x="7995" y="1338"/>
                    <a:pt x="9180" y="943"/>
                  </a:cubicBezTo>
                  <a:cubicBezTo>
                    <a:pt x="10335" y="548"/>
                    <a:pt x="11582" y="335"/>
                    <a:pt x="12797" y="274"/>
                  </a:cubicBezTo>
                  <a:cubicBezTo>
                    <a:pt x="12891" y="269"/>
                    <a:pt x="12985" y="266"/>
                    <a:pt x="13079" y="266"/>
                  </a:cubicBezTo>
                  <a:cubicBezTo>
                    <a:pt x="13531" y="266"/>
                    <a:pt x="13980" y="325"/>
                    <a:pt x="14408" y="426"/>
                  </a:cubicBezTo>
                  <a:cubicBezTo>
                    <a:pt x="14925" y="487"/>
                    <a:pt x="15381" y="608"/>
                    <a:pt x="15807" y="669"/>
                  </a:cubicBezTo>
                  <a:cubicBezTo>
                    <a:pt x="16011" y="705"/>
                    <a:pt x="16215" y="722"/>
                    <a:pt x="16418" y="722"/>
                  </a:cubicBezTo>
                  <a:cubicBezTo>
                    <a:pt x="16911" y="722"/>
                    <a:pt x="17400" y="620"/>
                    <a:pt x="17873" y="426"/>
                  </a:cubicBezTo>
                  <a:cubicBezTo>
                    <a:pt x="18025" y="365"/>
                    <a:pt x="18208" y="244"/>
                    <a:pt x="18329" y="122"/>
                  </a:cubicBezTo>
                  <a:cubicBezTo>
                    <a:pt x="18390" y="92"/>
                    <a:pt x="18451" y="31"/>
                    <a:pt x="184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3"/>
            <p:cNvSpPr/>
            <p:nvPr/>
          </p:nvSpPr>
          <p:spPr>
            <a:xfrm>
              <a:off x="1500300" y="2875700"/>
              <a:ext cx="129200" cy="158100"/>
            </a:xfrm>
            <a:custGeom>
              <a:avLst/>
              <a:gdLst/>
              <a:ahLst/>
              <a:cxnLst/>
              <a:rect l="l" t="t" r="r" b="b"/>
              <a:pathLst>
                <a:path w="5168" h="6324" extrusionOk="0">
                  <a:moveTo>
                    <a:pt x="5168" y="1"/>
                  </a:moveTo>
                  <a:lnTo>
                    <a:pt x="5168" y="1"/>
                  </a:lnTo>
                  <a:cubicBezTo>
                    <a:pt x="4864" y="244"/>
                    <a:pt x="4560" y="548"/>
                    <a:pt x="4286" y="852"/>
                  </a:cubicBezTo>
                  <a:cubicBezTo>
                    <a:pt x="3800" y="1369"/>
                    <a:pt x="3101" y="2129"/>
                    <a:pt x="2402" y="3010"/>
                  </a:cubicBezTo>
                  <a:cubicBezTo>
                    <a:pt x="1702" y="3892"/>
                    <a:pt x="1064" y="4712"/>
                    <a:pt x="639" y="5320"/>
                  </a:cubicBezTo>
                  <a:cubicBezTo>
                    <a:pt x="395" y="5624"/>
                    <a:pt x="183" y="5959"/>
                    <a:pt x="0" y="6323"/>
                  </a:cubicBezTo>
                  <a:cubicBezTo>
                    <a:pt x="274" y="6019"/>
                    <a:pt x="517" y="5715"/>
                    <a:pt x="760" y="5411"/>
                  </a:cubicBezTo>
                  <a:cubicBezTo>
                    <a:pt x="1216" y="4834"/>
                    <a:pt x="1824" y="4013"/>
                    <a:pt x="2554" y="3132"/>
                  </a:cubicBezTo>
                  <a:cubicBezTo>
                    <a:pt x="3253" y="2281"/>
                    <a:pt x="3921" y="1490"/>
                    <a:pt x="4408" y="943"/>
                  </a:cubicBezTo>
                  <a:cubicBezTo>
                    <a:pt x="4681" y="639"/>
                    <a:pt x="4924" y="335"/>
                    <a:pt x="51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3"/>
            <p:cNvSpPr/>
            <p:nvPr/>
          </p:nvSpPr>
          <p:spPr>
            <a:xfrm>
              <a:off x="1853650" y="2846825"/>
              <a:ext cx="65375" cy="209775"/>
            </a:xfrm>
            <a:custGeom>
              <a:avLst/>
              <a:gdLst/>
              <a:ahLst/>
              <a:cxnLst/>
              <a:rect l="l" t="t" r="r" b="b"/>
              <a:pathLst>
                <a:path w="2615" h="8391" extrusionOk="0">
                  <a:moveTo>
                    <a:pt x="0" y="1"/>
                  </a:moveTo>
                  <a:cubicBezTo>
                    <a:pt x="0" y="123"/>
                    <a:pt x="0" y="244"/>
                    <a:pt x="0" y="366"/>
                  </a:cubicBezTo>
                  <a:cubicBezTo>
                    <a:pt x="61" y="700"/>
                    <a:pt x="183" y="1034"/>
                    <a:pt x="335" y="1338"/>
                  </a:cubicBezTo>
                  <a:cubicBezTo>
                    <a:pt x="608" y="1794"/>
                    <a:pt x="882" y="2220"/>
                    <a:pt x="1186" y="2615"/>
                  </a:cubicBezTo>
                  <a:cubicBezTo>
                    <a:pt x="1581" y="3101"/>
                    <a:pt x="1885" y="3618"/>
                    <a:pt x="2158" y="4165"/>
                  </a:cubicBezTo>
                  <a:cubicBezTo>
                    <a:pt x="2280" y="4439"/>
                    <a:pt x="2371" y="4743"/>
                    <a:pt x="2402" y="5077"/>
                  </a:cubicBezTo>
                  <a:cubicBezTo>
                    <a:pt x="2402" y="5351"/>
                    <a:pt x="2371" y="5624"/>
                    <a:pt x="2310" y="5928"/>
                  </a:cubicBezTo>
                  <a:cubicBezTo>
                    <a:pt x="2158" y="6384"/>
                    <a:pt x="1946" y="6840"/>
                    <a:pt x="1672" y="7266"/>
                  </a:cubicBezTo>
                  <a:cubicBezTo>
                    <a:pt x="1186" y="7965"/>
                    <a:pt x="821" y="8360"/>
                    <a:pt x="851" y="8390"/>
                  </a:cubicBezTo>
                  <a:cubicBezTo>
                    <a:pt x="973" y="8329"/>
                    <a:pt x="1064" y="8238"/>
                    <a:pt x="1125" y="8147"/>
                  </a:cubicBezTo>
                  <a:cubicBezTo>
                    <a:pt x="1368" y="7873"/>
                    <a:pt x="1581" y="7630"/>
                    <a:pt x="1794" y="7357"/>
                  </a:cubicBezTo>
                  <a:cubicBezTo>
                    <a:pt x="2098" y="6931"/>
                    <a:pt x="2341" y="6475"/>
                    <a:pt x="2493" y="5989"/>
                  </a:cubicBezTo>
                  <a:cubicBezTo>
                    <a:pt x="2584" y="5685"/>
                    <a:pt x="2614" y="5381"/>
                    <a:pt x="2584" y="5077"/>
                  </a:cubicBezTo>
                  <a:cubicBezTo>
                    <a:pt x="2554" y="4743"/>
                    <a:pt x="2493" y="4408"/>
                    <a:pt x="2341" y="4104"/>
                  </a:cubicBezTo>
                  <a:cubicBezTo>
                    <a:pt x="2067" y="3527"/>
                    <a:pt x="1733" y="3010"/>
                    <a:pt x="1338" y="2524"/>
                  </a:cubicBezTo>
                  <a:cubicBezTo>
                    <a:pt x="1034" y="2129"/>
                    <a:pt x="730" y="1734"/>
                    <a:pt x="487" y="1308"/>
                  </a:cubicBezTo>
                  <a:cubicBezTo>
                    <a:pt x="304" y="1004"/>
                    <a:pt x="183" y="700"/>
                    <a:pt x="91" y="366"/>
                  </a:cubicBezTo>
                  <a:cubicBezTo>
                    <a:pt x="91" y="244"/>
                    <a:pt x="61" y="123"/>
                    <a:pt x="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3"/>
            <p:cNvSpPr/>
            <p:nvPr/>
          </p:nvSpPr>
          <p:spPr>
            <a:xfrm>
              <a:off x="1639350" y="2688625"/>
              <a:ext cx="166450" cy="141150"/>
            </a:xfrm>
            <a:custGeom>
              <a:avLst/>
              <a:gdLst/>
              <a:ahLst/>
              <a:cxnLst/>
              <a:rect l="l" t="t" r="r" b="b"/>
              <a:pathLst>
                <a:path w="6658" h="5646" extrusionOk="0">
                  <a:moveTo>
                    <a:pt x="6656" y="1"/>
                  </a:moveTo>
                  <a:cubicBezTo>
                    <a:pt x="6649" y="1"/>
                    <a:pt x="6623" y="80"/>
                    <a:pt x="6597" y="159"/>
                  </a:cubicBezTo>
                  <a:cubicBezTo>
                    <a:pt x="6597" y="250"/>
                    <a:pt x="6566" y="402"/>
                    <a:pt x="6536" y="584"/>
                  </a:cubicBezTo>
                  <a:cubicBezTo>
                    <a:pt x="6475" y="949"/>
                    <a:pt x="6475" y="1466"/>
                    <a:pt x="6445" y="2134"/>
                  </a:cubicBezTo>
                  <a:cubicBezTo>
                    <a:pt x="6445" y="2864"/>
                    <a:pt x="6262" y="3624"/>
                    <a:pt x="5928" y="4292"/>
                  </a:cubicBezTo>
                  <a:cubicBezTo>
                    <a:pt x="5715" y="4688"/>
                    <a:pt x="5411" y="4992"/>
                    <a:pt x="5016" y="5204"/>
                  </a:cubicBezTo>
                  <a:cubicBezTo>
                    <a:pt x="4670" y="5391"/>
                    <a:pt x="4255" y="5484"/>
                    <a:pt x="3851" y="5484"/>
                  </a:cubicBezTo>
                  <a:cubicBezTo>
                    <a:pt x="3793" y="5484"/>
                    <a:pt x="3736" y="5482"/>
                    <a:pt x="3679" y="5478"/>
                  </a:cubicBezTo>
                  <a:cubicBezTo>
                    <a:pt x="2767" y="5356"/>
                    <a:pt x="1916" y="4870"/>
                    <a:pt x="1399" y="4110"/>
                  </a:cubicBezTo>
                  <a:cubicBezTo>
                    <a:pt x="943" y="3502"/>
                    <a:pt x="639" y="2803"/>
                    <a:pt x="457" y="2074"/>
                  </a:cubicBezTo>
                  <a:cubicBezTo>
                    <a:pt x="274" y="1435"/>
                    <a:pt x="183" y="919"/>
                    <a:pt x="122" y="554"/>
                  </a:cubicBezTo>
                  <a:cubicBezTo>
                    <a:pt x="122" y="371"/>
                    <a:pt x="61" y="189"/>
                    <a:pt x="31" y="7"/>
                  </a:cubicBezTo>
                  <a:lnTo>
                    <a:pt x="31" y="7"/>
                  </a:lnTo>
                  <a:cubicBezTo>
                    <a:pt x="1" y="189"/>
                    <a:pt x="31" y="371"/>
                    <a:pt x="61" y="584"/>
                  </a:cubicBezTo>
                  <a:cubicBezTo>
                    <a:pt x="122" y="1071"/>
                    <a:pt x="183" y="1587"/>
                    <a:pt x="305" y="2104"/>
                  </a:cubicBezTo>
                  <a:cubicBezTo>
                    <a:pt x="487" y="2833"/>
                    <a:pt x="791" y="3563"/>
                    <a:pt x="1247" y="4201"/>
                  </a:cubicBezTo>
                  <a:cubicBezTo>
                    <a:pt x="1520" y="4566"/>
                    <a:pt x="1855" y="4900"/>
                    <a:pt x="2250" y="5144"/>
                  </a:cubicBezTo>
                  <a:cubicBezTo>
                    <a:pt x="2676" y="5417"/>
                    <a:pt x="3162" y="5599"/>
                    <a:pt x="3648" y="5630"/>
                  </a:cubicBezTo>
                  <a:cubicBezTo>
                    <a:pt x="3738" y="5640"/>
                    <a:pt x="3827" y="5646"/>
                    <a:pt x="3916" y="5646"/>
                  </a:cubicBezTo>
                  <a:cubicBezTo>
                    <a:pt x="4333" y="5646"/>
                    <a:pt x="4731" y="5532"/>
                    <a:pt x="5107" y="5356"/>
                  </a:cubicBezTo>
                  <a:cubicBezTo>
                    <a:pt x="5533" y="5113"/>
                    <a:pt x="5867" y="4779"/>
                    <a:pt x="6080" y="4353"/>
                  </a:cubicBezTo>
                  <a:cubicBezTo>
                    <a:pt x="6414" y="3654"/>
                    <a:pt x="6597" y="2864"/>
                    <a:pt x="6566" y="2104"/>
                  </a:cubicBezTo>
                  <a:cubicBezTo>
                    <a:pt x="6597" y="1435"/>
                    <a:pt x="6566" y="919"/>
                    <a:pt x="6597" y="554"/>
                  </a:cubicBezTo>
                  <a:cubicBezTo>
                    <a:pt x="6657" y="189"/>
                    <a:pt x="6657" y="7"/>
                    <a:pt x="6657" y="7"/>
                  </a:cubicBezTo>
                  <a:cubicBezTo>
                    <a:pt x="6657" y="3"/>
                    <a:pt x="6657" y="1"/>
                    <a:pt x="665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3"/>
            <p:cNvSpPr/>
            <p:nvPr/>
          </p:nvSpPr>
          <p:spPr>
            <a:xfrm>
              <a:off x="952400" y="3006350"/>
              <a:ext cx="1268300" cy="658150"/>
            </a:xfrm>
            <a:custGeom>
              <a:avLst/>
              <a:gdLst/>
              <a:ahLst/>
              <a:cxnLst/>
              <a:rect l="l" t="t" r="r" b="b"/>
              <a:pathLst>
                <a:path w="50732" h="26326" extrusionOk="0">
                  <a:moveTo>
                    <a:pt x="3106" y="0"/>
                  </a:moveTo>
                  <a:cubicBezTo>
                    <a:pt x="1882" y="0"/>
                    <a:pt x="881" y="924"/>
                    <a:pt x="822" y="2161"/>
                  </a:cubicBezTo>
                  <a:lnTo>
                    <a:pt x="62" y="17754"/>
                  </a:lnTo>
                  <a:cubicBezTo>
                    <a:pt x="1" y="19031"/>
                    <a:pt x="1004" y="20095"/>
                    <a:pt x="2250" y="20155"/>
                  </a:cubicBezTo>
                  <a:lnTo>
                    <a:pt x="41339" y="22009"/>
                  </a:lnTo>
                  <a:lnTo>
                    <a:pt x="45382" y="26326"/>
                  </a:lnTo>
                  <a:lnTo>
                    <a:pt x="45686" y="22222"/>
                  </a:lnTo>
                  <a:lnTo>
                    <a:pt x="47540" y="22313"/>
                  </a:lnTo>
                  <a:cubicBezTo>
                    <a:pt x="47578" y="22315"/>
                    <a:pt x="47616" y="22316"/>
                    <a:pt x="47653" y="22316"/>
                  </a:cubicBezTo>
                  <a:cubicBezTo>
                    <a:pt x="48879" y="22316"/>
                    <a:pt x="49882" y="21364"/>
                    <a:pt x="49941" y="20125"/>
                  </a:cubicBezTo>
                  <a:lnTo>
                    <a:pt x="50671" y="4532"/>
                  </a:lnTo>
                  <a:cubicBezTo>
                    <a:pt x="50731" y="3255"/>
                    <a:pt x="49759" y="2192"/>
                    <a:pt x="48513" y="2131"/>
                  </a:cubicBezTo>
                  <a:lnTo>
                    <a:pt x="3223" y="3"/>
                  </a:lnTo>
                  <a:cubicBezTo>
                    <a:pt x="3184" y="1"/>
                    <a:pt x="3145" y="0"/>
                    <a:pt x="3106" y="0"/>
                  </a:cubicBezTo>
                  <a:close/>
                </a:path>
              </a:pathLst>
            </a:custGeom>
            <a:solidFill>
              <a:srgbClr val="407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43"/>
            <p:cNvSpPr/>
            <p:nvPr/>
          </p:nvSpPr>
          <p:spPr>
            <a:xfrm>
              <a:off x="1475975" y="3194875"/>
              <a:ext cx="601850" cy="63075"/>
            </a:xfrm>
            <a:custGeom>
              <a:avLst/>
              <a:gdLst/>
              <a:ahLst/>
              <a:cxnLst/>
              <a:rect l="l" t="t" r="r" b="b"/>
              <a:pathLst>
                <a:path w="24074" h="2523" extrusionOk="0">
                  <a:moveTo>
                    <a:pt x="61" y="0"/>
                  </a:moveTo>
                  <a:lnTo>
                    <a:pt x="1" y="1338"/>
                  </a:lnTo>
                  <a:lnTo>
                    <a:pt x="24013" y="2523"/>
                  </a:lnTo>
                  <a:lnTo>
                    <a:pt x="24074" y="1216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3"/>
            <p:cNvSpPr/>
            <p:nvPr/>
          </p:nvSpPr>
          <p:spPr>
            <a:xfrm>
              <a:off x="1476725" y="3273900"/>
              <a:ext cx="601875" cy="61575"/>
            </a:xfrm>
            <a:custGeom>
              <a:avLst/>
              <a:gdLst/>
              <a:ahLst/>
              <a:cxnLst/>
              <a:rect l="l" t="t" r="r" b="b"/>
              <a:pathLst>
                <a:path w="24075" h="2463" extrusionOk="0">
                  <a:moveTo>
                    <a:pt x="62" y="0"/>
                  </a:moveTo>
                  <a:lnTo>
                    <a:pt x="1" y="1338"/>
                  </a:lnTo>
                  <a:lnTo>
                    <a:pt x="23983" y="2462"/>
                  </a:lnTo>
                  <a:lnTo>
                    <a:pt x="24074" y="1155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3"/>
            <p:cNvSpPr/>
            <p:nvPr/>
          </p:nvSpPr>
          <p:spPr>
            <a:xfrm>
              <a:off x="1472950" y="3356725"/>
              <a:ext cx="298650" cy="47125"/>
            </a:xfrm>
            <a:custGeom>
              <a:avLst/>
              <a:gdLst/>
              <a:ahLst/>
              <a:cxnLst/>
              <a:rect l="l" t="t" r="r" b="b"/>
              <a:pathLst>
                <a:path w="11946" h="1885" extrusionOk="0">
                  <a:moveTo>
                    <a:pt x="61" y="0"/>
                  </a:moveTo>
                  <a:lnTo>
                    <a:pt x="0" y="1338"/>
                  </a:lnTo>
                  <a:lnTo>
                    <a:pt x="11885" y="1885"/>
                  </a:lnTo>
                  <a:lnTo>
                    <a:pt x="11946" y="578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3"/>
            <p:cNvSpPr/>
            <p:nvPr/>
          </p:nvSpPr>
          <p:spPr>
            <a:xfrm>
              <a:off x="989650" y="3069125"/>
              <a:ext cx="436950" cy="395900"/>
            </a:xfrm>
            <a:custGeom>
              <a:avLst/>
              <a:gdLst/>
              <a:ahLst/>
              <a:cxnLst/>
              <a:rect l="l" t="t" r="r" b="b"/>
              <a:pathLst>
                <a:path w="17478" h="15836" extrusionOk="0">
                  <a:moveTo>
                    <a:pt x="8720" y="0"/>
                  </a:moveTo>
                  <a:cubicBezTo>
                    <a:pt x="8099" y="0"/>
                    <a:pt x="7469" y="74"/>
                    <a:pt x="6839" y="228"/>
                  </a:cubicBezTo>
                  <a:cubicBezTo>
                    <a:pt x="2584" y="1291"/>
                    <a:pt x="0" y="5577"/>
                    <a:pt x="1064" y="9833"/>
                  </a:cubicBezTo>
                  <a:cubicBezTo>
                    <a:pt x="1944" y="13428"/>
                    <a:pt x="5179" y="15835"/>
                    <a:pt x="8747" y="15835"/>
                  </a:cubicBezTo>
                  <a:cubicBezTo>
                    <a:pt x="9371" y="15835"/>
                    <a:pt x="10005" y="15762"/>
                    <a:pt x="10639" y="15608"/>
                  </a:cubicBezTo>
                  <a:cubicBezTo>
                    <a:pt x="14864" y="14544"/>
                    <a:pt x="17478" y="10258"/>
                    <a:pt x="16414" y="6003"/>
                  </a:cubicBezTo>
                  <a:cubicBezTo>
                    <a:pt x="15509" y="2407"/>
                    <a:pt x="12269" y="0"/>
                    <a:pt x="8720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3"/>
            <p:cNvSpPr/>
            <p:nvPr/>
          </p:nvSpPr>
          <p:spPr>
            <a:xfrm>
              <a:off x="1081600" y="3196825"/>
              <a:ext cx="224950" cy="268575"/>
            </a:xfrm>
            <a:custGeom>
              <a:avLst/>
              <a:gdLst/>
              <a:ahLst/>
              <a:cxnLst/>
              <a:rect l="l" t="t" r="r" b="b"/>
              <a:pathLst>
                <a:path w="8998" h="10743" extrusionOk="0">
                  <a:moveTo>
                    <a:pt x="5194" y="2624"/>
                  </a:moveTo>
                  <a:cubicBezTo>
                    <a:pt x="5364" y="2624"/>
                    <a:pt x="5530" y="2686"/>
                    <a:pt x="5654" y="2810"/>
                  </a:cubicBezTo>
                  <a:cubicBezTo>
                    <a:pt x="5715" y="2901"/>
                    <a:pt x="5745" y="2962"/>
                    <a:pt x="5715" y="2962"/>
                  </a:cubicBezTo>
                  <a:cubicBezTo>
                    <a:pt x="5715" y="2964"/>
                    <a:pt x="5713" y="2966"/>
                    <a:pt x="5710" y="2966"/>
                  </a:cubicBezTo>
                  <a:cubicBezTo>
                    <a:pt x="5676" y="2966"/>
                    <a:pt x="5477" y="2837"/>
                    <a:pt x="5228" y="2810"/>
                  </a:cubicBezTo>
                  <a:cubicBezTo>
                    <a:pt x="5197" y="2806"/>
                    <a:pt x="5167" y="2805"/>
                    <a:pt x="5137" y="2805"/>
                  </a:cubicBezTo>
                  <a:cubicBezTo>
                    <a:pt x="4961" y="2805"/>
                    <a:pt x="4820" y="2857"/>
                    <a:pt x="4752" y="2857"/>
                  </a:cubicBezTo>
                  <a:cubicBezTo>
                    <a:pt x="4732" y="2857"/>
                    <a:pt x="4718" y="2853"/>
                    <a:pt x="4712" y="2840"/>
                  </a:cubicBezTo>
                  <a:cubicBezTo>
                    <a:pt x="4712" y="2840"/>
                    <a:pt x="4742" y="2779"/>
                    <a:pt x="4833" y="2719"/>
                  </a:cubicBezTo>
                  <a:cubicBezTo>
                    <a:pt x="4947" y="2655"/>
                    <a:pt x="5072" y="2624"/>
                    <a:pt x="5194" y="2624"/>
                  </a:cubicBezTo>
                  <a:close/>
                  <a:moveTo>
                    <a:pt x="8194" y="2715"/>
                  </a:moveTo>
                  <a:cubicBezTo>
                    <a:pt x="8359" y="2715"/>
                    <a:pt x="8521" y="2777"/>
                    <a:pt x="8663" y="2901"/>
                  </a:cubicBezTo>
                  <a:cubicBezTo>
                    <a:pt x="8724" y="2992"/>
                    <a:pt x="8754" y="3053"/>
                    <a:pt x="8724" y="3053"/>
                  </a:cubicBezTo>
                  <a:cubicBezTo>
                    <a:pt x="8724" y="3056"/>
                    <a:pt x="8722" y="3057"/>
                    <a:pt x="8719" y="3057"/>
                  </a:cubicBezTo>
                  <a:cubicBezTo>
                    <a:pt x="8685" y="3057"/>
                    <a:pt x="8486" y="2929"/>
                    <a:pt x="8237" y="2901"/>
                  </a:cubicBezTo>
                  <a:cubicBezTo>
                    <a:pt x="8190" y="2890"/>
                    <a:pt x="8145" y="2886"/>
                    <a:pt x="8102" y="2886"/>
                  </a:cubicBezTo>
                  <a:cubicBezTo>
                    <a:pt x="7939" y="2886"/>
                    <a:pt x="7811" y="2946"/>
                    <a:pt x="7752" y="2946"/>
                  </a:cubicBezTo>
                  <a:cubicBezTo>
                    <a:pt x="7737" y="2946"/>
                    <a:pt x="7726" y="2942"/>
                    <a:pt x="7721" y="2931"/>
                  </a:cubicBezTo>
                  <a:cubicBezTo>
                    <a:pt x="7690" y="2901"/>
                    <a:pt x="7751" y="2871"/>
                    <a:pt x="7842" y="2810"/>
                  </a:cubicBezTo>
                  <a:cubicBezTo>
                    <a:pt x="7956" y="2746"/>
                    <a:pt x="8076" y="2715"/>
                    <a:pt x="8194" y="2715"/>
                  </a:cubicBezTo>
                  <a:close/>
                  <a:moveTo>
                    <a:pt x="5344" y="2897"/>
                  </a:moveTo>
                  <a:cubicBezTo>
                    <a:pt x="5415" y="2897"/>
                    <a:pt x="5492" y="2919"/>
                    <a:pt x="5563" y="2962"/>
                  </a:cubicBezTo>
                  <a:cubicBezTo>
                    <a:pt x="5684" y="3053"/>
                    <a:pt x="5684" y="3235"/>
                    <a:pt x="5593" y="3357"/>
                  </a:cubicBezTo>
                  <a:cubicBezTo>
                    <a:pt x="5533" y="3460"/>
                    <a:pt x="5446" y="3503"/>
                    <a:pt x="5359" y="3503"/>
                  </a:cubicBezTo>
                  <a:cubicBezTo>
                    <a:pt x="5139" y="3503"/>
                    <a:pt x="4919" y="3232"/>
                    <a:pt x="5137" y="2992"/>
                  </a:cubicBezTo>
                  <a:cubicBezTo>
                    <a:pt x="5186" y="2927"/>
                    <a:pt x="5261" y="2897"/>
                    <a:pt x="5344" y="2897"/>
                  </a:cubicBezTo>
                  <a:close/>
                  <a:moveTo>
                    <a:pt x="8420" y="2975"/>
                  </a:moveTo>
                  <a:cubicBezTo>
                    <a:pt x="8501" y="2975"/>
                    <a:pt x="8581" y="3015"/>
                    <a:pt x="8633" y="3083"/>
                  </a:cubicBezTo>
                  <a:cubicBezTo>
                    <a:pt x="8754" y="3205"/>
                    <a:pt x="8724" y="3387"/>
                    <a:pt x="8602" y="3478"/>
                  </a:cubicBezTo>
                  <a:cubicBezTo>
                    <a:pt x="8546" y="3535"/>
                    <a:pt x="8476" y="3559"/>
                    <a:pt x="8409" y="3559"/>
                  </a:cubicBezTo>
                  <a:cubicBezTo>
                    <a:pt x="8331" y="3559"/>
                    <a:pt x="8256" y="3527"/>
                    <a:pt x="8207" y="3478"/>
                  </a:cubicBezTo>
                  <a:cubicBezTo>
                    <a:pt x="8085" y="3357"/>
                    <a:pt x="8116" y="3144"/>
                    <a:pt x="8237" y="3053"/>
                  </a:cubicBezTo>
                  <a:cubicBezTo>
                    <a:pt x="8291" y="3000"/>
                    <a:pt x="8356" y="2975"/>
                    <a:pt x="8420" y="2975"/>
                  </a:cubicBezTo>
                  <a:close/>
                  <a:moveTo>
                    <a:pt x="851" y="2871"/>
                  </a:moveTo>
                  <a:cubicBezTo>
                    <a:pt x="912" y="2871"/>
                    <a:pt x="973" y="2871"/>
                    <a:pt x="1034" y="2901"/>
                  </a:cubicBezTo>
                  <a:cubicBezTo>
                    <a:pt x="1064" y="2931"/>
                    <a:pt x="1064" y="2962"/>
                    <a:pt x="1094" y="3022"/>
                  </a:cubicBezTo>
                  <a:lnTo>
                    <a:pt x="1094" y="3114"/>
                  </a:lnTo>
                  <a:cubicBezTo>
                    <a:pt x="1094" y="3114"/>
                    <a:pt x="1094" y="3083"/>
                    <a:pt x="1064" y="3022"/>
                  </a:cubicBezTo>
                  <a:cubicBezTo>
                    <a:pt x="1042" y="2978"/>
                    <a:pt x="1003" y="2950"/>
                    <a:pt x="948" y="2950"/>
                  </a:cubicBezTo>
                  <a:cubicBezTo>
                    <a:pt x="928" y="2950"/>
                    <a:pt x="906" y="2954"/>
                    <a:pt x="882" y="2962"/>
                  </a:cubicBezTo>
                  <a:cubicBezTo>
                    <a:pt x="791" y="2992"/>
                    <a:pt x="699" y="3083"/>
                    <a:pt x="669" y="3174"/>
                  </a:cubicBezTo>
                  <a:cubicBezTo>
                    <a:pt x="608" y="3326"/>
                    <a:pt x="578" y="3478"/>
                    <a:pt x="608" y="3630"/>
                  </a:cubicBezTo>
                  <a:cubicBezTo>
                    <a:pt x="608" y="3904"/>
                    <a:pt x="760" y="4147"/>
                    <a:pt x="973" y="4269"/>
                  </a:cubicBezTo>
                  <a:cubicBezTo>
                    <a:pt x="1018" y="4284"/>
                    <a:pt x="1056" y="4292"/>
                    <a:pt x="1094" y="4292"/>
                  </a:cubicBezTo>
                  <a:cubicBezTo>
                    <a:pt x="1132" y="4292"/>
                    <a:pt x="1170" y="4284"/>
                    <a:pt x="1216" y="4269"/>
                  </a:cubicBezTo>
                  <a:cubicBezTo>
                    <a:pt x="1246" y="4238"/>
                    <a:pt x="1277" y="4208"/>
                    <a:pt x="1277" y="4208"/>
                  </a:cubicBezTo>
                  <a:cubicBezTo>
                    <a:pt x="1307" y="4208"/>
                    <a:pt x="1246" y="4238"/>
                    <a:pt x="1186" y="4299"/>
                  </a:cubicBezTo>
                  <a:cubicBezTo>
                    <a:pt x="1125" y="4360"/>
                    <a:pt x="1003" y="4360"/>
                    <a:pt x="912" y="4360"/>
                  </a:cubicBezTo>
                  <a:cubicBezTo>
                    <a:pt x="639" y="4238"/>
                    <a:pt x="456" y="3934"/>
                    <a:pt x="456" y="3630"/>
                  </a:cubicBezTo>
                  <a:cubicBezTo>
                    <a:pt x="456" y="3448"/>
                    <a:pt x="487" y="3296"/>
                    <a:pt x="547" y="3144"/>
                  </a:cubicBezTo>
                  <a:cubicBezTo>
                    <a:pt x="608" y="3022"/>
                    <a:pt x="699" y="2901"/>
                    <a:pt x="851" y="2871"/>
                  </a:cubicBezTo>
                  <a:close/>
                  <a:moveTo>
                    <a:pt x="6687" y="2962"/>
                  </a:moveTo>
                  <a:lnTo>
                    <a:pt x="6687" y="2962"/>
                  </a:lnTo>
                  <a:cubicBezTo>
                    <a:pt x="6870" y="3418"/>
                    <a:pt x="7052" y="3934"/>
                    <a:pt x="7143" y="4451"/>
                  </a:cubicBezTo>
                  <a:cubicBezTo>
                    <a:pt x="7204" y="4633"/>
                    <a:pt x="7234" y="4816"/>
                    <a:pt x="7295" y="5029"/>
                  </a:cubicBezTo>
                  <a:cubicBezTo>
                    <a:pt x="7326" y="5120"/>
                    <a:pt x="7326" y="5211"/>
                    <a:pt x="7295" y="5333"/>
                  </a:cubicBezTo>
                  <a:cubicBezTo>
                    <a:pt x="7265" y="5363"/>
                    <a:pt x="7204" y="5424"/>
                    <a:pt x="7143" y="5424"/>
                  </a:cubicBezTo>
                  <a:lnTo>
                    <a:pt x="7022" y="5424"/>
                  </a:lnTo>
                  <a:cubicBezTo>
                    <a:pt x="6870" y="5424"/>
                    <a:pt x="6718" y="5393"/>
                    <a:pt x="6566" y="5363"/>
                  </a:cubicBezTo>
                  <a:cubicBezTo>
                    <a:pt x="6718" y="5302"/>
                    <a:pt x="6870" y="5302"/>
                    <a:pt x="7022" y="5302"/>
                  </a:cubicBezTo>
                  <a:cubicBezTo>
                    <a:pt x="7113" y="5302"/>
                    <a:pt x="7174" y="5302"/>
                    <a:pt x="7174" y="5272"/>
                  </a:cubicBezTo>
                  <a:cubicBezTo>
                    <a:pt x="7174" y="5211"/>
                    <a:pt x="7174" y="5120"/>
                    <a:pt x="7143" y="5059"/>
                  </a:cubicBezTo>
                  <a:cubicBezTo>
                    <a:pt x="7082" y="4877"/>
                    <a:pt x="7052" y="4664"/>
                    <a:pt x="6991" y="4481"/>
                  </a:cubicBezTo>
                  <a:cubicBezTo>
                    <a:pt x="6839" y="3965"/>
                    <a:pt x="6718" y="3478"/>
                    <a:pt x="6687" y="2962"/>
                  </a:cubicBezTo>
                  <a:close/>
                  <a:moveTo>
                    <a:pt x="5609" y="5515"/>
                  </a:moveTo>
                  <a:cubicBezTo>
                    <a:pt x="5612" y="5515"/>
                    <a:pt x="6477" y="6066"/>
                    <a:pt x="6961" y="6092"/>
                  </a:cubicBezTo>
                  <a:cubicBezTo>
                    <a:pt x="6817" y="6277"/>
                    <a:pt x="6591" y="6378"/>
                    <a:pt x="6356" y="6378"/>
                  </a:cubicBezTo>
                  <a:cubicBezTo>
                    <a:pt x="6243" y="6378"/>
                    <a:pt x="6128" y="6355"/>
                    <a:pt x="6019" y="6305"/>
                  </a:cubicBezTo>
                  <a:cubicBezTo>
                    <a:pt x="5441" y="6032"/>
                    <a:pt x="5654" y="5545"/>
                    <a:pt x="5654" y="5545"/>
                  </a:cubicBezTo>
                  <a:cubicBezTo>
                    <a:pt x="5622" y="5524"/>
                    <a:pt x="5608" y="5515"/>
                    <a:pt x="5609" y="5515"/>
                  </a:cubicBezTo>
                  <a:close/>
                  <a:moveTo>
                    <a:pt x="3175" y="1"/>
                  </a:moveTo>
                  <a:cubicBezTo>
                    <a:pt x="2283" y="1"/>
                    <a:pt x="2310" y="1138"/>
                    <a:pt x="2310" y="1138"/>
                  </a:cubicBezTo>
                  <a:lnTo>
                    <a:pt x="2219" y="4117"/>
                  </a:lnTo>
                  <a:lnTo>
                    <a:pt x="1702" y="4117"/>
                  </a:lnTo>
                  <a:lnTo>
                    <a:pt x="1459" y="2323"/>
                  </a:lnTo>
                  <a:lnTo>
                    <a:pt x="1003" y="2323"/>
                  </a:lnTo>
                  <a:cubicBezTo>
                    <a:pt x="578" y="2384"/>
                    <a:pt x="0" y="2658"/>
                    <a:pt x="31" y="3782"/>
                  </a:cubicBezTo>
                  <a:cubicBezTo>
                    <a:pt x="54" y="4732"/>
                    <a:pt x="606" y="4958"/>
                    <a:pt x="1083" y="4958"/>
                  </a:cubicBezTo>
                  <a:cubicBezTo>
                    <a:pt x="1232" y="4958"/>
                    <a:pt x="1374" y="4936"/>
                    <a:pt x="1490" y="4907"/>
                  </a:cubicBezTo>
                  <a:lnTo>
                    <a:pt x="1490" y="4907"/>
                  </a:lnTo>
                  <a:lnTo>
                    <a:pt x="1307" y="9770"/>
                  </a:lnTo>
                  <a:cubicBezTo>
                    <a:pt x="2341" y="10348"/>
                    <a:pt x="3496" y="10682"/>
                    <a:pt x="4681" y="10743"/>
                  </a:cubicBezTo>
                  <a:cubicBezTo>
                    <a:pt x="5198" y="10743"/>
                    <a:pt x="5684" y="10713"/>
                    <a:pt x="6201" y="10652"/>
                  </a:cubicBezTo>
                  <a:cubicBezTo>
                    <a:pt x="6231" y="10196"/>
                    <a:pt x="6292" y="9649"/>
                    <a:pt x="6323" y="9284"/>
                  </a:cubicBezTo>
                  <a:cubicBezTo>
                    <a:pt x="4316" y="9254"/>
                    <a:pt x="3861" y="7734"/>
                    <a:pt x="3860" y="7734"/>
                  </a:cubicBezTo>
                  <a:lnTo>
                    <a:pt x="3860" y="7734"/>
                  </a:lnTo>
                  <a:cubicBezTo>
                    <a:pt x="4590" y="8311"/>
                    <a:pt x="5471" y="8676"/>
                    <a:pt x="6383" y="8767"/>
                  </a:cubicBezTo>
                  <a:lnTo>
                    <a:pt x="6383" y="8798"/>
                  </a:lnTo>
                  <a:cubicBezTo>
                    <a:pt x="6414" y="8798"/>
                    <a:pt x="8420" y="8676"/>
                    <a:pt x="8663" y="6700"/>
                  </a:cubicBezTo>
                  <a:cubicBezTo>
                    <a:pt x="8815" y="5241"/>
                    <a:pt x="8937" y="2445"/>
                    <a:pt x="8997" y="1016"/>
                  </a:cubicBezTo>
                  <a:lnTo>
                    <a:pt x="8997" y="1016"/>
                  </a:lnTo>
                  <a:cubicBezTo>
                    <a:pt x="8997" y="1016"/>
                    <a:pt x="8967" y="1016"/>
                    <a:pt x="8967" y="1047"/>
                  </a:cubicBezTo>
                  <a:cubicBezTo>
                    <a:pt x="8663" y="1199"/>
                    <a:pt x="8298" y="1260"/>
                    <a:pt x="7964" y="1260"/>
                  </a:cubicBezTo>
                  <a:cubicBezTo>
                    <a:pt x="7801" y="1276"/>
                    <a:pt x="7643" y="1283"/>
                    <a:pt x="7488" y="1283"/>
                  </a:cubicBezTo>
                  <a:cubicBezTo>
                    <a:pt x="5624" y="1283"/>
                    <a:pt x="4354" y="182"/>
                    <a:pt x="3344" y="13"/>
                  </a:cubicBezTo>
                  <a:cubicBezTo>
                    <a:pt x="3284" y="5"/>
                    <a:pt x="3228" y="1"/>
                    <a:pt x="3175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3"/>
            <p:cNvSpPr/>
            <p:nvPr/>
          </p:nvSpPr>
          <p:spPr>
            <a:xfrm>
              <a:off x="1283725" y="3271200"/>
              <a:ext cx="16750" cy="14600"/>
            </a:xfrm>
            <a:custGeom>
              <a:avLst/>
              <a:gdLst/>
              <a:ahLst/>
              <a:cxnLst/>
              <a:rect l="l" t="t" r="r" b="b"/>
              <a:pathLst>
                <a:path w="670" h="584" extrusionOk="0">
                  <a:moveTo>
                    <a:pt x="335" y="0"/>
                  </a:moveTo>
                  <a:cubicBezTo>
                    <a:pt x="271" y="0"/>
                    <a:pt x="206" y="25"/>
                    <a:pt x="152" y="78"/>
                  </a:cubicBezTo>
                  <a:cubicBezTo>
                    <a:pt x="31" y="169"/>
                    <a:pt x="0" y="382"/>
                    <a:pt x="122" y="503"/>
                  </a:cubicBezTo>
                  <a:cubicBezTo>
                    <a:pt x="171" y="552"/>
                    <a:pt x="246" y="584"/>
                    <a:pt x="324" y="584"/>
                  </a:cubicBezTo>
                  <a:cubicBezTo>
                    <a:pt x="391" y="584"/>
                    <a:pt x="461" y="560"/>
                    <a:pt x="517" y="503"/>
                  </a:cubicBezTo>
                  <a:cubicBezTo>
                    <a:pt x="639" y="412"/>
                    <a:pt x="669" y="230"/>
                    <a:pt x="548" y="108"/>
                  </a:cubicBezTo>
                  <a:cubicBezTo>
                    <a:pt x="496" y="40"/>
                    <a:pt x="416" y="0"/>
                    <a:pt x="3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1274600" y="3264675"/>
              <a:ext cx="26625" cy="8575"/>
            </a:xfrm>
            <a:custGeom>
              <a:avLst/>
              <a:gdLst/>
              <a:ahLst/>
              <a:cxnLst/>
              <a:rect l="l" t="t" r="r" b="b"/>
              <a:pathLst>
                <a:path w="1065" h="343" extrusionOk="0">
                  <a:moveTo>
                    <a:pt x="474" y="1"/>
                  </a:moveTo>
                  <a:cubicBezTo>
                    <a:pt x="356" y="1"/>
                    <a:pt x="236" y="32"/>
                    <a:pt x="122" y="96"/>
                  </a:cubicBezTo>
                  <a:cubicBezTo>
                    <a:pt x="31" y="157"/>
                    <a:pt x="1" y="217"/>
                    <a:pt x="1" y="217"/>
                  </a:cubicBezTo>
                  <a:cubicBezTo>
                    <a:pt x="4" y="221"/>
                    <a:pt x="10" y="222"/>
                    <a:pt x="18" y="222"/>
                  </a:cubicBezTo>
                  <a:cubicBezTo>
                    <a:pt x="66" y="222"/>
                    <a:pt x="192" y="170"/>
                    <a:pt x="358" y="170"/>
                  </a:cubicBezTo>
                  <a:cubicBezTo>
                    <a:pt x="408" y="170"/>
                    <a:pt x="461" y="174"/>
                    <a:pt x="517" y="187"/>
                  </a:cubicBezTo>
                  <a:cubicBezTo>
                    <a:pt x="766" y="215"/>
                    <a:pt x="940" y="343"/>
                    <a:pt x="992" y="343"/>
                  </a:cubicBezTo>
                  <a:cubicBezTo>
                    <a:pt x="997" y="343"/>
                    <a:pt x="1001" y="342"/>
                    <a:pt x="1004" y="339"/>
                  </a:cubicBezTo>
                  <a:cubicBezTo>
                    <a:pt x="1065" y="308"/>
                    <a:pt x="1004" y="278"/>
                    <a:pt x="943" y="187"/>
                  </a:cubicBezTo>
                  <a:cubicBezTo>
                    <a:pt x="801" y="63"/>
                    <a:pt x="639" y="1"/>
                    <a:pt x="4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3"/>
            <p:cNvSpPr/>
            <p:nvPr/>
          </p:nvSpPr>
          <p:spPr>
            <a:xfrm>
              <a:off x="1206400" y="3269225"/>
              <a:ext cx="18850" cy="14625"/>
            </a:xfrm>
            <a:custGeom>
              <a:avLst/>
              <a:gdLst/>
              <a:ahLst/>
              <a:cxnLst/>
              <a:rect l="l" t="t" r="r" b="b"/>
              <a:pathLst>
                <a:path w="754" h="585" extrusionOk="0">
                  <a:moveTo>
                    <a:pt x="352" y="1"/>
                  </a:moveTo>
                  <a:cubicBezTo>
                    <a:pt x="269" y="1"/>
                    <a:pt x="194" y="31"/>
                    <a:pt x="145" y="96"/>
                  </a:cubicBezTo>
                  <a:cubicBezTo>
                    <a:pt x="0" y="299"/>
                    <a:pt x="132" y="585"/>
                    <a:pt x="381" y="585"/>
                  </a:cubicBezTo>
                  <a:cubicBezTo>
                    <a:pt x="393" y="585"/>
                    <a:pt x="406" y="584"/>
                    <a:pt x="419" y="582"/>
                  </a:cubicBezTo>
                  <a:cubicBezTo>
                    <a:pt x="662" y="552"/>
                    <a:pt x="753" y="218"/>
                    <a:pt x="571" y="66"/>
                  </a:cubicBezTo>
                  <a:cubicBezTo>
                    <a:pt x="500" y="23"/>
                    <a:pt x="423" y="1"/>
                    <a:pt x="35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3"/>
            <p:cNvSpPr/>
            <p:nvPr/>
          </p:nvSpPr>
          <p:spPr>
            <a:xfrm>
              <a:off x="1199375" y="3262400"/>
              <a:ext cx="25100" cy="8800"/>
            </a:xfrm>
            <a:custGeom>
              <a:avLst/>
              <a:gdLst/>
              <a:ahLst/>
              <a:cxnLst/>
              <a:rect l="l" t="t" r="r" b="b"/>
              <a:pathLst>
                <a:path w="1004" h="352" extrusionOk="0">
                  <a:moveTo>
                    <a:pt x="483" y="1"/>
                  </a:moveTo>
                  <a:cubicBezTo>
                    <a:pt x="361" y="1"/>
                    <a:pt x="236" y="32"/>
                    <a:pt x="122" y="96"/>
                  </a:cubicBezTo>
                  <a:cubicBezTo>
                    <a:pt x="31" y="156"/>
                    <a:pt x="1" y="217"/>
                    <a:pt x="1" y="217"/>
                  </a:cubicBezTo>
                  <a:cubicBezTo>
                    <a:pt x="5" y="222"/>
                    <a:pt x="13" y="223"/>
                    <a:pt x="25" y="223"/>
                  </a:cubicBezTo>
                  <a:cubicBezTo>
                    <a:pt x="83" y="223"/>
                    <a:pt x="222" y="180"/>
                    <a:pt x="401" y="180"/>
                  </a:cubicBezTo>
                  <a:cubicBezTo>
                    <a:pt x="438" y="180"/>
                    <a:pt x="477" y="182"/>
                    <a:pt x="517" y="187"/>
                  </a:cubicBezTo>
                  <a:cubicBezTo>
                    <a:pt x="752" y="213"/>
                    <a:pt x="920" y="351"/>
                    <a:pt x="982" y="351"/>
                  </a:cubicBezTo>
                  <a:cubicBezTo>
                    <a:pt x="992" y="351"/>
                    <a:pt x="999" y="347"/>
                    <a:pt x="1004" y="339"/>
                  </a:cubicBezTo>
                  <a:cubicBezTo>
                    <a:pt x="1004" y="339"/>
                    <a:pt x="1004" y="278"/>
                    <a:pt x="943" y="187"/>
                  </a:cubicBezTo>
                  <a:cubicBezTo>
                    <a:pt x="819" y="63"/>
                    <a:pt x="653" y="1"/>
                    <a:pt x="48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1245725" y="3270850"/>
              <a:ext cx="19025" cy="61575"/>
            </a:xfrm>
            <a:custGeom>
              <a:avLst/>
              <a:gdLst/>
              <a:ahLst/>
              <a:cxnLst/>
              <a:rect l="l" t="t" r="r" b="b"/>
              <a:pathLst>
                <a:path w="761" h="2463" extrusionOk="0">
                  <a:moveTo>
                    <a:pt x="122" y="1"/>
                  </a:moveTo>
                  <a:lnTo>
                    <a:pt x="122" y="1"/>
                  </a:lnTo>
                  <a:cubicBezTo>
                    <a:pt x="183" y="517"/>
                    <a:pt x="274" y="1004"/>
                    <a:pt x="426" y="1520"/>
                  </a:cubicBezTo>
                  <a:cubicBezTo>
                    <a:pt x="487" y="1703"/>
                    <a:pt x="517" y="1916"/>
                    <a:pt x="578" y="2098"/>
                  </a:cubicBezTo>
                  <a:cubicBezTo>
                    <a:pt x="609" y="2159"/>
                    <a:pt x="609" y="2250"/>
                    <a:pt x="609" y="2311"/>
                  </a:cubicBezTo>
                  <a:cubicBezTo>
                    <a:pt x="609" y="2341"/>
                    <a:pt x="548" y="2341"/>
                    <a:pt x="457" y="2341"/>
                  </a:cubicBezTo>
                  <a:cubicBezTo>
                    <a:pt x="305" y="2341"/>
                    <a:pt x="153" y="2341"/>
                    <a:pt x="1" y="2402"/>
                  </a:cubicBezTo>
                  <a:cubicBezTo>
                    <a:pt x="153" y="2432"/>
                    <a:pt x="305" y="2463"/>
                    <a:pt x="457" y="2463"/>
                  </a:cubicBezTo>
                  <a:lnTo>
                    <a:pt x="578" y="2463"/>
                  </a:lnTo>
                  <a:cubicBezTo>
                    <a:pt x="639" y="2463"/>
                    <a:pt x="700" y="2402"/>
                    <a:pt x="730" y="2372"/>
                  </a:cubicBezTo>
                  <a:cubicBezTo>
                    <a:pt x="761" y="2250"/>
                    <a:pt x="761" y="2159"/>
                    <a:pt x="730" y="2068"/>
                  </a:cubicBezTo>
                  <a:cubicBezTo>
                    <a:pt x="669" y="1855"/>
                    <a:pt x="639" y="1672"/>
                    <a:pt x="578" y="1460"/>
                  </a:cubicBezTo>
                  <a:cubicBezTo>
                    <a:pt x="487" y="973"/>
                    <a:pt x="335" y="457"/>
                    <a:pt x="12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1218375" y="3335225"/>
              <a:ext cx="37250" cy="21825"/>
            </a:xfrm>
            <a:custGeom>
              <a:avLst/>
              <a:gdLst/>
              <a:ahLst/>
              <a:cxnLst/>
              <a:rect l="l" t="t" r="r" b="b"/>
              <a:pathLst>
                <a:path w="1490" h="873" extrusionOk="0">
                  <a:moveTo>
                    <a:pt x="147" y="1"/>
                  </a:moveTo>
                  <a:cubicBezTo>
                    <a:pt x="141" y="1"/>
                    <a:pt x="152" y="13"/>
                    <a:pt x="183" y="40"/>
                  </a:cubicBezTo>
                  <a:cubicBezTo>
                    <a:pt x="183" y="40"/>
                    <a:pt x="0" y="496"/>
                    <a:pt x="578" y="800"/>
                  </a:cubicBezTo>
                  <a:cubicBezTo>
                    <a:pt x="677" y="849"/>
                    <a:pt x="786" y="873"/>
                    <a:pt x="895" y="873"/>
                  </a:cubicBezTo>
                  <a:cubicBezTo>
                    <a:pt x="1120" y="873"/>
                    <a:pt x="1346" y="771"/>
                    <a:pt x="1490" y="587"/>
                  </a:cubicBezTo>
                  <a:cubicBezTo>
                    <a:pt x="1012" y="560"/>
                    <a:pt x="187" y="1"/>
                    <a:pt x="1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1178850" y="3390150"/>
              <a:ext cx="62350" cy="38025"/>
            </a:xfrm>
            <a:custGeom>
              <a:avLst/>
              <a:gdLst/>
              <a:ahLst/>
              <a:cxnLst/>
              <a:rect l="l" t="t" r="r" b="b"/>
              <a:pathLst>
                <a:path w="2494" h="1521" extrusionOk="0">
                  <a:moveTo>
                    <a:pt x="1" y="1"/>
                  </a:moveTo>
                  <a:cubicBezTo>
                    <a:pt x="1" y="1"/>
                    <a:pt x="457" y="1490"/>
                    <a:pt x="2463" y="1521"/>
                  </a:cubicBezTo>
                  <a:lnTo>
                    <a:pt x="2493" y="1034"/>
                  </a:lnTo>
                  <a:lnTo>
                    <a:pt x="2493" y="1004"/>
                  </a:lnTo>
                  <a:cubicBezTo>
                    <a:pt x="1581" y="913"/>
                    <a:pt x="700" y="578"/>
                    <a:pt x="1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1098300" y="3107175"/>
              <a:ext cx="224750" cy="191825"/>
            </a:xfrm>
            <a:custGeom>
              <a:avLst/>
              <a:gdLst/>
              <a:ahLst/>
              <a:cxnLst/>
              <a:rect l="l" t="t" r="r" b="b"/>
              <a:pathLst>
                <a:path w="8990" h="7673" extrusionOk="0">
                  <a:moveTo>
                    <a:pt x="7750" y="0"/>
                  </a:moveTo>
                  <a:cubicBezTo>
                    <a:pt x="7630" y="0"/>
                    <a:pt x="7509" y="25"/>
                    <a:pt x="7387" y="73"/>
                  </a:cubicBezTo>
                  <a:cubicBezTo>
                    <a:pt x="6962" y="256"/>
                    <a:pt x="6597" y="590"/>
                    <a:pt x="6171" y="712"/>
                  </a:cubicBezTo>
                  <a:cubicBezTo>
                    <a:pt x="5920" y="762"/>
                    <a:pt x="5660" y="785"/>
                    <a:pt x="5401" y="785"/>
                  </a:cubicBezTo>
                  <a:cubicBezTo>
                    <a:pt x="5189" y="785"/>
                    <a:pt x="4978" y="769"/>
                    <a:pt x="4773" y="742"/>
                  </a:cubicBezTo>
                  <a:cubicBezTo>
                    <a:pt x="4256" y="742"/>
                    <a:pt x="3740" y="864"/>
                    <a:pt x="3314" y="1168"/>
                  </a:cubicBezTo>
                  <a:cubicBezTo>
                    <a:pt x="2889" y="1472"/>
                    <a:pt x="2615" y="1958"/>
                    <a:pt x="2615" y="2475"/>
                  </a:cubicBezTo>
                  <a:cubicBezTo>
                    <a:pt x="2350" y="2438"/>
                    <a:pt x="2074" y="2407"/>
                    <a:pt x="1807" y="2407"/>
                  </a:cubicBezTo>
                  <a:cubicBezTo>
                    <a:pt x="1401" y="2407"/>
                    <a:pt x="1012" y="2480"/>
                    <a:pt x="700" y="2718"/>
                  </a:cubicBezTo>
                  <a:cubicBezTo>
                    <a:pt x="274" y="3083"/>
                    <a:pt x="1" y="3599"/>
                    <a:pt x="1" y="4177"/>
                  </a:cubicBezTo>
                  <a:cubicBezTo>
                    <a:pt x="31" y="4724"/>
                    <a:pt x="123" y="5271"/>
                    <a:pt x="305" y="5788"/>
                  </a:cubicBezTo>
                  <a:cubicBezTo>
                    <a:pt x="335" y="5818"/>
                    <a:pt x="335" y="5849"/>
                    <a:pt x="335" y="5879"/>
                  </a:cubicBezTo>
                  <a:lnTo>
                    <a:pt x="791" y="5879"/>
                  </a:lnTo>
                  <a:lnTo>
                    <a:pt x="1034" y="7672"/>
                  </a:lnTo>
                  <a:lnTo>
                    <a:pt x="1551" y="7672"/>
                  </a:lnTo>
                  <a:lnTo>
                    <a:pt x="1642" y="4694"/>
                  </a:lnTo>
                  <a:cubicBezTo>
                    <a:pt x="1642" y="4694"/>
                    <a:pt x="1615" y="3586"/>
                    <a:pt x="2503" y="3586"/>
                  </a:cubicBezTo>
                  <a:cubicBezTo>
                    <a:pt x="2557" y="3586"/>
                    <a:pt x="2615" y="3591"/>
                    <a:pt x="2676" y="3599"/>
                  </a:cubicBezTo>
                  <a:cubicBezTo>
                    <a:pt x="3688" y="3740"/>
                    <a:pt x="4960" y="4869"/>
                    <a:pt x="6830" y="4869"/>
                  </a:cubicBezTo>
                  <a:cubicBezTo>
                    <a:pt x="6981" y="4869"/>
                    <a:pt x="7136" y="4861"/>
                    <a:pt x="7296" y="4846"/>
                  </a:cubicBezTo>
                  <a:cubicBezTo>
                    <a:pt x="7630" y="4846"/>
                    <a:pt x="7995" y="4754"/>
                    <a:pt x="8299" y="4602"/>
                  </a:cubicBezTo>
                  <a:cubicBezTo>
                    <a:pt x="8299" y="4602"/>
                    <a:pt x="8329" y="4572"/>
                    <a:pt x="8329" y="4572"/>
                  </a:cubicBezTo>
                  <a:cubicBezTo>
                    <a:pt x="8603" y="4390"/>
                    <a:pt x="8785" y="4086"/>
                    <a:pt x="8785" y="3751"/>
                  </a:cubicBezTo>
                  <a:cubicBezTo>
                    <a:pt x="8758" y="3421"/>
                    <a:pt x="8506" y="3166"/>
                    <a:pt x="8188" y="3143"/>
                  </a:cubicBezTo>
                  <a:lnTo>
                    <a:pt x="8188" y="3143"/>
                  </a:lnTo>
                  <a:cubicBezTo>
                    <a:pt x="8653" y="3109"/>
                    <a:pt x="8990" y="2655"/>
                    <a:pt x="8876" y="2201"/>
                  </a:cubicBezTo>
                  <a:cubicBezTo>
                    <a:pt x="8789" y="1829"/>
                    <a:pt x="8465" y="1614"/>
                    <a:pt x="8131" y="1614"/>
                  </a:cubicBezTo>
                  <a:cubicBezTo>
                    <a:pt x="8002" y="1614"/>
                    <a:pt x="7871" y="1647"/>
                    <a:pt x="7752" y="1715"/>
                  </a:cubicBezTo>
                  <a:cubicBezTo>
                    <a:pt x="7995" y="1532"/>
                    <a:pt x="8208" y="1320"/>
                    <a:pt x="8360" y="1046"/>
                  </a:cubicBezTo>
                  <a:cubicBezTo>
                    <a:pt x="8512" y="742"/>
                    <a:pt x="8481" y="408"/>
                    <a:pt x="8269" y="165"/>
                  </a:cubicBezTo>
                  <a:cubicBezTo>
                    <a:pt x="8104" y="55"/>
                    <a:pt x="7929" y="0"/>
                    <a:pt x="775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1092225" y="3268250"/>
              <a:ext cx="19800" cy="37150"/>
            </a:xfrm>
            <a:custGeom>
              <a:avLst/>
              <a:gdLst/>
              <a:ahLst/>
              <a:cxnLst/>
              <a:rect l="l" t="t" r="r" b="b"/>
              <a:pathLst>
                <a:path w="792" h="1486" extrusionOk="0">
                  <a:moveTo>
                    <a:pt x="449" y="1"/>
                  </a:moveTo>
                  <a:cubicBezTo>
                    <a:pt x="432" y="1"/>
                    <a:pt x="414" y="5"/>
                    <a:pt x="396" y="14"/>
                  </a:cubicBezTo>
                  <a:cubicBezTo>
                    <a:pt x="244" y="44"/>
                    <a:pt x="122" y="135"/>
                    <a:pt x="92" y="287"/>
                  </a:cubicBezTo>
                  <a:cubicBezTo>
                    <a:pt x="31" y="439"/>
                    <a:pt x="1" y="591"/>
                    <a:pt x="1" y="773"/>
                  </a:cubicBezTo>
                  <a:cubicBezTo>
                    <a:pt x="1" y="1077"/>
                    <a:pt x="183" y="1351"/>
                    <a:pt x="457" y="1473"/>
                  </a:cubicBezTo>
                  <a:cubicBezTo>
                    <a:pt x="483" y="1481"/>
                    <a:pt x="510" y="1485"/>
                    <a:pt x="537" y="1485"/>
                  </a:cubicBezTo>
                  <a:cubicBezTo>
                    <a:pt x="601" y="1485"/>
                    <a:pt x="666" y="1464"/>
                    <a:pt x="730" y="1442"/>
                  </a:cubicBezTo>
                  <a:cubicBezTo>
                    <a:pt x="790" y="1383"/>
                    <a:pt x="791" y="1352"/>
                    <a:pt x="791" y="1351"/>
                  </a:cubicBezTo>
                  <a:lnTo>
                    <a:pt x="791" y="1351"/>
                  </a:lnTo>
                  <a:cubicBezTo>
                    <a:pt x="791" y="1352"/>
                    <a:pt x="790" y="1382"/>
                    <a:pt x="730" y="1412"/>
                  </a:cubicBezTo>
                  <a:cubicBezTo>
                    <a:pt x="700" y="1427"/>
                    <a:pt x="662" y="1435"/>
                    <a:pt x="624" y="1435"/>
                  </a:cubicBezTo>
                  <a:cubicBezTo>
                    <a:pt x="586" y="1435"/>
                    <a:pt x="548" y="1427"/>
                    <a:pt x="517" y="1412"/>
                  </a:cubicBezTo>
                  <a:cubicBezTo>
                    <a:pt x="274" y="1260"/>
                    <a:pt x="153" y="1017"/>
                    <a:pt x="153" y="743"/>
                  </a:cubicBezTo>
                  <a:cubicBezTo>
                    <a:pt x="122" y="591"/>
                    <a:pt x="153" y="469"/>
                    <a:pt x="214" y="317"/>
                  </a:cubicBezTo>
                  <a:cubicBezTo>
                    <a:pt x="244" y="226"/>
                    <a:pt x="305" y="135"/>
                    <a:pt x="426" y="74"/>
                  </a:cubicBezTo>
                  <a:cubicBezTo>
                    <a:pt x="487" y="74"/>
                    <a:pt x="578" y="105"/>
                    <a:pt x="609" y="165"/>
                  </a:cubicBezTo>
                  <a:cubicBezTo>
                    <a:pt x="639" y="226"/>
                    <a:pt x="609" y="257"/>
                    <a:pt x="639" y="257"/>
                  </a:cubicBezTo>
                  <a:cubicBezTo>
                    <a:pt x="639" y="257"/>
                    <a:pt x="669" y="226"/>
                    <a:pt x="639" y="135"/>
                  </a:cubicBezTo>
                  <a:cubicBezTo>
                    <a:pt x="609" y="105"/>
                    <a:pt x="578" y="74"/>
                    <a:pt x="548" y="44"/>
                  </a:cubicBezTo>
                  <a:cubicBezTo>
                    <a:pt x="526" y="22"/>
                    <a:pt x="490" y="1"/>
                    <a:pt x="449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1248775" y="2934225"/>
              <a:ext cx="267500" cy="626975"/>
            </a:xfrm>
            <a:custGeom>
              <a:avLst/>
              <a:gdLst/>
              <a:ahLst/>
              <a:cxnLst/>
              <a:rect l="l" t="t" r="r" b="b"/>
              <a:pathLst>
                <a:path w="10700" h="25079" extrusionOk="0">
                  <a:moveTo>
                    <a:pt x="4803" y="0"/>
                  </a:moveTo>
                  <a:lnTo>
                    <a:pt x="4043" y="943"/>
                  </a:lnTo>
                  <a:cubicBezTo>
                    <a:pt x="0" y="5988"/>
                    <a:pt x="1429" y="16080"/>
                    <a:pt x="2219" y="20122"/>
                  </a:cubicBezTo>
                  <a:lnTo>
                    <a:pt x="2645" y="22341"/>
                  </a:lnTo>
                  <a:cubicBezTo>
                    <a:pt x="2645" y="22341"/>
                    <a:pt x="2979" y="24773"/>
                    <a:pt x="3313" y="24894"/>
                  </a:cubicBezTo>
                  <a:cubicBezTo>
                    <a:pt x="3366" y="24921"/>
                    <a:pt x="3415" y="24931"/>
                    <a:pt x="3459" y="24931"/>
                  </a:cubicBezTo>
                  <a:cubicBezTo>
                    <a:pt x="3675" y="24931"/>
                    <a:pt x="3800" y="24682"/>
                    <a:pt x="3800" y="24682"/>
                  </a:cubicBezTo>
                  <a:cubicBezTo>
                    <a:pt x="3800" y="24682"/>
                    <a:pt x="4111" y="25078"/>
                    <a:pt x="4379" y="25078"/>
                  </a:cubicBezTo>
                  <a:cubicBezTo>
                    <a:pt x="4389" y="25078"/>
                    <a:pt x="4398" y="25078"/>
                    <a:pt x="4408" y="25077"/>
                  </a:cubicBezTo>
                  <a:cubicBezTo>
                    <a:pt x="4772" y="25016"/>
                    <a:pt x="4924" y="24378"/>
                    <a:pt x="4924" y="24378"/>
                  </a:cubicBezTo>
                  <a:cubicBezTo>
                    <a:pt x="4924" y="24378"/>
                    <a:pt x="5259" y="24894"/>
                    <a:pt x="5563" y="24894"/>
                  </a:cubicBezTo>
                  <a:cubicBezTo>
                    <a:pt x="5927" y="24894"/>
                    <a:pt x="6019" y="24287"/>
                    <a:pt x="6019" y="24287"/>
                  </a:cubicBezTo>
                  <a:cubicBezTo>
                    <a:pt x="6201" y="24590"/>
                    <a:pt x="6535" y="24803"/>
                    <a:pt x="6900" y="24803"/>
                  </a:cubicBezTo>
                  <a:cubicBezTo>
                    <a:pt x="7143" y="24773"/>
                    <a:pt x="7356" y="24590"/>
                    <a:pt x="7417" y="24347"/>
                  </a:cubicBezTo>
                  <a:cubicBezTo>
                    <a:pt x="7417" y="24347"/>
                    <a:pt x="6900" y="22068"/>
                    <a:pt x="7204" y="21855"/>
                  </a:cubicBezTo>
                  <a:cubicBezTo>
                    <a:pt x="7271" y="21802"/>
                    <a:pt x="7344" y="21780"/>
                    <a:pt x="7421" y="21780"/>
                  </a:cubicBezTo>
                  <a:cubicBezTo>
                    <a:pt x="7694" y="21780"/>
                    <a:pt x="8004" y="22051"/>
                    <a:pt x="8146" y="22098"/>
                  </a:cubicBezTo>
                  <a:cubicBezTo>
                    <a:pt x="8306" y="22166"/>
                    <a:pt x="8996" y="22457"/>
                    <a:pt x="9574" y="22457"/>
                  </a:cubicBezTo>
                  <a:cubicBezTo>
                    <a:pt x="9767" y="22457"/>
                    <a:pt x="9947" y="22425"/>
                    <a:pt x="10092" y="22341"/>
                  </a:cubicBezTo>
                  <a:cubicBezTo>
                    <a:pt x="10700" y="22037"/>
                    <a:pt x="9697" y="21916"/>
                    <a:pt x="8937" y="21460"/>
                  </a:cubicBezTo>
                  <a:cubicBezTo>
                    <a:pt x="8177" y="20973"/>
                    <a:pt x="7234" y="20335"/>
                    <a:pt x="7174" y="19940"/>
                  </a:cubicBezTo>
                  <a:lnTo>
                    <a:pt x="7052" y="19271"/>
                  </a:lnTo>
                  <a:cubicBezTo>
                    <a:pt x="6657" y="16627"/>
                    <a:pt x="6353" y="10487"/>
                    <a:pt x="6809" y="6900"/>
                  </a:cubicBezTo>
                  <a:cubicBezTo>
                    <a:pt x="6870" y="6505"/>
                    <a:pt x="8116" y="5077"/>
                    <a:pt x="9545" y="3526"/>
                  </a:cubicBezTo>
                  <a:lnTo>
                    <a:pt x="4803" y="0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정리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59DD6-41F2-5756-8F4B-46677411A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893" y="1992584"/>
            <a:ext cx="2850777" cy="140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E7D481F-B19F-6C5C-AEC3-ED327C7CC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554" y="1980968"/>
            <a:ext cx="2851200" cy="201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782D28E-91ED-DB8D-0622-8028CF17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328" y="1910435"/>
            <a:ext cx="2851200" cy="215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77;p44">
            <a:extLst>
              <a:ext uri="{FF2B5EF4-FFF2-40B4-BE49-F238E27FC236}">
                <a16:creationId xmlns:a16="http://schemas.microsoft.com/office/drawing/2014/main" id="{1748FAB4-F5AA-5CA1-7DE9-9635E88C2A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5636" y="1478280"/>
            <a:ext cx="8331676" cy="634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buClr>
                <a:schemeClr val="dk1"/>
              </a:buClr>
              <a:buSzPts val="1100"/>
              <a:buNone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for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	while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	do-while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</a:t>
            </a: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049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5"/>
          <p:cNvSpPr txBox="1">
            <a:spLocks noGrp="1"/>
          </p:cNvSpPr>
          <p:nvPr>
            <p:ph type="title"/>
          </p:nvPr>
        </p:nvSpPr>
        <p:spPr>
          <a:xfrm>
            <a:off x="2414850" y="1636400"/>
            <a:ext cx="43143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</a:t>
            </a:r>
            <a:endParaRPr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ACD431-D1B0-FE47-6769-8B6CD90B56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48"/>
          <p:cNvSpPr txBox="1">
            <a:spLocks noGrp="1"/>
          </p:cNvSpPr>
          <p:nvPr>
            <p:ph type="title"/>
          </p:nvPr>
        </p:nvSpPr>
        <p:spPr>
          <a:xfrm>
            <a:off x="1623508" y="1960080"/>
            <a:ext cx="570693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altLang="ko-KR" sz="4400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01 </a:t>
            </a:r>
            <a:r>
              <a:rPr lang="ko-KR" altLang="en-US" sz="4400" dirty="0" err="1">
                <a:latin typeface="강한공군체 Bold" panose="020B0800000101010101" pitchFamily="34" charset="-127"/>
                <a:ea typeface="강한공군체 Bold" panose="020B0800000101010101" pitchFamily="34" charset="-127"/>
              </a:rPr>
              <a:t>반복문</a:t>
            </a:r>
            <a:endParaRPr lang="ko-KR" altLang="en-US" sz="4400" dirty="0">
              <a:latin typeface="강한공군체 Bold" panose="020B0800000101010101" pitchFamily="34" charset="-127"/>
              <a:ea typeface="강한공군체 Bold" panose="020B0800000101010101" pitchFamily="34" charset="-127"/>
            </a:endParaRPr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E248ED40-D494-C03B-C88A-A5E6F8F515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59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Google Shape;3585;p7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solidFill>
                  <a:schemeClr val="accent3"/>
                </a:solidFill>
                <a:latin typeface="강한공군체 Bold" panose="020B0800000101010101" pitchFamily="50" charset="-127"/>
                <a:ea typeface="강한공군체 Bold" panose="020B0800000101010101" pitchFamily="50" charset="-127"/>
              </a:rPr>
              <a:t>목차</a:t>
            </a:r>
            <a:endParaRPr sz="3600" dirty="0">
              <a:solidFill>
                <a:schemeClr val="accent3"/>
              </a:solidFill>
              <a:latin typeface="강한공군체 Bold" panose="020B0800000101010101" pitchFamily="50" charset="-127"/>
              <a:ea typeface="강한공군체 Bold" panose="020B0800000101010101" pitchFamily="50" charset="-127"/>
            </a:endParaRPr>
          </a:p>
        </p:txBody>
      </p:sp>
      <p:sp>
        <p:nvSpPr>
          <p:cNvPr id="3" name="Google Shape;3587;p77">
            <a:extLst>
              <a:ext uri="{FF2B5EF4-FFF2-40B4-BE49-F238E27FC236}">
                <a16:creationId xmlns:a16="http://schemas.microsoft.com/office/drawing/2014/main" id="{B68419B7-142E-7CD1-E789-AB557F08E1AD}"/>
              </a:ext>
            </a:extLst>
          </p:cNvPr>
          <p:cNvSpPr txBox="1">
            <a:spLocks/>
          </p:cNvSpPr>
          <p:nvPr/>
        </p:nvSpPr>
        <p:spPr>
          <a:xfrm>
            <a:off x="1201500" y="1418114"/>
            <a:ext cx="4916912" cy="29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 sz="14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이번 주차 </a:t>
            </a:r>
            <a:r>
              <a:rPr lang="ko-KR" altLang="en-US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튜터링을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 하기에 앞서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</a:pPr>
            <a:r>
              <a:rPr lang="ko-KR" altLang="en-US" dirty="0" err="1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반복문이란</a:t>
            </a: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?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for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문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while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문</a:t>
            </a: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r>
              <a:rPr lang="en-US" altLang="ko-KR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do-while</a:t>
            </a:r>
            <a:r>
              <a:rPr lang="ko-KR" altLang="en-US" dirty="0">
                <a:solidFill>
                  <a:schemeClr val="accent3"/>
                </a:solidFill>
                <a:uFill>
                  <a:noFill/>
                </a:uFill>
                <a:latin typeface="바른공군체 Medium" panose="020B0600000101010101" pitchFamily="50" charset="-127"/>
                <a:ea typeface="바른공군체 Medium" panose="020B0600000101010101" pitchFamily="50" charset="-127"/>
              </a:rPr>
              <a:t>문</a:t>
            </a:r>
          </a:p>
          <a:p>
            <a:pPr indent="-304800">
              <a:lnSpc>
                <a:spcPct val="115000"/>
              </a:lnSpc>
              <a:buClr>
                <a:schemeClr val="accent3"/>
              </a:buClr>
              <a:buSzPts val="1200"/>
            </a:pPr>
            <a:endParaRPr lang="en-US" altLang="ko-KR" dirty="0">
              <a:solidFill>
                <a:schemeClr val="accent3"/>
              </a:solidFill>
              <a:uFill>
                <a:noFill/>
              </a:uFill>
              <a:latin typeface="바른공군체 Medium" panose="020B0600000101010101" pitchFamily="50" charset="-127"/>
              <a:ea typeface="바른공군체 Medium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이번 주차 </a:t>
            </a: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튜터링을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 하기에 앞서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이번 주차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튜터링은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개념을 듣고 이해를 하는 것 보다는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본인이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직접 코딩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 해서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사용법을 </a:t>
            </a:r>
            <a:r>
              <a:rPr lang="ko-KR" altLang="en-US" sz="2000" b="1" dirty="0" err="1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익히는게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중요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합니다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개념 설명은 형식상으로만 빠르게 할 테니 </a:t>
            </a:r>
            <a:b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사용법을 익히는 거에 포커스를 맞추어서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튜터링을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해주세요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341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err="1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반복문이란</a:t>
            </a: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?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10" name="Google Shape;877;p44">
            <a:extLst>
              <a:ext uri="{FF2B5EF4-FFF2-40B4-BE49-F238E27FC236}">
                <a16:creationId xmlns:a16="http://schemas.microsoft.com/office/drawing/2014/main" id="{DD80CE8C-0C14-847A-18F8-E86AE313863B}"/>
              </a:ext>
            </a:extLst>
          </p:cNvPr>
          <p:cNvSpPr txBox="1">
            <a:spLocks/>
          </p:cNvSpPr>
          <p:nvPr/>
        </p:nvSpPr>
        <p:spPr>
          <a:xfrm>
            <a:off x="685800" y="1478279"/>
            <a:ext cx="7772400" cy="3220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12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●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○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Char char="■"/>
              <a:defRPr sz="2800" b="0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반복문이란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프로그램 내에서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똑같은 명령을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일정 횟수만큼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반복하여 수행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하도록 제어하는 명령문이다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C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언어에서 사용되는 반복문은 다음과 같다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for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while</a:t>
            </a:r>
          </a:p>
          <a:p>
            <a:pPr marL="1200150" lvl="2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do-while</a:t>
            </a:r>
          </a:p>
        </p:txBody>
      </p:sp>
    </p:spTree>
    <p:extLst>
      <p:ext uri="{BB962C8B-B14F-4D97-AF65-F5344CB8AC3E}">
        <p14:creationId xmlns:p14="http://schemas.microsoft.com/office/powerpoint/2010/main" val="267503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for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801415" cy="3665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for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문은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반복횟수를 명확히 알고 있을 때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주로 사용한다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for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문의 구성 요소는 다음과 같아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 err="1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초기식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어떤 값부터 시작할 것인가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?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조건식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어떤 조건에 따라 반복할 것인가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? 	            (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조건이 참인 동안 반복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ko-KR" altLang="en-US" sz="1800" b="1" dirty="0" err="1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변화식</a:t>
            </a:r>
            <a:r>
              <a:rPr lang="en-US" altLang="ko-KR" sz="8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(</a:t>
            </a:r>
            <a:r>
              <a:rPr lang="ko-KR" altLang="en-US" sz="800" b="1" dirty="0" err="1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증감식</a:t>
            </a:r>
            <a:r>
              <a:rPr lang="en-US" altLang="ko-KR" sz="8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: 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어떻게 변화시킬 것인가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?</a:t>
            </a:r>
            <a:b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</a:b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		   (</a:t>
            </a:r>
            <a:r>
              <a:rPr lang="ko-KR" altLang="en-US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증가 혹은 감소</a:t>
            </a:r>
            <a:r>
              <a:rPr lang="en-US" altLang="ko-KR" sz="16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)</a:t>
            </a:r>
            <a:endParaRPr lang="ko-KR" altLang="en-US" sz="16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B4E618B-0362-F88A-4887-AE1770949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70" y="1930107"/>
            <a:ext cx="3866030" cy="1910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572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for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3" y="1478280"/>
            <a:ext cx="4801415" cy="3665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for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문은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상황에 따라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초기화식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조건식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증감식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80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실행문의 블록 등의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여러가지 코드를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생략할 수도 있다</a:t>
            </a:r>
            <a:r>
              <a:rPr lang="en-US" altLang="ko-KR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600" b="1" dirty="0">
              <a:solidFill>
                <a:srgbClr val="080808"/>
              </a:solidFill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4" name="그림 3" descr="텍스트, 스크린샷, 멀티미디어, 소프트웨어이(가) 표시된 사진&#10;&#10;자동 생성된 설명">
            <a:extLst>
              <a:ext uri="{FF2B5EF4-FFF2-40B4-BE49-F238E27FC236}">
                <a16:creationId xmlns:a16="http://schemas.microsoft.com/office/drawing/2014/main" id="{0049F3E6-0DF3-FECC-D120-AB782604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50" y="1239980"/>
            <a:ext cx="3205752" cy="361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while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4" y="1478280"/>
            <a:ext cx="4605618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while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문은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조건식이 </a:t>
            </a:r>
            <a:r>
              <a:rPr lang="en-US" altLang="ko-KR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true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일 경우에 계속해서 반복하는 문법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조건식에는 비교 또는 논리 연산식이 줄로 오는데 조건식이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false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가 되면 반복을 멈추고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while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문을 종료한다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endParaRPr lang="en-US" altLang="ko-KR" sz="18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while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문은 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for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문과 마찬가지로 </a:t>
            </a:r>
            <a:r>
              <a:rPr lang="ko-KR" altLang="en-US" sz="1800" dirty="0" err="1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초기식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조건식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,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변화식이 있다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6FE98B-DDA2-EAB6-FF7B-A91413FE2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" y="1516947"/>
            <a:ext cx="3866400" cy="273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199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4"/>
          <p:cNvSpPr txBox="1">
            <a:spLocks noGrp="1"/>
          </p:cNvSpPr>
          <p:nvPr>
            <p:ph type="title"/>
          </p:nvPr>
        </p:nvSpPr>
        <p:spPr>
          <a:xfrm>
            <a:off x="685800" y="445025"/>
            <a:ext cx="777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do-while</a:t>
            </a:r>
            <a:r>
              <a:rPr lang="ko-KR" altLang="en-US" sz="3600" dirty="0">
                <a:latin typeface="강한공군체 Medium" panose="020B0600000101010101" pitchFamily="34" charset="-127"/>
                <a:ea typeface="강한공군체 Medium" panose="020B0600000101010101" pitchFamily="34" charset="-127"/>
              </a:rPr>
              <a:t>문</a:t>
            </a:r>
            <a:endParaRPr sz="3600" dirty="0">
              <a:latin typeface="강한공군체 Medium" panose="020B0600000101010101" pitchFamily="34" charset="-127"/>
              <a:ea typeface="강한공군체 Medium" panose="020B0600000101010101" pitchFamily="34" charset="-127"/>
            </a:endParaRPr>
          </a:p>
        </p:txBody>
      </p:sp>
      <p:sp>
        <p:nvSpPr>
          <p:cNvPr id="2" name="Google Shape;877;p44">
            <a:extLst>
              <a:ext uri="{FF2B5EF4-FFF2-40B4-BE49-F238E27FC236}">
                <a16:creationId xmlns:a16="http://schemas.microsoft.com/office/drawing/2014/main" id="{5BA822E1-1B3F-0410-7A86-61AB9566BA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41694" y="1478280"/>
            <a:ext cx="4605618" cy="2814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l"/>
            </a:pP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do-while 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문은 </a:t>
            </a:r>
            <a:r>
              <a:rPr lang="ko-KR" altLang="en-US" sz="2000" b="1" dirty="0">
                <a:solidFill>
                  <a:srgbClr val="080808"/>
                </a:solidFill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먼저 한 번 코드를 실행한 후 조건 확인 및 반복</a:t>
            </a:r>
            <a:r>
              <a:rPr lang="ko-KR" altLang="en-US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을 하는 반복문이다</a:t>
            </a:r>
            <a:r>
              <a:rPr lang="en-US" altLang="ko-KR" sz="1800" dirty="0">
                <a:latin typeface="바른공군체 Medium" panose="020B0600000101010101" pitchFamily="34" charset="-127"/>
                <a:ea typeface="바른공군체 Medium" panose="020B0600000101010101" pitchFamily="34" charset="-127"/>
              </a:rPr>
              <a:t>.</a:t>
            </a:r>
            <a:endParaRPr lang="ko-KR" altLang="en-US" sz="1600" dirty="0">
              <a:latin typeface="바른공군체 Medium" panose="020B0600000101010101" pitchFamily="34" charset="-127"/>
              <a:ea typeface="바른공군체 Medium" panose="020B0600000101010101" pitchFamily="34" charset="-127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DC6A7EB-5DDB-F675-8B01-00DCE0EF2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00" y="1511351"/>
            <a:ext cx="3866400" cy="292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241849"/>
      </p:ext>
    </p:extLst>
  </p:cSld>
  <p:clrMapOvr>
    <a:masterClrMapping/>
  </p:clrMapOvr>
</p:sld>
</file>

<file path=ppt/theme/theme1.xml><?xml version="1.0" encoding="utf-8"?>
<a:theme xmlns:a="http://schemas.openxmlformats.org/drawingml/2006/main" name="Retato Slideshow by Slidesgo">
  <a:themeElements>
    <a:clrScheme name="Simple Light">
      <a:dk1>
        <a:srgbClr val="263238"/>
      </a:dk1>
      <a:lt1>
        <a:srgbClr val="FFFFFF"/>
      </a:lt1>
      <a:dk2>
        <a:srgbClr val="263238"/>
      </a:dk2>
      <a:lt2>
        <a:srgbClr val="EEEEEE"/>
      </a:lt2>
      <a:accent1>
        <a:srgbClr val="F5F5F5"/>
      </a:accent1>
      <a:accent2>
        <a:srgbClr val="407BFF"/>
      </a:accent2>
      <a:accent3>
        <a:srgbClr val="305DBF"/>
      </a:accent3>
      <a:accent4>
        <a:srgbClr val="455A64"/>
      </a:accent4>
      <a:accent5>
        <a:srgbClr val="E0E0E0"/>
      </a:accent5>
      <a:accent6>
        <a:srgbClr val="203E80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1808</TotalTime>
  <Words>236</Words>
  <Application>Microsoft Office PowerPoint</Application>
  <PresentationFormat>화면 슬라이드 쇼(16:9)</PresentationFormat>
  <Paragraphs>41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강한공군체 Bold</vt:lpstr>
      <vt:lpstr>강한공군체 Medium</vt:lpstr>
      <vt:lpstr>Arial</vt:lpstr>
      <vt:lpstr>바른공군체 Medium</vt:lpstr>
      <vt:lpstr>Fredoka One</vt:lpstr>
      <vt:lpstr>Wingdings</vt:lpstr>
      <vt:lpstr>Raleway</vt:lpstr>
      <vt:lpstr>Retato Slideshow by Slidesgo</vt:lpstr>
      <vt:lpstr>7주차 튜터링</vt:lpstr>
      <vt:lpstr>01 반복문</vt:lpstr>
      <vt:lpstr>목차</vt:lpstr>
      <vt:lpstr>이번 주차 튜터링을 하기에 앞서</vt:lpstr>
      <vt:lpstr>반복문이란?</vt:lpstr>
      <vt:lpstr>for문</vt:lpstr>
      <vt:lpstr>for문</vt:lpstr>
      <vt:lpstr>while문</vt:lpstr>
      <vt:lpstr>do-while문</vt:lpstr>
      <vt:lpstr>정리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기본 이론</dc:title>
  <cp:lastModifiedBy>이 대은</cp:lastModifiedBy>
  <cp:revision>13</cp:revision>
  <dcterms:modified xsi:type="dcterms:W3CDTF">2023-05-11T22:18:09Z</dcterms:modified>
</cp:coreProperties>
</file>