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310" r:id="rId3"/>
    <p:sldId id="290" r:id="rId4"/>
    <p:sldId id="316" r:id="rId5"/>
    <p:sldId id="343" r:id="rId6"/>
    <p:sldId id="347" r:id="rId7"/>
    <p:sldId id="258" r:id="rId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0"/>
    </p:embeddedFon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강한공군체 Bold" panose="020B0800000101010101" pitchFamily="50" charset="-127"/>
      <p:bold r:id="rId15"/>
    </p:embeddedFont>
    <p:embeddedFont>
      <p:font typeface="강한공군체 Medium" panose="020B0600000101010101" pitchFamily="50" charset="-127"/>
      <p:regular r:id="rId16"/>
    </p:embeddedFont>
    <p:embeddedFont>
      <p:font typeface="바른공군체 Medium" panose="020B0600000101010101" pitchFamily="50" charset="-12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63238"/>
    <a:srgbClr val="FF5050"/>
    <a:srgbClr val="305DBF"/>
    <a:srgbClr val="CCFFCC"/>
    <a:srgbClr val="FFCCCC"/>
    <a:srgbClr val="000000"/>
    <a:srgbClr val="FFCF98"/>
    <a:srgbClr val="232F35"/>
    <a:srgbClr val="3F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  <p1510:client id="{80D020D3-4E62-4FA3-9466-67A7A1E77F47}" v="8" dt="2023-05-10T12:22:55.708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 varScale="1">
        <p:scale>
          <a:sx n="142" d="100"/>
          <a:sy n="142" d="100"/>
        </p:scale>
        <p:origin x="822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80D020D3-4E62-4FA3-9466-67A7A1E77F47}"/>
    <pc:docChg chg="undo custSel addSld delSld modSld">
      <pc:chgData name="이 대은" userId="1ba6ee5b3b796c7a" providerId="LiveId" clId="{80D020D3-4E62-4FA3-9466-67A7A1E77F47}" dt="2023-05-10T14:05:13.839" v="1390"/>
      <pc:docMkLst>
        <pc:docMk/>
      </pc:docMkLst>
      <pc:sldChg chg="modSp mod">
        <pc:chgData name="이 대은" userId="1ba6ee5b3b796c7a" providerId="LiveId" clId="{80D020D3-4E62-4FA3-9466-67A7A1E77F47}" dt="2023-05-10T12:43:33.430" v="476" actId="20577"/>
        <pc:sldMkLst>
          <pc:docMk/>
          <pc:sldMk cId="0" sldId="290"/>
        </pc:sldMkLst>
        <pc:spChg chg="mod">
          <ac:chgData name="이 대은" userId="1ba6ee5b3b796c7a" providerId="LiveId" clId="{80D020D3-4E62-4FA3-9466-67A7A1E77F47}" dt="2023-05-10T12:43:33.430" v="476" actId="20577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80D020D3-4E62-4FA3-9466-67A7A1E77F47}" dt="2023-05-10T11:09:20.134" v="13"/>
        <pc:sldMkLst>
          <pc:docMk/>
          <pc:sldMk cId="1155596885" sldId="310"/>
        </pc:sldMkLst>
        <pc:spChg chg="mod">
          <ac:chgData name="이 대은" userId="1ba6ee5b3b796c7a" providerId="LiveId" clId="{80D020D3-4E62-4FA3-9466-67A7A1E77F47}" dt="2023-05-10T11:09:20.134" v="13"/>
          <ac:spMkLst>
            <pc:docMk/>
            <pc:sldMk cId="1155596885" sldId="310"/>
            <ac:spMk id="1036" creationId="{00000000-0000-0000-0000-000000000000}"/>
          </ac:spMkLst>
        </pc:spChg>
      </pc:sldChg>
      <pc:sldChg chg="modSp mod">
        <pc:chgData name="이 대은" userId="1ba6ee5b3b796c7a" providerId="LiveId" clId="{80D020D3-4E62-4FA3-9466-67A7A1E77F47}" dt="2023-05-10T14:05:13.839" v="1390"/>
        <pc:sldMkLst>
          <pc:docMk/>
          <pc:sldMk cId="2553416535" sldId="316"/>
        </pc:sldMkLst>
        <pc:spChg chg="mod">
          <ac:chgData name="이 대은" userId="1ba6ee5b3b796c7a" providerId="LiveId" clId="{80D020D3-4E62-4FA3-9466-67A7A1E77F47}" dt="2023-05-10T12:34:45.880" v="447" actId="113"/>
          <ac:spMkLst>
            <pc:docMk/>
            <pc:sldMk cId="2553416535" sldId="316"/>
            <ac:spMk id="10" creationId="{DD80CE8C-0C14-847A-18F8-E86AE313863B}"/>
          </ac:spMkLst>
        </pc:spChg>
        <pc:spChg chg="mod">
          <ac:chgData name="이 대은" userId="1ba6ee5b3b796c7a" providerId="LiveId" clId="{80D020D3-4E62-4FA3-9466-67A7A1E77F47}" dt="2023-05-10T14:05:13.839" v="1390"/>
          <ac:spMkLst>
            <pc:docMk/>
            <pc:sldMk cId="2553416535" sldId="316"/>
            <ac:spMk id="876" creationId="{00000000-0000-0000-0000-000000000000}"/>
          </ac:spMkLst>
        </pc:spChg>
      </pc:sldChg>
      <pc:sldChg chg="addSp delSp modSp mod">
        <pc:chgData name="이 대은" userId="1ba6ee5b3b796c7a" providerId="LiveId" clId="{80D020D3-4E62-4FA3-9466-67A7A1E77F47}" dt="2023-05-10T13:33:17.261" v="1024" actId="1076"/>
        <pc:sldMkLst>
          <pc:docMk/>
          <pc:sldMk cId="1735725286" sldId="343"/>
        </pc:sldMkLst>
        <pc:spChg chg="mod">
          <ac:chgData name="이 대은" userId="1ba6ee5b3b796c7a" providerId="LiveId" clId="{80D020D3-4E62-4FA3-9466-67A7A1E77F47}" dt="2023-05-10T13:30:28.450" v="1012" actId="14100"/>
          <ac:spMkLst>
            <pc:docMk/>
            <pc:sldMk cId="1735725286" sldId="343"/>
            <ac:spMk id="2" creationId="{5BA822E1-1B3F-0410-7A86-61AB9566BA0B}"/>
          </ac:spMkLst>
        </pc:spChg>
        <pc:spChg chg="mod">
          <ac:chgData name="이 대은" userId="1ba6ee5b3b796c7a" providerId="LiveId" clId="{80D020D3-4E62-4FA3-9466-67A7A1E77F47}" dt="2023-05-10T12:41:42.575" v="473" actId="20577"/>
          <ac:spMkLst>
            <pc:docMk/>
            <pc:sldMk cId="1735725286" sldId="343"/>
            <ac:spMk id="876" creationId="{00000000-0000-0000-0000-000000000000}"/>
          </ac:spMkLst>
        </pc:spChg>
        <pc:picChg chg="add del mod">
          <ac:chgData name="이 대은" userId="1ba6ee5b3b796c7a" providerId="LiveId" clId="{80D020D3-4E62-4FA3-9466-67A7A1E77F47}" dt="2023-05-10T13:31:53.481" v="1013" actId="478"/>
          <ac:picMkLst>
            <pc:docMk/>
            <pc:sldMk cId="1735725286" sldId="343"/>
            <ac:picMk id="4" creationId="{C79E309A-407D-E3DB-3496-8DD85030555C}"/>
          </ac:picMkLst>
        </pc:picChg>
        <pc:picChg chg="add del mod">
          <ac:chgData name="이 대은" userId="1ba6ee5b3b796c7a" providerId="LiveId" clId="{80D020D3-4E62-4FA3-9466-67A7A1E77F47}" dt="2023-05-10T13:32:20.061" v="1019" actId="478"/>
          <ac:picMkLst>
            <pc:docMk/>
            <pc:sldMk cId="1735725286" sldId="343"/>
            <ac:picMk id="6" creationId="{C0F34400-6EFF-C121-F290-8A320143716A}"/>
          </ac:picMkLst>
        </pc:picChg>
        <pc:picChg chg="add mod">
          <ac:chgData name="이 대은" userId="1ba6ee5b3b796c7a" providerId="LiveId" clId="{80D020D3-4E62-4FA3-9466-67A7A1E77F47}" dt="2023-05-10T13:33:17.261" v="1024" actId="1076"/>
          <ac:picMkLst>
            <pc:docMk/>
            <pc:sldMk cId="1735725286" sldId="343"/>
            <ac:picMk id="8" creationId="{14966440-7920-DD5B-45D9-1AB4EE377ED9}"/>
          </ac:picMkLst>
        </pc:picChg>
        <pc:picChg chg="del">
          <ac:chgData name="이 대은" userId="1ba6ee5b3b796c7a" providerId="LiveId" clId="{80D020D3-4E62-4FA3-9466-67A7A1E77F47}" dt="2023-05-10T12:38:04.346" v="464" actId="478"/>
          <ac:picMkLst>
            <pc:docMk/>
            <pc:sldMk cId="1735725286" sldId="343"/>
            <ac:picMk id="1028" creationId="{4B4E618B-0362-F88A-4887-AE17709496B5}"/>
          </ac:picMkLst>
        </pc:picChg>
      </pc:sldChg>
      <pc:sldChg chg="del">
        <pc:chgData name="이 대은" userId="1ba6ee5b3b796c7a" providerId="LiveId" clId="{80D020D3-4E62-4FA3-9466-67A7A1E77F47}" dt="2023-05-10T11:16:50.735" v="89" actId="47"/>
        <pc:sldMkLst>
          <pc:docMk/>
          <pc:sldMk cId="2842199443" sldId="345"/>
        </pc:sldMkLst>
      </pc:sldChg>
      <pc:sldChg chg="addSp delSp modSp mod">
        <pc:chgData name="이 대은" userId="1ba6ee5b3b796c7a" providerId="LiveId" clId="{80D020D3-4E62-4FA3-9466-67A7A1E77F47}" dt="2023-05-10T14:04:53.040" v="1382" actId="403"/>
        <pc:sldMkLst>
          <pc:docMk/>
          <pc:sldMk cId="1065241849" sldId="346"/>
        </pc:sldMkLst>
        <pc:spChg chg="mod">
          <ac:chgData name="이 대은" userId="1ba6ee5b3b796c7a" providerId="LiveId" clId="{80D020D3-4E62-4FA3-9466-67A7A1E77F47}" dt="2023-05-10T14:04:53.040" v="1382" actId="40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80D020D3-4E62-4FA3-9466-67A7A1E77F47}" dt="2023-05-10T12:22:36.410" v="106" actId="20577"/>
          <ac:spMkLst>
            <pc:docMk/>
            <pc:sldMk cId="1065241849" sldId="346"/>
            <ac:spMk id="876" creationId="{00000000-0000-0000-0000-000000000000}"/>
          </ac:spMkLst>
        </pc:spChg>
        <pc:picChg chg="add mod modCrop">
          <ac:chgData name="이 대은" userId="1ba6ee5b3b796c7a" providerId="LiveId" clId="{80D020D3-4E62-4FA3-9466-67A7A1E77F47}" dt="2023-05-10T12:22:02.629" v="102" actId="1076"/>
          <ac:picMkLst>
            <pc:docMk/>
            <pc:sldMk cId="1065241849" sldId="346"/>
            <ac:picMk id="4" creationId="{AF8052B7-E4BB-1AFC-C147-539CD391A520}"/>
          </ac:picMkLst>
        </pc:picChg>
        <pc:picChg chg="del">
          <ac:chgData name="이 대은" userId="1ba6ee5b3b796c7a" providerId="LiveId" clId="{80D020D3-4E62-4FA3-9466-67A7A1E77F47}" dt="2023-05-10T12:21:51.166" v="99" actId="478"/>
          <ac:picMkLst>
            <pc:docMk/>
            <pc:sldMk cId="1065241849" sldId="346"/>
            <ac:picMk id="5122" creationId="{0DC6A7EB-5DDB-F675-8B01-00DCE0EF241A}"/>
          </ac:picMkLst>
        </pc:picChg>
      </pc:sldChg>
      <pc:sldChg chg="del">
        <pc:chgData name="이 대은" userId="1ba6ee5b3b796c7a" providerId="LiveId" clId="{80D020D3-4E62-4FA3-9466-67A7A1E77F47}" dt="2023-05-10T11:16:50.735" v="89" actId="47"/>
        <pc:sldMkLst>
          <pc:docMk/>
          <pc:sldMk cId="1889563727" sldId="347"/>
        </pc:sldMkLst>
      </pc:sldChg>
      <pc:sldChg chg="addSp delSp modSp add mod">
        <pc:chgData name="이 대은" userId="1ba6ee5b3b796c7a" providerId="LiveId" clId="{80D020D3-4E62-4FA3-9466-67A7A1E77F47}" dt="2023-05-10T13:34:21.463" v="1030" actId="1076"/>
        <pc:sldMkLst>
          <pc:docMk/>
          <pc:sldMk cId="3146715065" sldId="347"/>
        </pc:sldMkLst>
        <pc:spChg chg="del">
          <ac:chgData name="이 대은" userId="1ba6ee5b3b796c7a" providerId="LiveId" clId="{80D020D3-4E62-4FA3-9466-67A7A1E77F47}" dt="2023-05-10T13:25:33.394" v="689" actId="478"/>
          <ac:spMkLst>
            <pc:docMk/>
            <pc:sldMk cId="3146715065" sldId="347"/>
            <ac:spMk id="2" creationId="{5BA822E1-1B3F-0410-7A86-61AB9566BA0B}"/>
          </ac:spMkLst>
        </pc:spChg>
        <pc:spChg chg="add del mod">
          <ac:chgData name="이 대은" userId="1ba6ee5b3b796c7a" providerId="LiveId" clId="{80D020D3-4E62-4FA3-9466-67A7A1E77F47}" dt="2023-05-10T13:25:39.222" v="691" actId="21"/>
          <ac:spMkLst>
            <pc:docMk/>
            <pc:sldMk cId="3146715065" sldId="347"/>
            <ac:spMk id="7" creationId="{EF500D81-8F57-96DA-32A8-80804164E354}"/>
          </ac:spMkLst>
        </pc:spChg>
        <pc:spChg chg="add mod">
          <ac:chgData name="이 대은" userId="1ba6ee5b3b796c7a" providerId="LiveId" clId="{80D020D3-4E62-4FA3-9466-67A7A1E77F47}" dt="2023-05-10T13:30:08.211" v="1005" actId="20577"/>
          <ac:spMkLst>
            <pc:docMk/>
            <pc:sldMk cId="3146715065" sldId="347"/>
            <ac:spMk id="8" creationId="{D1A81535-2A7A-2C53-EC17-FB2DEBF8BF8E}"/>
          </ac:spMkLst>
        </pc:spChg>
        <pc:spChg chg="mod">
          <ac:chgData name="이 대은" userId="1ba6ee5b3b796c7a" providerId="LiveId" clId="{80D020D3-4E62-4FA3-9466-67A7A1E77F47}" dt="2023-05-10T12:47:34.263" v="491" actId="20577"/>
          <ac:spMkLst>
            <pc:docMk/>
            <pc:sldMk cId="3146715065" sldId="347"/>
            <ac:spMk id="876" creationId="{00000000-0000-0000-0000-000000000000}"/>
          </ac:spMkLst>
        </pc:spChg>
        <pc:picChg chg="del">
          <ac:chgData name="이 대은" userId="1ba6ee5b3b796c7a" providerId="LiveId" clId="{80D020D3-4E62-4FA3-9466-67A7A1E77F47}" dt="2023-05-10T12:47:47.989" v="492" actId="478"/>
          <ac:picMkLst>
            <pc:docMk/>
            <pc:sldMk cId="3146715065" sldId="347"/>
            <ac:picMk id="4" creationId="{C79E309A-407D-E3DB-3496-8DD85030555C}"/>
          </ac:picMkLst>
        </pc:picChg>
        <pc:picChg chg="add del mod">
          <ac:chgData name="이 대은" userId="1ba6ee5b3b796c7a" providerId="LiveId" clId="{80D020D3-4E62-4FA3-9466-67A7A1E77F47}" dt="2023-05-10T13:33:19.790" v="1025" actId="478"/>
          <ac:picMkLst>
            <pc:docMk/>
            <pc:sldMk cId="3146715065" sldId="347"/>
            <ac:picMk id="5" creationId="{1C0FD7AB-6F30-AC17-CF48-93A5A7C6973B}"/>
          </ac:picMkLst>
        </pc:picChg>
        <pc:picChg chg="add mod">
          <ac:chgData name="이 대은" userId="1ba6ee5b3b796c7a" providerId="LiveId" clId="{80D020D3-4E62-4FA3-9466-67A7A1E77F47}" dt="2023-05-10T13:34:21.463" v="1030" actId="1076"/>
          <ac:picMkLst>
            <pc:docMk/>
            <pc:sldMk cId="3146715065" sldId="347"/>
            <ac:picMk id="10" creationId="{62AE596F-B23A-D923-9BFD-38F76A40671B}"/>
          </ac:picMkLst>
        </pc:pic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07:17.262" v="1100" actId="47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08:17:34.126" v="143" actId="20577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08:17:34.126" v="143" actId="20577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08:14:25.330" v="14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08:14:25.330" v="14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03:42.438" v="894" actId="40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03:42.438" v="894" actId="40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08:17:45.059" v="166" actId="20577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04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97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7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02 </a:t>
            </a:r>
            <a:r>
              <a:rPr lang="ko-KR" altLang="en-US" sz="44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분기문</a:t>
            </a:r>
            <a:endParaRPr lang="ko-KR" altLang="en-US"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33705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분기문이란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break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contiune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분기문이란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?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분기문은 조건문과 반복문에 중간에서 주어진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조건의 흐름을 바꿀 수 있는 구문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어느 조건에 따라 프로그램의 실행 내용이 분기되는 것을 의미한다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en-US" altLang="ko-KR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break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914901" cy="332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break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는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가장 가까운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반복문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또는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switch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문의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블록을 </a:t>
            </a:r>
            <a:r>
              <a:rPr lang="ko-KR" altLang="en-US" sz="2000" b="1" dirty="0" err="1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빠져나오는거다</a:t>
            </a:r>
            <a:r>
              <a:rPr lang="en-US" altLang="ko-KR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en-US" altLang="ko-KR" sz="1800" b="1" dirty="0">
              <a:solidFill>
                <a:srgbClr val="080808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8" name="그림 7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14966440-7920-DD5B-45D9-1AB4EE37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17" y="1310192"/>
            <a:ext cx="3038483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continue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8" name="Google Shape;877;p44">
            <a:extLst>
              <a:ext uri="{FF2B5EF4-FFF2-40B4-BE49-F238E27FC236}">
                <a16:creationId xmlns:a16="http://schemas.microsoft.com/office/drawing/2014/main" id="{D1A81535-2A7A-2C53-EC17-FB2DEBF8BF8E}"/>
              </a:ext>
            </a:extLst>
          </p:cNvPr>
          <p:cNvSpPr txBox="1">
            <a:spLocks/>
          </p:cNvSpPr>
          <p:nvPr/>
        </p:nvSpPr>
        <p:spPr>
          <a:xfrm>
            <a:off x="4141693" y="1478280"/>
            <a:ext cx="4801415" cy="332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break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가 블록을 빠져나오는 거였다면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continue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은 블록 끝으로 이동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하는 것이다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즉</a:t>
            </a:r>
            <a:r>
              <a:rPr lang="en-US" altLang="ko-KR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2000" b="1" dirty="0" err="1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반복문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안에 있는 문장을 수행하지 않고</a:t>
            </a:r>
            <a:r>
              <a:rPr lang="en-US" altLang="ko-KR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br>
              <a:rPr lang="en-US" altLang="ko-KR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무조건 반복문의 블록 끝으로 이동한 후에 </a:t>
            </a:r>
            <a:br>
              <a:rPr lang="en-US" altLang="ko-KR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바로 반복문의 처음으로 돌아간다</a:t>
            </a:r>
            <a:r>
              <a:rPr lang="en-US" altLang="ko-KR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  <p:pic>
        <p:nvPicPr>
          <p:cNvPr id="10" name="그림 9" descr="텍스트, 스크린샷, 정보기기, 멀티미디어이(가) 표시된 사진&#10;&#10;자동 생성된 설명">
            <a:extLst>
              <a:ext uri="{FF2B5EF4-FFF2-40B4-BE49-F238E27FC236}">
                <a16:creationId xmlns:a16="http://schemas.microsoft.com/office/drawing/2014/main" id="{62AE596F-B23A-D923-9BFD-38F76A40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67" y="1168789"/>
            <a:ext cx="2596226" cy="38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1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85</Words>
  <Application>Microsoft Office PowerPoint</Application>
  <PresentationFormat>화면 슬라이드 쇼(16:9)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강한공군체 Medium</vt:lpstr>
      <vt:lpstr>강한공군체 Bold</vt:lpstr>
      <vt:lpstr>Arial</vt:lpstr>
      <vt:lpstr>바른공군체 Medium</vt:lpstr>
      <vt:lpstr>Fredoka One</vt:lpstr>
      <vt:lpstr>Raleway</vt:lpstr>
      <vt:lpstr>Wingdings</vt:lpstr>
      <vt:lpstr>Retato Slideshow by Slidesgo</vt:lpstr>
      <vt:lpstr>7주차 튜터링</vt:lpstr>
      <vt:lpstr>02 분기문</vt:lpstr>
      <vt:lpstr>목차</vt:lpstr>
      <vt:lpstr>분기문이란?</vt:lpstr>
      <vt:lpstr>break문</vt:lpstr>
      <vt:lpstr>continue문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10</cp:revision>
  <dcterms:modified xsi:type="dcterms:W3CDTF">2023-05-13T05:45:57Z</dcterms:modified>
</cp:coreProperties>
</file>