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29"/>
  </p:notesMasterIdLst>
  <p:sldIdLst>
    <p:sldId id="256" r:id="rId2"/>
    <p:sldId id="310" r:id="rId3"/>
    <p:sldId id="290" r:id="rId4"/>
    <p:sldId id="316" r:id="rId5"/>
    <p:sldId id="329" r:id="rId6"/>
    <p:sldId id="317" r:id="rId7"/>
    <p:sldId id="318" r:id="rId8"/>
    <p:sldId id="330" r:id="rId9"/>
    <p:sldId id="333" r:id="rId10"/>
    <p:sldId id="335" r:id="rId11"/>
    <p:sldId id="336" r:id="rId12"/>
    <p:sldId id="337" r:id="rId13"/>
    <p:sldId id="338" r:id="rId14"/>
    <p:sldId id="339" r:id="rId15"/>
    <p:sldId id="340" r:id="rId16"/>
    <p:sldId id="346" r:id="rId17"/>
    <p:sldId id="347" r:id="rId18"/>
    <p:sldId id="356" r:id="rId19"/>
    <p:sldId id="357" r:id="rId20"/>
    <p:sldId id="344" r:id="rId21"/>
    <p:sldId id="359" r:id="rId22"/>
    <p:sldId id="341" r:id="rId23"/>
    <p:sldId id="358" r:id="rId24"/>
    <p:sldId id="342" r:id="rId25"/>
    <p:sldId id="360" r:id="rId26"/>
    <p:sldId id="343" r:id="rId27"/>
    <p:sldId id="258" r:id="rId28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30"/>
    </p:embeddedFont>
    <p:embeddedFont>
      <p:font typeface="Raleway" pitchFamily="2" charset="0"/>
      <p:regular r:id="rId31"/>
      <p:bold r:id="rId32"/>
      <p:italic r:id="rId33"/>
      <p:boldItalic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63238"/>
    <a:srgbClr val="FFCF98"/>
    <a:srgbClr val="232F35"/>
    <a:srgbClr val="3F666A"/>
    <a:srgbClr val="255072"/>
    <a:srgbClr val="BEC8C9"/>
    <a:srgbClr val="4E6666"/>
    <a:srgbClr val="2C4D4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AF096-EBA4-4949-8031-9A61186B09C1}" v="10" dt="2023-04-29T16:48:02.275"/>
    <p1510:client id="{B06FDE1C-CED0-42C3-BA6F-988DC5EB33A5}" v="7" dt="2023-04-29T16:54:57.239"/>
  </p1510:revLst>
</p1510:revInfo>
</file>

<file path=ppt/tableStyles.xml><?xml version="1.0" encoding="utf-8"?>
<a:tblStyleLst xmlns:a="http://schemas.openxmlformats.org/drawingml/2006/main" def="{58A9CC33-BF2B-4A8C-B225-2B59882A0213}">
  <a:tblStyle styleId="{58A9CC33-BF2B-4A8C-B225-2B59882A0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78" autoAdjust="0"/>
  </p:normalViewPr>
  <p:slideViewPr>
    <p:cSldViewPr snapToGrid="0">
      <p:cViewPr varScale="1">
        <p:scale>
          <a:sx n="126" d="100"/>
          <a:sy n="126" d="100"/>
        </p:scale>
        <p:origin x="11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대은" userId="1ba6ee5b3b796c7a" providerId="LiveId" clId="{F93EBE21-A99F-4C28-8A86-59E1F5EFC4B5}"/>
    <pc:docChg chg="undo custSel addSld delSld modSld sldOrd delMainMaster">
      <pc:chgData name="대은" userId="1ba6ee5b3b796c7a" providerId="LiveId" clId="{F93EBE21-A99F-4C28-8A86-59E1F5EFC4B5}" dt="2023-01-04T09:11:40.734" v="6315"/>
      <pc:docMkLst>
        <pc:docMk/>
      </pc:docMkLst>
      <pc:sldChg chg="addSp delSp modSp mod">
        <pc:chgData name="대은" userId="1ba6ee5b3b796c7a" providerId="LiveId" clId="{F93EBE21-A99F-4C28-8A86-59E1F5EFC4B5}" dt="2022-12-30T16:52:06.345" v="4700" actId="478"/>
        <pc:sldMkLst>
          <pc:docMk/>
          <pc:sldMk cId="0" sldId="256"/>
        </pc:sldMkLst>
        <pc:spChg chg="add mod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F93EBE21-A99F-4C28-8A86-59E1F5EFC4B5}" dt="2022-12-29T12:23:00.528" v="35" actId="20577"/>
          <ac:spMkLst>
            <pc:docMk/>
            <pc:sldMk cId="0" sldId="256"/>
            <ac:spMk id="537" creationId="{00000000-0000-0000-0000-000000000000}"/>
          </ac:spMkLst>
        </pc:spChg>
        <pc:spChg chg="del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538" creationId="{00000000-0000-0000-0000-000000000000}"/>
          </ac:spMkLst>
        </pc:spChg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8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9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0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8"/>
        </pc:sldMkLst>
      </pc:sldChg>
      <pc:sldChg chg="addSp delSp modSp add mod ord modNotes">
        <pc:chgData name="대은" userId="1ba6ee5b3b796c7a" providerId="LiveId" clId="{F93EBE21-A99F-4C28-8A86-59E1F5EFC4B5}" dt="2022-12-30T09:29:37.570" v="1852" actId="14100"/>
        <pc:sldMkLst>
          <pc:docMk/>
          <pc:sldMk cId="3828586459" sldId="309"/>
        </pc:sldMkLst>
        <pc:spChg chg="mod">
          <ac:chgData name="대은" userId="1ba6ee5b3b796c7a" providerId="LiveId" clId="{F93EBE21-A99F-4C28-8A86-59E1F5EFC4B5}" dt="2022-12-29T12:46:00.626" v="551"/>
          <ac:spMkLst>
            <pc:docMk/>
            <pc:sldMk cId="3828586459" sldId="309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37.570" v="1852" actId="14100"/>
          <ac:spMkLst>
            <pc:docMk/>
            <pc:sldMk cId="3828586459" sldId="309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09:06:56.287" v="787" actId="478"/>
          <ac:picMkLst>
            <pc:docMk/>
            <pc:sldMk cId="3828586459" sldId="309"/>
            <ac:picMk id="1026" creationId="{B3B4C8ED-708F-11A7-8509-CA724FBCD243}"/>
          </ac:picMkLst>
        </pc:picChg>
        <pc:picChg chg="add del mod">
          <ac:chgData name="대은" userId="1ba6ee5b3b796c7a" providerId="LiveId" clId="{F93EBE21-A99F-4C28-8A86-59E1F5EFC4B5}" dt="2022-12-30T09:08:49.909" v="804" actId="478"/>
          <ac:picMkLst>
            <pc:docMk/>
            <pc:sldMk cId="3828586459" sldId="309"/>
            <ac:picMk id="1028" creationId="{0A2B88C8-54C4-06C3-CBB0-3EE6DE19ED90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0" creationId="{D36437C9-DAFA-28BD-A460-F32918E49417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2" creationId="{C3888B58-45F4-8F3A-BFD8-9C4219EF4BFE}"/>
          </ac:picMkLst>
        </pc:picChg>
      </pc:sldChg>
      <pc:sldChg chg="delSp modSp add mod ord modNotes">
        <pc:chgData name="대은" userId="1ba6ee5b3b796c7a" providerId="LiveId" clId="{F93EBE21-A99F-4C28-8A86-59E1F5EFC4B5}" dt="2022-12-30T16:52:23.022" v="4701" actId="20577"/>
        <pc:sldMkLst>
          <pc:docMk/>
          <pc:sldMk cId="1155596885" sldId="310"/>
        </pc:sldMkLst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대은" userId="1ba6ee5b3b796c7a" providerId="LiveId" clId="{F93EBE21-A99F-4C28-8A86-59E1F5EFC4B5}" dt="2022-12-30T16:52:23.022" v="4701" actId="20577"/>
          <ac:spMkLst>
            <pc:docMk/>
            <pc:sldMk cId="1155596885" sldId="310"/>
            <ac:spMk id="1037" creationId="{00000000-0000-0000-0000-000000000000}"/>
          </ac:spMkLst>
        </pc:spChg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8" creationId="{00000000-0000-0000-0000-000000000000}"/>
          </ac:spMkLst>
        </pc:spChg>
        <pc:grpChg chg="del">
          <ac:chgData name="대은" userId="1ba6ee5b3b796c7a" providerId="LiveId" clId="{F93EBE21-A99F-4C28-8A86-59E1F5EFC4B5}" dt="2022-12-30T09:24:26.478" v="1674" actId="478"/>
          <ac:grpSpMkLst>
            <pc:docMk/>
            <pc:sldMk cId="1155596885" sldId="310"/>
            <ac:grpSpMk id="1039" creationId="{00000000-0000-0000-0000-000000000000}"/>
          </ac:grpSpMkLst>
        </pc:grpChg>
        <pc:grpChg chg="del">
          <ac:chgData name="대은" userId="1ba6ee5b3b796c7a" providerId="LiveId" clId="{F93EBE21-A99F-4C28-8A86-59E1F5EFC4B5}" dt="2022-12-30T09:24:27.445" v="1675" actId="478"/>
          <ac:grpSpMkLst>
            <pc:docMk/>
            <pc:sldMk cId="1155596885" sldId="310"/>
            <ac:grpSpMk id="1052" creationId="{00000000-0000-0000-0000-000000000000}"/>
          </ac:grpSpMkLst>
        </pc:grpChg>
      </pc:sldChg>
      <pc:sldChg chg="addSp delSp modSp add mod">
        <pc:chgData name="대은" userId="1ba6ee5b3b796c7a" providerId="LiveId" clId="{F93EBE21-A99F-4C28-8A86-59E1F5EFC4B5}" dt="2022-12-30T16:53:02.716" v="4760" actId="1038"/>
        <pc:sldMkLst>
          <pc:docMk/>
          <pc:sldMk cId="399558995" sldId="311"/>
        </pc:sldMkLst>
        <pc:spChg chg="add mod">
          <ac:chgData name="대은" userId="1ba6ee5b3b796c7a" providerId="LiveId" clId="{F93EBE21-A99F-4C28-8A86-59E1F5EFC4B5}" dt="2022-12-30T16:53:02.716" v="4760" actId="1038"/>
          <ac:spMkLst>
            <pc:docMk/>
            <pc:sldMk cId="399558995" sldId="311"/>
            <ac:spMk id="11" creationId="{E54F37E3-9B35-0569-051C-C180028C4F02}"/>
          </ac:spMkLst>
        </pc:spChg>
        <pc:spChg chg="add mod">
          <ac:chgData name="대은" userId="1ba6ee5b3b796c7a" providerId="LiveId" clId="{F93EBE21-A99F-4C28-8A86-59E1F5EFC4B5}" dt="2022-12-30T15:20:36.826" v="4103"/>
          <ac:spMkLst>
            <pc:docMk/>
            <pc:sldMk cId="399558995" sldId="311"/>
            <ac:spMk id="13" creationId="{ADB21250-F9AC-20C0-D486-9FBA632F38DF}"/>
          </ac:spMkLst>
        </pc:spChg>
        <pc:spChg chg="mod">
          <ac:chgData name="대은" userId="1ba6ee5b3b796c7a" providerId="LiveId" clId="{F93EBE21-A99F-4C28-8A86-59E1F5EFC4B5}" dt="2022-12-29T12:50:39.756" v="611" actId="20577"/>
          <ac:spMkLst>
            <pc:docMk/>
            <pc:sldMk cId="399558995" sldId="31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15:05:47.322" v="3930" actId="1076"/>
          <ac:spMkLst>
            <pc:docMk/>
            <pc:sldMk cId="399558995" sldId="311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03:12.162" v="3913" actId="478"/>
          <ac:picMkLst>
            <pc:docMk/>
            <pc:sldMk cId="399558995" sldId="311"/>
            <ac:picMk id="3" creationId="{C7DD4EA8-67FD-B2D7-33AD-6E8FC9AF6F52}"/>
          </ac:picMkLst>
        </pc:picChg>
        <pc:picChg chg="add del mod">
          <ac:chgData name="대은" userId="1ba6ee5b3b796c7a" providerId="LiveId" clId="{F93EBE21-A99F-4C28-8A86-59E1F5EFC4B5}" dt="2022-12-30T15:04:03.290" v="3923" actId="478"/>
          <ac:picMkLst>
            <pc:docMk/>
            <pc:sldMk cId="399558995" sldId="311"/>
            <ac:picMk id="5" creationId="{88F043B8-A654-074C-6B96-1F581D49CCCE}"/>
          </ac:picMkLst>
        </pc:picChg>
        <pc:picChg chg="add mod">
          <ac:chgData name="대은" userId="1ba6ee5b3b796c7a" providerId="LiveId" clId="{F93EBE21-A99F-4C28-8A86-59E1F5EFC4B5}" dt="2022-12-30T15:18:33.893" v="3954" actId="1076"/>
          <ac:picMkLst>
            <pc:docMk/>
            <pc:sldMk cId="399558995" sldId="311"/>
            <ac:picMk id="7" creationId="{FEE99FC7-8A48-F65C-42CE-052C3B0EB717}"/>
          </ac:picMkLst>
        </pc:picChg>
        <pc:picChg chg="add mod">
          <ac:chgData name="대은" userId="1ba6ee5b3b796c7a" providerId="LiveId" clId="{F93EBE21-A99F-4C28-8A86-59E1F5EFC4B5}" dt="2022-12-30T15:10:14.655" v="3953" actId="1076"/>
          <ac:picMkLst>
            <pc:docMk/>
            <pc:sldMk cId="399558995" sldId="311"/>
            <ac:picMk id="9" creationId="{ECE8AE09-EA98-A785-FCD5-EB5C5E1D2B77}"/>
          </ac:picMkLst>
        </pc:picChg>
        <pc:picChg chg="add del mod">
          <ac:chgData name="대은" userId="1ba6ee5b3b796c7a" providerId="LiveId" clId="{F93EBE21-A99F-4C28-8A86-59E1F5EFC4B5}" dt="2022-12-30T15:18:43.395" v="3957" actId="478"/>
          <ac:picMkLst>
            <pc:docMk/>
            <pc:sldMk cId="399558995" sldId="311"/>
            <ac:picMk id="10" creationId="{1D03ED43-75B2-B9E2-120C-47E85303BBD7}"/>
          </ac:picMkLst>
        </pc:picChg>
        <pc:picChg chg="add mod">
          <ac:chgData name="대은" userId="1ba6ee5b3b796c7a" providerId="LiveId" clId="{F93EBE21-A99F-4C28-8A86-59E1F5EFC4B5}" dt="2022-12-30T16:53:02.716" v="4760" actId="1038"/>
          <ac:picMkLst>
            <pc:docMk/>
            <pc:sldMk cId="399558995" sldId="311"/>
            <ac:picMk id="12" creationId="{51BE1C73-CC46-E281-600B-42E53B98F2BA}"/>
          </ac:picMkLst>
        </pc:picChg>
        <pc:picChg chg="add mod">
          <ac:chgData name="대은" userId="1ba6ee5b3b796c7a" providerId="LiveId" clId="{F93EBE21-A99F-4C28-8A86-59E1F5EFC4B5}" dt="2022-12-30T15:20:26.036" v="4068" actId="1076"/>
          <ac:picMkLst>
            <pc:docMk/>
            <pc:sldMk cId="399558995" sldId="311"/>
            <ac:picMk id="14" creationId="{C8842835-E080-606B-B610-F7326262CCB9}"/>
          </ac:picMkLst>
        </pc:picChg>
        <pc:picChg chg="add del mod">
          <ac:chgData name="대은" userId="1ba6ee5b3b796c7a" providerId="LiveId" clId="{F93EBE21-A99F-4C28-8A86-59E1F5EFC4B5}" dt="2022-12-30T15:00:15.154" v="3908" actId="478"/>
          <ac:picMkLst>
            <pc:docMk/>
            <pc:sldMk cId="399558995" sldId="311"/>
            <ac:picMk id="7170" creationId="{1072A1C6-D0DE-68E8-AA14-6FD796590074}"/>
          </ac:picMkLst>
        </pc:picChg>
        <pc:picChg chg="add mod">
          <ac:chgData name="대은" userId="1ba6ee5b3b796c7a" providerId="LiveId" clId="{F93EBE21-A99F-4C28-8A86-59E1F5EFC4B5}" dt="2022-12-30T15:10:10.769" v="3951" actId="1076"/>
          <ac:picMkLst>
            <pc:docMk/>
            <pc:sldMk cId="399558995" sldId="311"/>
            <ac:picMk id="7172" creationId="{FA1AE625-800E-CD3F-9627-9832ABAA6E0D}"/>
          </ac:picMkLst>
        </pc:picChg>
        <pc:picChg chg="add mod">
          <ac:chgData name="대은" userId="1ba6ee5b3b796c7a" providerId="LiveId" clId="{F93EBE21-A99F-4C28-8A86-59E1F5EFC4B5}" dt="2022-12-30T15:10:12.171" v="3952" actId="1076"/>
          <ac:picMkLst>
            <pc:docMk/>
            <pc:sldMk cId="399558995" sldId="311"/>
            <ac:picMk id="7174" creationId="{D9B47F30-2EA5-1704-ACFB-A0D15FEEAAA4}"/>
          </ac:picMkLst>
        </pc:picChg>
      </pc:sldChg>
      <pc:sldChg chg="addSp delSp modSp add mod ord">
        <pc:chgData name="대은" userId="1ba6ee5b3b796c7a" providerId="LiveId" clId="{F93EBE21-A99F-4C28-8A86-59E1F5EFC4B5}" dt="2022-12-30T09:29:27.638" v="1850" actId="14100"/>
        <pc:sldMkLst>
          <pc:docMk/>
          <pc:sldMk cId="2628581612" sldId="312"/>
        </pc:sldMkLst>
        <pc:spChg chg="mod">
          <ac:chgData name="대은" userId="1ba6ee5b3b796c7a" providerId="LiveId" clId="{F93EBE21-A99F-4C28-8A86-59E1F5EFC4B5}" dt="2022-12-30T09:13:49.978" v="842"/>
          <ac:spMkLst>
            <pc:docMk/>
            <pc:sldMk cId="2628581612" sldId="31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27.638" v="1850" actId="14100"/>
          <ac:spMkLst>
            <pc:docMk/>
            <pc:sldMk cId="2628581612" sldId="312"/>
            <ac:spMk id="877" creationId="{00000000-0000-0000-0000-000000000000}"/>
          </ac:spMkLst>
        </pc:spChg>
        <pc:graphicFrameChg chg="add mod modGraphic">
          <ac:chgData name="대은" userId="1ba6ee5b3b796c7a" providerId="LiveId" clId="{F93EBE21-A99F-4C28-8A86-59E1F5EFC4B5}" dt="2022-12-30T09:28:16.293" v="1845" actId="404"/>
          <ac:graphicFrameMkLst>
            <pc:docMk/>
            <pc:sldMk cId="2628581612" sldId="312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09:20:08.529" v="1512" actId="478"/>
          <ac:picMkLst>
            <pc:docMk/>
            <pc:sldMk cId="2628581612" sldId="312"/>
            <ac:picMk id="4" creationId="{D0F07E3C-071D-9E3E-A104-1E0A40A8D687}"/>
          </ac:picMkLst>
        </pc:picChg>
        <pc:picChg chg="add del mod">
          <ac:chgData name="대은" userId="1ba6ee5b3b796c7a" providerId="LiveId" clId="{F93EBE21-A99F-4C28-8A86-59E1F5EFC4B5}" dt="2022-12-30T09:23:06.981" v="1656" actId="478"/>
          <ac:picMkLst>
            <pc:docMk/>
            <pc:sldMk cId="2628581612" sldId="312"/>
            <ac:picMk id="6" creationId="{F9DCE038-00AB-8001-B813-18B7CB3D70CC}"/>
          </ac:picMkLst>
        </pc:picChg>
        <pc:picChg chg="del">
          <ac:chgData name="대은" userId="1ba6ee5b3b796c7a" providerId="LiveId" clId="{F93EBE21-A99F-4C28-8A86-59E1F5EFC4B5}" dt="2022-12-30T09:14:23.651" v="844" actId="478"/>
          <ac:picMkLst>
            <pc:docMk/>
            <pc:sldMk cId="2628581612" sldId="312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09:14:21.403" v="843" actId="478"/>
          <ac:picMkLst>
            <pc:docMk/>
            <pc:sldMk cId="2628581612" sldId="312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2-12-30T12:39:13.225" v="2639" actId="14100"/>
        <pc:sldMkLst>
          <pc:docMk/>
          <pc:sldMk cId="144636280" sldId="313"/>
        </pc:sldMkLst>
        <pc:spChg chg="add del mod">
          <ac:chgData name="대은" userId="1ba6ee5b3b796c7a" providerId="LiveId" clId="{F93EBE21-A99F-4C28-8A86-59E1F5EFC4B5}" dt="2022-12-30T11:42:52.072" v="1891" actId="478"/>
          <ac:spMkLst>
            <pc:docMk/>
            <pc:sldMk cId="144636280" sldId="313"/>
            <ac:spMk id="8" creationId="{F5290BE9-CC46-67F8-6714-DDC372947BB1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9" creationId="{0110F5E4-1875-AC25-1DEF-71FC037D02DC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12" creationId="{19E96F21-07E1-F3CB-57CB-DC188C2CB2A1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13" creationId="{49AFAE1B-A67E-0E10-0884-AD1A084D5B1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4" creationId="{D6A4C081-4A96-2CA0-9462-87E38B636B56}"/>
          </ac:spMkLst>
        </pc:spChg>
        <pc:spChg chg="add del mod">
          <ac:chgData name="대은" userId="1ba6ee5b3b796c7a" providerId="LiveId" clId="{F93EBE21-A99F-4C28-8A86-59E1F5EFC4B5}" dt="2022-12-30T11:56:54.186" v="2059" actId="478"/>
          <ac:spMkLst>
            <pc:docMk/>
            <pc:sldMk cId="144636280" sldId="313"/>
            <ac:spMk id="15" creationId="{B44AA336-F410-1D48-3DC0-65A17AB96120}"/>
          </ac:spMkLst>
        </pc:spChg>
        <pc:spChg chg="add del mod">
          <ac:chgData name="대은" userId="1ba6ee5b3b796c7a" providerId="LiveId" clId="{F93EBE21-A99F-4C28-8A86-59E1F5EFC4B5}" dt="2022-12-30T12:10:35.202" v="2155" actId="478"/>
          <ac:spMkLst>
            <pc:docMk/>
            <pc:sldMk cId="144636280" sldId="313"/>
            <ac:spMk id="16" creationId="{89A80B5F-15CA-1806-ADF8-1E6AD99959C1}"/>
          </ac:spMkLst>
        </pc:spChg>
        <pc:spChg chg="add del mod">
          <ac:chgData name="대은" userId="1ba6ee5b3b796c7a" providerId="LiveId" clId="{F93EBE21-A99F-4C28-8A86-59E1F5EFC4B5}" dt="2022-12-30T12:11:02.938" v="2159" actId="478"/>
          <ac:spMkLst>
            <pc:docMk/>
            <pc:sldMk cId="144636280" sldId="313"/>
            <ac:spMk id="17" creationId="{2FF298B8-372F-EF71-374D-2B57C4019574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8" creationId="{5B5405F1-EB71-5926-4E8C-03DABE4A5278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19" creationId="{8FF103E0-F811-DBFA-97F7-B0D412F6FF4C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0" creationId="{D8BB24B8-6933-7488-1C30-07077BE517AE}"/>
          </ac:spMkLst>
        </pc:spChg>
        <pc:spChg chg="add del mod">
          <ac:chgData name="대은" userId="1ba6ee5b3b796c7a" providerId="LiveId" clId="{F93EBE21-A99F-4C28-8A86-59E1F5EFC4B5}" dt="2022-12-30T12:08:34.179" v="2133" actId="478"/>
          <ac:spMkLst>
            <pc:docMk/>
            <pc:sldMk cId="144636280" sldId="313"/>
            <ac:spMk id="21" creationId="{F69556BA-FC01-6E3F-122B-8FD8B080FE7F}"/>
          </ac:spMkLst>
        </pc:spChg>
        <pc:spChg chg="add del mod">
          <ac:chgData name="대은" userId="1ba6ee5b3b796c7a" providerId="LiveId" clId="{F93EBE21-A99F-4C28-8A86-59E1F5EFC4B5}" dt="2022-12-30T12:08:35.947" v="2134" actId="478"/>
          <ac:spMkLst>
            <pc:docMk/>
            <pc:sldMk cId="144636280" sldId="313"/>
            <ac:spMk id="22" creationId="{0D96A5D5-F7E8-E2D6-0672-841BAA220B78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3" creationId="{2CEBA2B8-5FB7-40DA-E1AC-95DDA13B7A1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4" creationId="{AD8E1970-3C7F-5033-035D-58E6413AEEFF}"/>
          </ac:spMkLst>
        </pc:spChg>
        <pc:spChg chg="add del mod">
          <ac:chgData name="대은" userId="1ba6ee5b3b796c7a" providerId="LiveId" clId="{F93EBE21-A99F-4C28-8A86-59E1F5EFC4B5}" dt="2022-12-30T12:10:25.234" v="2151" actId="478"/>
          <ac:spMkLst>
            <pc:docMk/>
            <pc:sldMk cId="144636280" sldId="313"/>
            <ac:spMk id="25" creationId="{2B0546D3-0BB4-E475-5E02-A48F1CC4C6EF}"/>
          </ac:spMkLst>
        </pc:spChg>
        <pc:spChg chg="add del mod">
          <ac:chgData name="대은" userId="1ba6ee5b3b796c7a" providerId="LiveId" clId="{F93EBE21-A99F-4C28-8A86-59E1F5EFC4B5}" dt="2022-12-30T12:10:27.428" v="2152" actId="478"/>
          <ac:spMkLst>
            <pc:docMk/>
            <pc:sldMk cId="144636280" sldId="313"/>
            <ac:spMk id="26" creationId="{14D2375D-9905-DFF5-2AD2-FEFE1024DA89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7" creationId="{C1DC228A-1B71-23EB-6335-D2199D11CCD6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8" creationId="{ACD1212A-591C-E3A6-644F-11449FE59E27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9" creationId="{6918BE58-47CF-C0CD-188B-8F2AD1DDAE3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0" creationId="{EF6A7E56-64A6-6403-6588-F4CC73BD5C7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1" creationId="{6E473098-9D84-4E99-7BF9-DD677E3C0EF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2" creationId="{BC28821B-06F6-C01B-F312-AEF864DFFD8B}"/>
          </ac:spMkLst>
        </pc:spChg>
        <pc:spChg chg="add del mod">
          <ac:chgData name="대은" userId="1ba6ee5b3b796c7a" providerId="LiveId" clId="{F93EBE21-A99F-4C28-8A86-59E1F5EFC4B5}" dt="2022-12-30T12:15:03.875" v="2233"/>
          <ac:spMkLst>
            <pc:docMk/>
            <pc:sldMk cId="144636280" sldId="313"/>
            <ac:spMk id="33" creationId="{F89A8FF5-C84E-C5A3-EB47-A7DC4E24AC3E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34" creationId="{0466C509-5689-AB67-0CC5-AF7555C453B6}"/>
          </ac:spMkLst>
        </pc:spChg>
        <pc:spChg chg="add del mod ord">
          <ac:chgData name="대은" userId="1ba6ee5b3b796c7a" providerId="LiveId" clId="{F93EBE21-A99F-4C28-8A86-59E1F5EFC4B5}" dt="2022-12-30T12:19:02.053" v="2304" actId="478"/>
          <ac:spMkLst>
            <pc:docMk/>
            <pc:sldMk cId="144636280" sldId="313"/>
            <ac:spMk id="35" creationId="{B6CEE1A9-7198-9B55-4BA8-4C5200597A4E}"/>
          </ac:spMkLst>
        </pc:spChg>
        <pc:spChg chg="add del mod">
          <ac:chgData name="대은" userId="1ba6ee5b3b796c7a" providerId="LiveId" clId="{F93EBE21-A99F-4C28-8A86-59E1F5EFC4B5}" dt="2022-12-30T12:17:30.655" v="2284" actId="478"/>
          <ac:spMkLst>
            <pc:docMk/>
            <pc:sldMk cId="144636280" sldId="313"/>
            <ac:spMk id="36" creationId="{6F631F29-DD4A-F27A-D4D4-FD8EE87A9C42}"/>
          </ac:spMkLst>
        </pc:spChg>
        <pc:spChg chg="add del mod">
          <ac:chgData name="대은" userId="1ba6ee5b3b796c7a" providerId="LiveId" clId="{F93EBE21-A99F-4C28-8A86-59E1F5EFC4B5}" dt="2022-12-30T12:17:28.423" v="2283" actId="478"/>
          <ac:spMkLst>
            <pc:docMk/>
            <pc:sldMk cId="144636280" sldId="313"/>
            <ac:spMk id="37" creationId="{C9BD475C-FD36-E48C-9DA0-91098BAC45B4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8" creationId="{3AB924FC-8B16-E3D5-E86D-428B08ABB72F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9" creationId="{73D5861C-8507-D96D-9A2B-89684FED24B6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0" creationId="{3E4E97BC-3D04-B50B-ED1A-4B86C2B553F6}"/>
          </ac:spMkLst>
        </pc:spChg>
        <pc:spChg chg="add mod or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1" creationId="{57C4CC23-8CF1-9CA4-C407-D0EAC9614CF4}"/>
          </ac:spMkLst>
        </pc:spChg>
        <pc:spChg chg="add mod">
          <ac:chgData name="대은" userId="1ba6ee5b3b796c7a" providerId="LiveId" clId="{F93EBE21-A99F-4C28-8A86-59E1F5EFC4B5}" dt="2022-12-30T12:38:04.071" v="2625" actId="1036"/>
          <ac:spMkLst>
            <pc:docMk/>
            <pc:sldMk cId="144636280" sldId="313"/>
            <ac:spMk id="42" creationId="{01A7C8B2-B795-9662-EA4A-316513AA63F4}"/>
          </ac:spMkLst>
        </pc:spChg>
        <pc:spChg chg="add del mod">
          <ac:chgData name="대은" userId="1ba6ee5b3b796c7a" providerId="LiveId" clId="{F93EBE21-A99F-4C28-8A86-59E1F5EFC4B5}" dt="2022-12-30T12:23:28.935" v="2348" actId="478"/>
          <ac:spMkLst>
            <pc:docMk/>
            <pc:sldMk cId="144636280" sldId="313"/>
            <ac:spMk id="45" creationId="{3B840BBB-F8CE-153D-BC68-9017CB89235D}"/>
          </ac:spMkLst>
        </pc:spChg>
        <pc:spChg chg="add del mod">
          <ac:chgData name="대은" userId="1ba6ee5b3b796c7a" providerId="LiveId" clId="{F93EBE21-A99F-4C28-8A86-59E1F5EFC4B5}" dt="2022-12-30T12:23:39.289" v="2351" actId="478"/>
          <ac:spMkLst>
            <pc:docMk/>
            <pc:sldMk cId="144636280" sldId="313"/>
            <ac:spMk id="46" creationId="{7A1EA299-B52D-9765-9C2A-E0C7AFD818E5}"/>
          </ac:spMkLst>
        </pc:spChg>
        <pc:spChg chg="add del mod">
          <ac:chgData name="대은" userId="1ba6ee5b3b796c7a" providerId="LiveId" clId="{F93EBE21-A99F-4C28-8A86-59E1F5EFC4B5}" dt="2022-12-30T12:23:57.715" v="2356" actId="478"/>
          <ac:spMkLst>
            <pc:docMk/>
            <pc:sldMk cId="144636280" sldId="313"/>
            <ac:spMk id="47" creationId="{086ED6DF-01D2-973C-05CC-EECA015FE7BB}"/>
          </ac:spMkLst>
        </pc:spChg>
        <pc:spChg chg="add mod">
          <ac:chgData name="대은" userId="1ba6ee5b3b796c7a" providerId="LiveId" clId="{F93EBE21-A99F-4C28-8A86-59E1F5EFC4B5}" dt="2022-12-30T12:37:57.222" v="2617" actId="1036"/>
          <ac:spMkLst>
            <pc:docMk/>
            <pc:sldMk cId="144636280" sldId="313"/>
            <ac:spMk id="48" creationId="{0C4EC9D4-B5EC-1126-B787-FFC8B178FBB0}"/>
          </ac:spMkLst>
        </pc:spChg>
        <pc:spChg chg="add mod">
          <ac:chgData name="대은" userId="1ba6ee5b3b796c7a" providerId="LiveId" clId="{F93EBE21-A99F-4C28-8A86-59E1F5EFC4B5}" dt="2022-12-30T12:37:41.071" v="2608" actId="1076"/>
          <ac:spMkLst>
            <pc:docMk/>
            <pc:sldMk cId="144636280" sldId="313"/>
            <ac:spMk id="49" creationId="{3F3ECD40-1E01-64D0-4D4E-F21A082DDB44}"/>
          </ac:spMkLst>
        </pc:spChg>
        <pc:spChg chg="add mod">
          <ac:chgData name="대은" userId="1ba6ee5b3b796c7a" providerId="LiveId" clId="{F93EBE21-A99F-4C28-8A86-59E1F5EFC4B5}" dt="2022-12-30T12:37:45.278" v="2609" actId="1076"/>
          <ac:spMkLst>
            <pc:docMk/>
            <pc:sldMk cId="144636280" sldId="313"/>
            <ac:spMk id="50" creationId="{8A317AF1-58B0-8569-85E0-E9B78C0CCE82}"/>
          </ac:spMkLst>
        </pc:spChg>
        <pc:spChg chg="add del mod ord">
          <ac:chgData name="대은" userId="1ba6ee5b3b796c7a" providerId="LiveId" clId="{F93EBE21-A99F-4C28-8A86-59E1F5EFC4B5}" dt="2022-12-30T12:38:48.784" v="2631" actId="478"/>
          <ac:spMkLst>
            <pc:docMk/>
            <pc:sldMk cId="144636280" sldId="313"/>
            <ac:spMk id="51" creationId="{63B70B70-87BB-EC86-12D4-863FA405AE51}"/>
          </ac:spMkLst>
        </pc:spChg>
        <pc:spChg chg="mod">
          <ac:chgData name="대은" userId="1ba6ee5b3b796c7a" providerId="LiveId" clId="{F93EBE21-A99F-4C28-8A86-59E1F5EFC4B5}" dt="2022-12-30T12:39:13.225" v="2639" actId="14100"/>
          <ac:spMkLst>
            <pc:docMk/>
            <pc:sldMk cId="144636280" sldId="313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2-12-30T11:42:50.711" v="1890" actId="478"/>
          <ac:spMkLst>
            <pc:docMk/>
            <pc:sldMk cId="144636280" sldId="313"/>
            <ac:spMk id="877" creationId="{00000000-0000-0000-0000-000000000000}"/>
          </ac:spMkLst>
        </pc:spChg>
        <pc:graphicFrameChg chg="del modGraphic">
          <ac:chgData name="대은" userId="1ba6ee5b3b796c7a" providerId="LiveId" clId="{F93EBE21-A99F-4C28-8A86-59E1F5EFC4B5}" dt="2022-12-30T11:42:56.334" v="1893" actId="478"/>
          <ac:graphicFrameMkLst>
            <pc:docMk/>
            <pc:sldMk cId="144636280" sldId="313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11:37:20.814" v="1881" actId="478"/>
          <ac:picMkLst>
            <pc:docMk/>
            <pc:sldMk cId="144636280" sldId="313"/>
            <ac:picMk id="4" creationId="{7B580DD1-1728-9F44-DCF8-213E14043CD5}"/>
          </ac:picMkLst>
        </pc:picChg>
        <pc:picChg chg="add del mod">
          <ac:chgData name="대은" userId="1ba6ee5b3b796c7a" providerId="LiveId" clId="{F93EBE21-A99F-4C28-8A86-59E1F5EFC4B5}" dt="2022-12-30T11:50:34.503" v="1898" actId="478"/>
          <ac:picMkLst>
            <pc:docMk/>
            <pc:sldMk cId="144636280" sldId="313"/>
            <ac:picMk id="6" creationId="{EB18ABDC-3B9B-7EF0-93DD-E73D6107A490}"/>
          </ac:picMkLst>
        </pc:picChg>
        <pc:picChg chg="add del mod">
          <ac:chgData name="대은" userId="1ba6ee5b3b796c7a" providerId="LiveId" clId="{F93EBE21-A99F-4C28-8A86-59E1F5EFC4B5}" dt="2022-12-30T12:38:45.260" v="2629" actId="478"/>
          <ac:picMkLst>
            <pc:docMk/>
            <pc:sldMk cId="144636280" sldId="313"/>
            <ac:picMk id="11" creationId="{E21B9773-8653-6E85-B565-7C27F62BD08E}"/>
          </ac:picMkLst>
        </pc:picChg>
        <pc:cxnChg chg="add del">
          <ac:chgData name="대은" userId="1ba6ee5b3b796c7a" providerId="LiveId" clId="{F93EBE21-A99F-4C28-8A86-59E1F5EFC4B5}" dt="2022-12-30T12:22:56.098" v="2342" actId="478"/>
          <ac:cxnSpMkLst>
            <pc:docMk/>
            <pc:sldMk cId="144636280" sldId="313"/>
            <ac:cxnSpMk id="44" creationId="{5375517F-B218-53F0-84DB-B7361784097F}"/>
          </ac:cxnSpMkLst>
        </pc:cxnChg>
        <pc:cxnChg chg="add mod">
          <ac:chgData name="대은" userId="1ba6ee5b3b796c7a" providerId="LiveId" clId="{F93EBE21-A99F-4C28-8A86-59E1F5EFC4B5}" dt="2022-12-30T12:38:04.071" v="2625" actId="1036"/>
          <ac:cxnSpMkLst>
            <pc:docMk/>
            <pc:sldMk cId="144636280" sldId="313"/>
            <ac:cxnSpMk id="53" creationId="{D86D8063-2A75-0F7E-F736-D846F8CBF16D}"/>
          </ac:cxnSpMkLst>
        </pc:cxnChg>
        <pc:cxnChg chg="add mod">
          <ac:chgData name="대은" userId="1ba6ee5b3b796c7a" providerId="LiveId" clId="{F93EBE21-A99F-4C28-8A86-59E1F5EFC4B5}" dt="2022-12-30T12:37:57.222" v="2617" actId="1036"/>
          <ac:cxnSpMkLst>
            <pc:docMk/>
            <pc:sldMk cId="144636280" sldId="313"/>
            <ac:cxnSpMk id="57" creationId="{E7B95C7C-2EE9-BDA8-D198-54BED739B925}"/>
          </ac:cxnSpMkLst>
        </pc:cxnChg>
        <pc:cxnChg chg="add mod">
          <ac:chgData name="대은" userId="1ba6ee5b3b796c7a" providerId="LiveId" clId="{F93EBE21-A99F-4C28-8A86-59E1F5EFC4B5}" dt="2022-12-30T12:37:45.278" v="2609" actId="1076"/>
          <ac:cxnSpMkLst>
            <pc:docMk/>
            <pc:sldMk cId="144636280" sldId="313"/>
            <ac:cxnSpMk id="60" creationId="{E71318B7-70C1-4D66-916D-6BBAB7FED61E}"/>
          </ac:cxnSpMkLst>
        </pc:cxnChg>
        <pc:cxnChg chg="add mod">
          <ac:chgData name="대은" userId="1ba6ee5b3b796c7a" providerId="LiveId" clId="{F93EBE21-A99F-4C28-8A86-59E1F5EFC4B5}" dt="2022-12-30T12:37:41.071" v="2608" actId="1076"/>
          <ac:cxnSpMkLst>
            <pc:docMk/>
            <pc:sldMk cId="144636280" sldId="313"/>
            <ac:cxnSpMk id="63" creationId="{5C408A62-8EEF-FDB8-9DD1-E83818BC1EE1}"/>
          </ac:cxnSpMkLst>
        </pc:cxnChg>
      </pc:sldChg>
      <pc:sldChg chg="addSp delSp modSp add mod">
        <pc:chgData name="대은" userId="1ba6ee5b3b796c7a" providerId="LiveId" clId="{F93EBE21-A99F-4C28-8A86-59E1F5EFC4B5}" dt="2022-12-30T12:51:08.008" v="3130" actId="478"/>
        <pc:sldMkLst>
          <pc:docMk/>
          <pc:sldMk cId="3479440095" sldId="314"/>
        </pc:sldMkLst>
        <pc:spChg chg="mod">
          <ac:chgData name="대은" userId="1ba6ee5b3b796c7a" providerId="LiveId" clId="{F93EBE21-A99F-4C28-8A86-59E1F5EFC4B5}" dt="2022-12-30T12:41:23.015" v="2676"/>
          <ac:spMkLst>
            <pc:docMk/>
            <pc:sldMk cId="3479440095" sldId="314"/>
            <ac:spMk id="876" creationId="{00000000-0000-0000-0000-000000000000}"/>
          </ac:spMkLst>
        </pc:spChg>
        <pc:spChg chg="mod ord">
          <ac:chgData name="대은" userId="1ba6ee5b3b796c7a" providerId="LiveId" clId="{F93EBE21-A99F-4C28-8A86-59E1F5EFC4B5}" dt="2022-12-30T12:50:58.961" v="3128"/>
          <ac:spMkLst>
            <pc:docMk/>
            <pc:sldMk cId="3479440095" sldId="314"/>
            <ac:spMk id="877" creationId="{00000000-0000-0000-0000-000000000000}"/>
          </ac:spMkLst>
        </pc:spChg>
        <pc:graphicFrameChg chg="add mod">
          <ac:chgData name="대은" userId="1ba6ee5b3b796c7a" providerId="LiveId" clId="{F93EBE21-A99F-4C28-8A86-59E1F5EFC4B5}" dt="2022-12-30T12:48:13.797" v="3053"/>
          <ac:graphicFrameMkLst>
            <pc:docMk/>
            <pc:sldMk cId="3479440095" sldId="314"/>
            <ac:graphicFrameMk id="4" creationId="{766CDBAB-F0FB-40C4-ACFE-AAEDD54AA4DC}"/>
          </ac:graphicFrameMkLst>
        </pc:graphicFrameChg>
        <pc:picChg chg="add del mod ord">
          <ac:chgData name="대은" userId="1ba6ee5b3b796c7a" providerId="LiveId" clId="{F93EBE21-A99F-4C28-8A86-59E1F5EFC4B5}" dt="2022-12-30T12:51:08.008" v="3130" actId="478"/>
          <ac:picMkLst>
            <pc:docMk/>
            <pc:sldMk cId="3479440095" sldId="314"/>
            <ac:picMk id="3" creationId="{269E3C06-2313-FC16-F532-01C1303A4A9B}"/>
          </ac:picMkLst>
        </pc:picChg>
      </pc:sldChg>
      <pc:sldChg chg="addSp delSp modSp add del mod">
        <pc:chgData name="대은" userId="1ba6ee5b3b796c7a" providerId="LiveId" clId="{F93EBE21-A99F-4C28-8A86-59E1F5EFC4B5}" dt="2022-12-30T15:31:10.923" v="4142" actId="47"/>
        <pc:sldMkLst>
          <pc:docMk/>
          <pc:sldMk cId="2581053755" sldId="315"/>
        </pc:sldMkLst>
        <pc:spChg chg="add del mod">
          <ac:chgData name="대은" userId="1ba6ee5b3b796c7a" providerId="LiveId" clId="{F93EBE21-A99F-4C28-8A86-59E1F5EFC4B5}" dt="2022-12-30T15:23:40.348" v="4105"/>
          <ac:spMkLst>
            <pc:docMk/>
            <pc:sldMk cId="2581053755" sldId="315"/>
            <ac:spMk id="2" creationId="{23D72F38-EB23-764A-2712-E950699F0648}"/>
          </ac:spMkLst>
        </pc:spChg>
        <pc:spChg chg="mod">
          <ac:chgData name="대은" userId="1ba6ee5b3b796c7a" providerId="LiveId" clId="{F93EBE21-A99F-4C28-8A86-59E1F5EFC4B5}" dt="2022-12-30T14:39:40.799" v="3685" actId="255"/>
          <ac:spMkLst>
            <pc:docMk/>
            <pc:sldMk cId="2581053755" sldId="315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23:40.348" v="4105"/>
          <ac:picMkLst>
            <pc:docMk/>
            <pc:sldMk cId="2581053755" sldId="315"/>
            <ac:picMk id="3" creationId="{E5DBA8E8-1C71-8DB6-94E2-7BBBF067F89A}"/>
          </ac:picMkLst>
        </pc:picChg>
      </pc:sldChg>
      <pc:sldChg chg="addSp delSp modSp add mod">
        <pc:chgData name="대은" userId="1ba6ee5b3b796c7a" providerId="LiveId" clId="{F93EBE21-A99F-4C28-8A86-59E1F5EFC4B5}" dt="2022-12-30T14:55:57.681" v="3899" actId="1076"/>
        <pc:sldMkLst>
          <pc:docMk/>
          <pc:sldMk cId="2553416535" sldId="316"/>
        </pc:sldMkLst>
        <pc:spChg chg="add del mod">
          <ac:chgData name="대은" userId="1ba6ee5b3b796c7a" providerId="LiveId" clId="{F93EBE21-A99F-4C28-8A86-59E1F5EFC4B5}" dt="2022-12-30T14:50:51.786" v="3830"/>
          <ac:spMkLst>
            <pc:docMk/>
            <pc:sldMk cId="2553416535" sldId="316"/>
            <ac:spMk id="2" creationId="{77D7FB88-E651-AB82-F5B1-65954C97A81E}"/>
          </ac:spMkLst>
        </pc:spChg>
        <pc:spChg chg="add mod">
          <ac:chgData name="대은" userId="1ba6ee5b3b796c7a" providerId="LiveId" clId="{F93EBE21-A99F-4C28-8A86-59E1F5EFC4B5}" dt="2022-12-30T14:55:31.321" v="3885" actId="1076"/>
          <ac:spMkLst>
            <pc:docMk/>
            <pc:sldMk cId="2553416535" sldId="316"/>
            <ac:spMk id="3" creationId="{DC94AE55-595A-2669-221A-5AA839EE261D}"/>
          </ac:spMkLst>
        </pc:spChg>
        <pc:spChg chg="add mod">
          <ac:chgData name="대은" userId="1ba6ee5b3b796c7a" providerId="LiveId" clId="{F93EBE21-A99F-4C28-8A86-59E1F5EFC4B5}" dt="2022-12-30T14:55:27.556" v="3884" actId="1076"/>
          <ac:spMkLst>
            <pc:docMk/>
            <pc:sldMk cId="2553416535" sldId="316"/>
            <ac:spMk id="6" creationId="{F1014524-1EAD-D447-C1C4-3AFD4A7161DF}"/>
          </ac:spMkLst>
        </pc:spChg>
        <pc:spChg chg="add mod">
          <ac:chgData name="대은" userId="1ba6ee5b3b796c7a" providerId="LiveId" clId="{F93EBE21-A99F-4C28-8A86-59E1F5EFC4B5}" dt="2022-12-30T14:55:19.236" v="3882" actId="1076"/>
          <ac:spMkLst>
            <pc:docMk/>
            <pc:sldMk cId="2553416535" sldId="316"/>
            <ac:spMk id="7" creationId="{FB322EEE-1D69-B3CB-D15B-6C2B0572AAE4}"/>
          </ac:spMkLst>
        </pc:spChg>
        <pc:spChg chg="add mod">
          <ac:chgData name="대은" userId="1ba6ee5b3b796c7a" providerId="LiveId" clId="{F93EBE21-A99F-4C28-8A86-59E1F5EFC4B5}" dt="2022-12-30T14:55:57.681" v="3899" actId="1076"/>
          <ac:spMkLst>
            <pc:docMk/>
            <pc:sldMk cId="2553416535" sldId="316"/>
            <ac:spMk id="8" creationId="{74DD431E-AE2E-0B44-7502-12409F3A3BE0}"/>
          </ac:spMkLst>
        </pc:spChg>
        <pc:spChg chg="mod">
          <ac:chgData name="대은" userId="1ba6ee5b3b796c7a" providerId="LiveId" clId="{F93EBE21-A99F-4C28-8A86-59E1F5EFC4B5}" dt="2022-12-30T14:43:44.569" v="3777" actId="6549"/>
          <ac:spMkLst>
            <pc:docMk/>
            <pc:sldMk cId="2553416535" sldId="316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4:51:28.760" v="3837" actId="478"/>
          <ac:picMkLst>
            <pc:docMk/>
            <pc:sldMk cId="2553416535" sldId="316"/>
            <ac:picMk id="5" creationId="{2D2C804C-428B-5621-3BAB-84DCC0B3D932}"/>
          </ac:picMkLst>
        </pc:picChg>
        <pc:picChg chg="del">
          <ac:chgData name="대은" userId="1ba6ee5b3b796c7a" providerId="LiveId" clId="{F93EBE21-A99F-4C28-8A86-59E1F5EFC4B5}" dt="2022-12-30T14:43:48.710" v="3779" actId="478"/>
          <ac:picMkLst>
            <pc:docMk/>
            <pc:sldMk cId="2553416535" sldId="316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4:43:48.118" v="3778" actId="478"/>
          <ac:picMkLst>
            <pc:docMk/>
            <pc:sldMk cId="2553416535" sldId="316"/>
            <ac:picMk id="1032" creationId="{C3888B58-45F4-8F3A-BFD8-9C4219EF4BFE}"/>
          </ac:picMkLst>
        </pc:picChg>
        <pc:picChg chg="add del mod">
          <ac:chgData name="대은" userId="1ba6ee5b3b796c7a" providerId="LiveId" clId="{F93EBE21-A99F-4C28-8A86-59E1F5EFC4B5}" dt="2022-12-30T14:44:05.294" v="3784" actId="478"/>
          <ac:picMkLst>
            <pc:docMk/>
            <pc:sldMk cId="2553416535" sldId="316"/>
            <ac:picMk id="2050" creationId="{7E73B396-CA8E-FA71-C27E-DF5F2EE0AB38}"/>
          </ac:picMkLst>
        </pc:picChg>
        <pc:picChg chg="add mod">
          <ac:chgData name="대은" userId="1ba6ee5b3b796c7a" providerId="LiveId" clId="{F93EBE21-A99F-4C28-8A86-59E1F5EFC4B5}" dt="2022-12-30T14:50:38.457" v="3822" actId="1076"/>
          <ac:picMkLst>
            <pc:docMk/>
            <pc:sldMk cId="2553416535" sldId="316"/>
            <ac:picMk id="2052" creationId="{BBE78BDE-0C04-15AA-6091-B43F504D50B4}"/>
          </ac:picMkLst>
        </pc:picChg>
        <pc:picChg chg="add mod">
          <ac:chgData name="대은" userId="1ba6ee5b3b796c7a" providerId="LiveId" clId="{F93EBE21-A99F-4C28-8A86-59E1F5EFC4B5}" dt="2022-12-30T14:55:22.457" v="3883" actId="1076"/>
          <ac:picMkLst>
            <pc:docMk/>
            <pc:sldMk cId="2553416535" sldId="316"/>
            <ac:picMk id="2054" creationId="{5EEC198C-ED7A-8E60-2E21-9C09947299F7}"/>
          </ac:picMkLst>
        </pc:picChg>
        <pc:picChg chg="add del">
          <ac:chgData name="대은" userId="1ba6ee5b3b796c7a" providerId="LiveId" clId="{F93EBE21-A99F-4C28-8A86-59E1F5EFC4B5}" dt="2022-12-30T14:47:22.292" v="3797"/>
          <ac:picMkLst>
            <pc:docMk/>
            <pc:sldMk cId="2553416535" sldId="316"/>
            <ac:picMk id="2056" creationId="{7E1120DA-C519-0226-C500-7154CF05F532}"/>
          </ac:picMkLst>
        </pc:picChg>
        <pc:picChg chg="add mod">
          <ac:chgData name="대은" userId="1ba6ee5b3b796c7a" providerId="LiveId" clId="{F93EBE21-A99F-4C28-8A86-59E1F5EFC4B5}" dt="2022-12-30T14:50:41.062" v="3824" actId="1076"/>
          <ac:picMkLst>
            <pc:docMk/>
            <pc:sldMk cId="2553416535" sldId="316"/>
            <ac:picMk id="2058" creationId="{BD015314-B468-46AF-9247-BD5D2F0F1634}"/>
          </ac:picMkLst>
        </pc:picChg>
        <pc:picChg chg="add mod">
          <ac:chgData name="대은" userId="1ba6ee5b3b796c7a" providerId="LiveId" clId="{F93EBE21-A99F-4C28-8A86-59E1F5EFC4B5}" dt="2022-12-30T14:50:42.681" v="3826" actId="1076"/>
          <ac:picMkLst>
            <pc:docMk/>
            <pc:sldMk cId="2553416535" sldId="316"/>
            <ac:picMk id="2060" creationId="{D22ECD57-D480-A561-61AE-B029EDA44E71}"/>
          </ac:picMkLst>
        </pc:picChg>
      </pc:sldChg>
      <pc:sldChg chg="addSp delSp modSp add">
        <pc:chgData name="대은" userId="1ba6ee5b3b796c7a" providerId="LiveId" clId="{F93EBE21-A99F-4C28-8A86-59E1F5EFC4B5}" dt="2022-12-30T15:30:30.887" v="4141" actId="1076"/>
        <pc:sldMkLst>
          <pc:docMk/>
          <pc:sldMk cId="3575778056" sldId="317"/>
        </pc:sldMkLst>
        <pc:picChg chg="add del mod">
          <ac:chgData name="대은" userId="1ba6ee5b3b796c7a" providerId="LiveId" clId="{F93EBE21-A99F-4C28-8A86-59E1F5EFC4B5}" dt="2022-12-30T15:28:24.419" v="4117" actId="478"/>
          <ac:picMkLst>
            <pc:docMk/>
            <pc:sldMk cId="3575778056" sldId="317"/>
            <ac:picMk id="9218" creationId="{8709ECC0-9403-BDE5-4785-37D287564123}"/>
          </ac:picMkLst>
        </pc:picChg>
        <pc:picChg chg="add del mod">
          <ac:chgData name="대은" userId="1ba6ee5b3b796c7a" providerId="LiveId" clId="{F93EBE21-A99F-4C28-8A86-59E1F5EFC4B5}" dt="2022-12-30T15:28:22.576" v="4115"/>
          <ac:picMkLst>
            <pc:docMk/>
            <pc:sldMk cId="3575778056" sldId="317"/>
            <ac:picMk id="9220" creationId="{A1B367E6-3036-D08C-7A5D-7C6AD201F4A7}"/>
          </ac:picMkLst>
        </pc:picChg>
        <pc:picChg chg="add del mod">
          <ac:chgData name="대은" userId="1ba6ee5b3b796c7a" providerId="LiveId" clId="{F93EBE21-A99F-4C28-8A86-59E1F5EFC4B5}" dt="2022-12-30T15:29:23.264" v="4130" actId="478"/>
          <ac:picMkLst>
            <pc:docMk/>
            <pc:sldMk cId="3575778056" sldId="317"/>
            <ac:picMk id="9222" creationId="{F0644424-4529-DA09-8489-F69B34F3B909}"/>
          </ac:picMkLst>
        </pc:picChg>
        <pc:picChg chg="add mod">
          <ac:chgData name="대은" userId="1ba6ee5b3b796c7a" providerId="LiveId" clId="{F93EBE21-A99F-4C28-8A86-59E1F5EFC4B5}" dt="2022-12-30T15:30:30.887" v="4141" actId="1076"/>
          <ac:picMkLst>
            <pc:docMk/>
            <pc:sldMk cId="3575778056" sldId="317"/>
            <ac:picMk id="9224" creationId="{183853A8-2390-4F22-6EB6-585F0CB6CFF6}"/>
          </ac:picMkLst>
        </pc:picChg>
      </pc:sldChg>
      <pc:sldChg chg="delSp modSp add mod">
        <pc:chgData name="대은" userId="1ba6ee5b3b796c7a" providerId="LiveId" clId="{F93EBE21-A99F-4C28-8A86-59E1F5EFC4B5}" dt="2022-12-30T16:03:51.009" v="4699" actId="20577"/>
        <pc:sldMkLst>
          <pc:docMk/>
          <pc:sldMk cId="1202158695" sldId="318"/>
        </pc:sldMkLst>
        <pc:spChg chg="mod">
          <ac:chgData name="대은" userId="1ba6ee5b3b796c7a" providerId="LiveId" clId="{F93EBE21-A99F-4C28-8A86-59E1F5EFC4B5}" dt="2022-12-30T16:03:51.009" v="4699" actId="20577"/>
          <ac:spMkLst>
            <pc:docMk/>
            <pc:sldMk cId="1202158695" sldId="318"/>
            <ac:spMk id="877" creationId="{00000000-0000-0000-0000-000000000000}"/>
          </ac:spMkLst>
        </pc:spChg>
        <pc:graphicFrameChg chg="del">
          <ac:chgData name="대은" userId="1ba6ee5b3b796c7a" providerId="LiveId" clId="{F93EBE21-A99F-4C28-8A86-59E1F5EFC4B5}" dt="2022-12-30T15:56:51.343" v="4143" actId="478"/>
          <ac:graphicFrameMkLst>
            <pc:docMk/>
            <pc:sldMk cId="1202158695" sldId="318"/>
            <ac:graphicFrameMk id="4" creationId="{766CDBAB-F0FB-40C4-ACFE-AAEDD54AA4DC}"/>
          </ac:graphicFrameMkLst>
        </pc:graphicFrameChg>
      </pc:sldChg>
      <pc:sldChg chg="addSp delSp modSp add mod ord modShow">
        <pc:chgData name="대은" userId="1ba6ee5b3b796c7a" providerId="LiveId" clId="{F93EBE21-A99F-4C28-8A86-59E1F5EFC4B5}" dt="2023-01-04T08:02:09.701" v="5342" actId="729"/>
        <pc:sldMkLst>
          <pc:docMk/>
          <pc:sldMk cId="3482935118" sldId="319"/>
        </pc:sldMkLst>
        <pc:spChg chg="add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2" creationId="{4C67A057-EB79-B59A-CA95-3B36E70EEB0D}"/>
          </ac:spMkLst>
        </pc:spChg>
        <pc:spChg chg="add mod ord">
          <ac:chgData name="대은" userId="1ba6ee5b3b796c7a" providerId="LiveId" clId="{F93EBE21-A99F-4C28-8A86-59E1F5EFC4B5}" dt="2022-12-30T17:08:31.348" v="4993" actId="14100"/>
          <ac:spMkLst>
            <pc:docMk/>
            <pc:sldMk cId="3482935118" sldId="319"/>
            <ac:spMk id="3" creationId="{CB0FD7C5-39CD-8FC9-3C18-837FE57F4987}"/>
          </ac:spMkLst>
        </pc:spChg>
        <pc:spChg chg="add del mod">
          <ac:chgData name="대은" userId="1ba6ee5b3b796c7a" providerId="LiveId" clId="{F93EBE21-A99F-4C28-8A86-59E1F5EFC4B5}" dt="2022-12-30T17:11:14.602" v="5010"/>
          <ac:spMkLst>
            <pc:docMk/>
            <pc:sldMk cId="3482935118" sldId="319"/>
            <ac:spMk id="12" creationId="{FC7DA1F3-63F6-1A50-AB4B-64A8159F320E}"/>
          </ac:spMkLst>
        </pc:spChg>
        <pc:spChg chg="add mod">
          <ac:chgData name="대은" userId="1ba6ee5b3b796c7a" providerId="LiveId" clId="{F93EBE21-A99F-4C28-8A86-59E1F5EFC4B5}" dt="2022-12-30T17:12:48.152" v="5106" actId="14100"/>
          <ac:spMkLst>
            <pc:docMk/>
            <pc:sldMk cId="3482935118" sldId="319"/>
            <ac:spMk id="13" creationId="{39462341-DE3A-8EA8-5C29-12A0810DDFE3}"/>
          </ac:spMkLst>
        </pc:spChg>
        <pc:spChg chg="mod">
          <ac:chgData name="대은" userId="1ba6ee5b3b796c7a" providerId="LiveId" clId="{F93EBE21-A99F-4C28-8A86-59E1F5EFC4B5}" dt="2022-12-30T16:54:44.099" v="4788"/>
          <ac:spMkLst>
            <pc:docMk/>
            <pc:sldMk cId="3482935118" sldId="319"/>
            <ac:spMk id="876" creationId="{00000000-0000-0000-0000-000000000000}"/>
          </ac:spMkLst>
        </pc:spChg>
        <pc:spChg chg="del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877" creationId="{00000000-0000-0000-0000-000000000000}"/>
          </ac:spMkLst>
        </pc:spChg>
        <pc:picChg chg="add mod">
          <ac:chgData name="대은" userId="1ba6ee5b3b796c7a" providerId="LiveId" clId="{F93EBE21-A99F-4C28-8A86-59E1F5EFC4B5}" dt="2022-12-30T17:08:47.366" v="4997" actId="1076"/>
          <ac:picMkLst>
            <pc:docMk/>
            <pc:sldMk cId="3482935118" sldId="319"/>
            <ac:picMk id="5" creationId="{D3C25460-6ACD-E9F1-78F4-EBCA69CC7539}"/>
          </ac:picMkLst>
        </pc:picChg>
        <pc:picChg chg="add mod">
          <ac:chgData name="대은" userId="1ba6ee5b3b796c7a" providerId="LiveId" clId="{F93EBE21-A99F-4C28-8A86-59E1F5EFC4B5}" dt="2022-12-30T17:08:10.744" v="4991" actId="1076"/>
          <ac:picMkLst>
            <pc:docMk/>
            <pc:sldMk cId="3482935118" sldId="319"/>
            <ac:picMk id="7" creationId="{A3238182-7836-0FC9-CD82-2F52639EC64B}"/>
          </ac:picMkLst>
        </pc:picChg>
        <pc:picChg chg="add mod">
          <ac:chgData name="대은" userId="1ba6ee5b3b796c7a" providerId="LiveId" clId="{F93EBE21-A99F-4C28-8A86-59E1F5EFC4B5}" dt="2022-12-30T17:08:49.023" v="4998" actId="1076"/>
          <ac:picMkLst>
            <pc:docMk/>
            <pc:sldMk cId="3482935118" sldId="319"/>
            <ac:picMk id="8" creationId="{F3D94C46-35D4-CA6A-510E-6A3FEFD5DAC1}"/>
          </ac:picMkLst>
        </pc:picChg>
        <pc:picChg chg="add mod">
          <ac:chgData name="대은" userId="1ba6ee5b3b796c7a" providerId="LiveId" clId="{F93EBE21-A99F-4C28-8A86-59E1F5EFC4B5}" dt="2022-12-30T17:11:29.353" v="5012" actId="1076"/>
          <ac:picMkLst>
            <pc:docMk/>
            <pc:sldMk cId="3482935118" sldId="319"/>
            <ac:picMk id="10" creationId="{1F1E2996-664C-F214-8B21-37092136C9B2}"/>
          </ac:picMkLst>
        </pc:picChg>
        <pc:picChg chg="add mod">
          <ac:chgData name="대은" userId="1ba6ee5b3b796c7a" providerId="LiveId" clId="{F93EBE21-A99F-4C28-8A86-59E1F5EFC4B5}" dt="2022-12-30T17:09:56.645" v="5007" actId="1076"/>
          <ac:picMkLst>
            <pc:docMk/>
            <pc:sldMk cId="3482935118" sldId="319"/>
            <ac:picMk id="11" creationId="{11E688BE-DFC6-289C-A2E9-E646AA8D4F4C}"/>
          </ac:picMkLst>
        </pc:picChg>
        <pc:picChg chg="add del mod">
          <ac:chgData name="대은" userId="1ba6ee5b3b796c7a" providerId="LiveId" clId="{F93EBE21-A99F-4C28-8A86-59E1F5EFC4B5}" dt="2022-12-30T17:07:19.942" v="4982" actId="478"/>
          <ac:picMkLst>
            <pc:docMk/>
            <pc:sldMk cId="3482935118" sldId="319"/>
            <ac:picMk id="1026" creationId="{925F1328-2842-D21E-7A5A-31DD2736EB59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3-01-04T08:01:13.394" v="5341" actId="20577"/>
        <pc:sldMkLst>
          <pc:docMk/>
          <pc:sldMk cId="3327172506" sldId="320"/>
        </pc:sldMkLst>
        <pc:spChg chg="add del mod">
          <ac:chgData name="대은" userId="1ba6ee5b3b796c7a" providerId="LiveId" clId="{F93EBE21-A99F-4C28-8A86-59E1F5EFC4B5}" dt="2023-01-04T07:25:05.203" v="5109" actId="478"/>
          <ac:spMkLst>
            <pc:docMk/>
            <pc:sldMk cId="3327172506" sldId="320"/>
            <ac:spMk id="3" creationId="{B41B2846-CF16-F434-8CC8-228D8E7801DF}"/>
          </ac:spMkLst>
        </pc:spChg>
        <pc:spChg chg="add del mod">
          <ac:chgData name="대은" userId="1ba6ee5b3b796c7a" providerId="LiveId" clId="{F93EBE21-A99F-4C28-8A86-59E1F5EFC4B5}" dt="2023-01-04T07:52:34.072" v="5181"/>
          <ac:spMkLst>
            <pc:docMk/>
            <pc:sldMk cId="3327172506" sldId="320"/>
            <ac:spMk id="6" creationId="{EF5580AA-2B58-B92E-541B-B0F30C1CF345}"/>
          </ac:spMkLst>
        </pc:spChg>
        <pc:spChg chg="add del mod">
          <ac:chgData name="대은" userId="1ba6ee5b3b796c7a" providerId="LiveId" clId="{F93EBE21-A99F-4C28-8A86-59E1F5EFC4B5}" dt="2023-01-04T07:52:41.279" v="5184"/>
          <ac:spMkLst>
            <pc:docMk/>
            <pc:sldMk cId="3327172506" sldId="320"/>
            <ac:spMk id="7" creationId="{C6A63BD1-87C3-09F5-87FE-A35A5533A9D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8" creationId="{A80BE93C-D006-C905-0A65-24E6FAE6111B}"/>
          </ac:spMkLst>
        </pc:spChg>
        <pc:spChg chg="add del">
          <ac:chgData name="대은" userId="1ba6ee5b3b796c7a" providerId="LiveId" clId="{F93EBE21-A99F-4C28-8A86-59E1F5EFC4B5}" dt="2023-01-04T07:53:21.322" v="5196" actId="22"/>
          <ac:spMkLst>
            <pc:docMk/>
            <pc:sldMk cId="3327172506" sldId="320"/>
            <ac:spMk id="10" creationId="{67AE553B-D303-85C4-AD6F-92D5870964F3}"/>
          </ac:spMkLst>
        </pc:spChg>
        <pc:spChg chg="add del mod">
          <ac:chgData name="대은" userId="1ba6ee5b3b796c7a" providerId="LiveId" clId="{F93EBE21-A99F-4C28-8A86-59E1F5EFC4B5}" dt="2023-01-04T07:53:43.175" v="5200" actId="478"/>
          <ac:spMkLst>
            <pc:docMk/>
            <pc:sldMk cId="3327172506" sldId="320"/>
            <ac:spMk id="11" creationId="{924BF902-E520-887A-7949-D8CCC5C097DF}"/>
          </ac:spMkLst>
        </pc:spChg>
        <pc:spChg chg="add del mod">
          <ac:chgData name="대은" userId="1ba6ee5b3b796c7a" providerId="LiveId" clId="{F93EBE21-A99F-4C28-8A86-59E1F5EFC4B5}" dt="2023-01-04T07:53:58.790" v="5201" actId="478"/>
          <ac:spMkLst>
            <pc:docMk/>
            <pc:sldMk cId="3327172506" sldId="320"/>
            <ac:spMk id="13" creationId="{4AC43A03-1D06-4475-31FF-8F49A8EC72B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14" creationId="{A2296936-2E5F-BA06-957B-97F023668EA6}"/>
          </ac:spMkLst>
        </pc:spChg>
        <pc:spChg chg="add mod">
          <ac:chgData name="대은" userId="1ba6ee5b3b796c7a" providerId="LiveId" clId="{F93EBE21-A99F-4C28-8A86-59E1F5EFC4B5}" dt="2023-01-04T08:01:13.394" v="5341" actId="20577"/>
          <ac:spMkLst>
            <pc:docMk/>
            <pc:sldMk cId="3327172506" sldId="320"/>
            <ac:spMk id="15" creationId="{ED05FDCE-F839-0138-572F-41063AD4DCB5}"/>
          </ac:spMkLst>
        </pc:spChg>
        <pc:spChg chg="mod">
          <ac:chgData name="대은" userId="1ba6ee5b3b796c7a" providerId="LiveId" clId="{F93EBE21-A99F-4C28-8A86-59E1F5EFC4B5}" dt="2023-01-04T07:58:56.702" v="5257"/>
          <ac:spMkLst>
            <pc:docMk/>
            <pc:sldMk cId="3327172506" sldId="320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3-01-04T07:25:02.989" v="5108" actId="478"/>
          <ac:spMkLst>
            <pc:docMk/>
            <pc:sldMk cId="3327172506" sldId="320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3-01-04T07:27:30.751" v="5124" actId="478"/>
          <ac:picMkLst>
            <pc:docMk/>
            <pc:sldMk cId="3327172506" sldId="320"/>
            <ac:picMk id="5" creationId="{17AE856E-A953-17C9-A8A3-80534C5AEFCC}"/>
          </ac:picMkLst>
        </pc:picChg>
        <pc:picChg chg="add del mod">
          <ac:chgData name="대은" userId="1ba6ee5b3b796c7a" providerId="LiveId" clId="{F93EBE21-A99F-4C28-8A86-59E1F5EFC4B5}" dt="2023-01-04T07:28:10.376" v="5140" actId="478"/>
          <ac:picMkLst>
            <pc:docMk/>
            <pc:sldMk cId="3327172506" sldId="320"/>
            <ac:picMk id="1026" creationId="{823413FA-011C-0EFA-8242-8516EC4DED76}"/>
          </ac:picMkLst>
        </pc:picChg>
        <pc:picChg chg="add del mod">
          <ac:chgData name="대은" userId="1ba6ee5b3b796c7a" providerId="LiveId" clId="{F93EBE21-A99F-4C28-8A86-59E1F5EFC4B5}" dt="2023-01-04T07:27:52.185" v="5132" actId="478"/>
          <ac:picMkLst>
            <pc:docMk/>
            <pc:sldMk cId="3327172506" sldId="320"/>
            <ac:picMk id="1028" creationId="{990A4124-D427-B8B2-C70A-B9F4DC362897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0" creationId="{07EE1876-AAED-F196-A4DE-0CA09F574999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2" creationId="{C0F8ACD0-1FC7-1733-B271-6BB2954CE034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4" creationId="{780B171A-E6AA-CC6B-012B-0BBE93C03D9A}"/>
          </ac:picMkLst>
        </pc:picChg>
      </pc:sldChg>
      <pc:sldChg chg="addSp delSp modSp add mod ord">
        <pc:chgData name="대은" userId="1ba6ee5b3b796c7a" providerId="LiveId" clId="{F93EBE21-A99F-4C28-8A86-59E1F5EFC4B5}" dt="2023-01-04T09:05:41.243" v="5881" actId="20577"/>
        <pc:sldMkLst>
          <pc:docMk/>
          <pc:sldMk cId="1519014535" sldId="321"/>
        </pc:sldMkLst>
        <pc:spChg chg="add mod">
          <ac:chgData name="대은" userId="1ba6ee5b3b796c7a" providerId="LiveId" clId="{F93EBE21-A99F-4C28-8A86-59E1F5EFC4B5}" dt="2023-01-04T08:27:12.752" v="5816" actId="692"/>
          <ac:spMkLst>
            <pc:docMk/>
            <pc:sldMk cId="1519014535" sldId="321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03:13.841" v="5391"/>
          <ac:spMkLst>
            <pc:docMk/>
            <pc:sldMk cId="1519014535" sldId="32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05:41.243" v="5881" actId="20577"/>
          <ac:spMkLst>
            <pc:docMk/>
            <pc:sldMk cId="1519014535" sldId="321"/>
            <ac:spMk id="877" creationId="{00000000-0000-0000-0000-000000000000}"/>
          </ac:spMkLst>
        </pc:spChg>
        <pc:graphicFrameChg chg="add del">
          <ac:chgData name="대은" userId="1ba6ee5b3b796c7a" providerId="LiveId" clId="{F93EBE21-A99F-4C28-8A86-59E1F5EFC4B5}" dt="2023-01-04T08:26:37.508" v="5811" actId="478"/>
          <ac:graphicFrameMkLst>
            <pc:docMk/>
            <pc:sldMk cId="1519014535" sldId="321"/>
            <ac:graphicFrameMk id="3" creationId="{96C09149-9848-B42D-C971-B00483243A34}"/>
          </ac:graphicFrameMkLst>
        </pc:graphicFrameChg>
        <pc:picChg chg="add mod">
          <ac:chgData name="대은" userId="1ba6ee5b3b796c7a" providerId="LiveId" clId="{F93EBE21-A99F-4C28-8A86-59E1F5EFC4B5}" dt="2023-01-04T08:20:48.690" v="5538" actId="1076"/>
          <ac:picMkLst>
            <pc:docMk/>
            <pc:sldMk cId="1519014535" sldId="321"/>
            <ac:picMk id="2050" creationId="{E40C4BA8-8D33-314C-AC51-E8431CC584AF}"/>
          </ac:picMkLst>
        </pc:picChg>
      </pc:sldChg>
      <pc:sldChg chg="delSp modSp add mod">
        <pc:chgData name="대은" userId="1ba6ee5b3b796c7a" providerId="LiveId" clId="{F93EBE21-A99F-4C28-8A86-59E1F5EFC4B5}" dt="2023-01-04T09:11:40.734" v="6315"/>
        <pc:sldMkLst>
          <pc:docMk/>
          <pc:sldMk cId="2193695161" sldId="322"/>
        </pc:sldMkLst>
        <pc:spChg chg="del">
          <ac:chgData name="대은" userId="1ba6ee5b3b796c7a" providerId="LiveId" clId="{F93EBE21-A99F-4C28-8A86-59E1F5EFC4B5}" dt="2023-01-04T09:05:54.622" v="5900" actId="478"/>
          <ac:spMkLst>
            <pc:docMk/>
            <pc:sldMk cId="2193695161" sldId="322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28:21.570" v="5879" actId="20577"/>
          <ac:spMkLst>
            <pc:docMk/>
            <pc:sldMk cId="2193695161" sldId="32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11:40.734" v="6315"/>
          <ac:spMkLst>
            <pc:docMk/>
            <pc:sldMk cId="2193695161" sldId="322"/>
            <ac:spMk id="877" creationId="{00000000-0000-0000-0000-000000000000}"/>
          </ac:spMkLst>
        </pc:spChg>
        <pc:picChg chg="del mod">
          <ac:chgData name="대은" userId="1ba6ee5b3b796c7a" providerId="LiveId" clId="{F93EBE21-A99F-4C28-8A86-59E1F5EFC4B5}" dt="2023-01-04T09:05:55.290" v="5902" actId="478"/>
          <ac:picMkLst>
            <pc:docMk/>
            <pc:sldMk cId="2193695161" sldId="322"/>
            <ac:picMk id="2050" creationId="{E40C4BA8-8D33-314C-AC51-E8431CC584AF}"/>
          </ac:picMkLst>
        </pc:picChg>
      </pc:sld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8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8"/>
            <pc:sldLayoutMk cId="0" sldId="2147483685"/>
          </pc:sldLayoutMkLst>
        </pc:sldLayoutChg>
      </pc:sldMaster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9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  <pc:docChgLst>
    <pc:chgData name="이 대은" userId="1ba6ee5b3b796c7a" providerId="LiveId" clId="{375AF096-EBA4-4949-8031-9A61186B09C1}"/>
    <pc:docChg chg="undo custSel modSld">
      <pc:chgData name="이 대은" userId="1ba6ee5b3b796c7a" providerId="LiveId" clId="{375AF096-EBA4-4949-8031-9A61186B09C1}" dt="2023-04-29T16:49:03.861" v="149"/>
      <pc:docMkLst>
        <pc:docMk/>
      </pc:docMkLst>
      <pc:sldChg chg="addSp delSp modSp mod">
        <pc:chgData name="이 대은" userId="1ba6ee5b3b796c7a" providerId="LiveId" clId="{375AF096-EBA4-4949-8031-9A61186B09C1}" dt="2023-04-29T16:49:03.861" v="149"/>
        <pc:sldMkLst>
          <pc:docMk/>
          <pc:sldMk cId="1155596885" sldId="310"/>
        </pc:sldMkLst>
        <pc:spChg chg="add del mod">
          <ac:chgData name="이 대은" userId="1ba6ee5b3b796c7a" providerId="LiveId" clId="{375AF096-EBA4-4949-8031-9A61186B09C1}" dt="2023-04-29T16:48:38.250" v="141" actId="478"/>
          <ac:spMkLst>
            <pc:docMk/>
            <pc:sldMk cId="1155596885" sldId="310"/>
            <ac:spMk id="3" creationId="{B542C09F-1421-C8BB-7217-8703210B6A09}"/>
          </ac:spMkLst>
        </pc:spChg>
        <pc:spChg chg="add del mod">
          <ac:chgData name="이 대은" userId="1ba6ee5b3b796c7a" providerId="LiveId" clId="{375AF096-EBA4-4949-8031-9A61186B09C1}" dt="2023-04-29T16:48:41.872" v="144" actId="478"/>
          <ac:spMkLst>
            <pc:docMk/>
            <pc:sldMk cId="1155596885" sldId="310"/>
            <ac:spMk id="5" creationId="{079BB16E-E55A-DFDE-A160-84F269655963}"/>
          </ac:spMkLst>
        </pc:spChg>
        <pc:spChg chg="mod">
          <ac:chgData name="이 대은" userId="1ba6ee5b3b796c7a" providerId="LiveId" clId="{375AF096-EBA4-4949-8031-9A61186B09C1}" dt="2023-04-29T16:49:03.861" v="149"/>
          <ac:spMkLst>
            <pc:docMk/>
            <pc:sldMk cId="1155596885" sldId="310"/>
            <ac:spMk id="1036" creationId="{00000000-0000-0000-0000-000000000000}"/>
          </ac:spMkLst>
        </pc:spChg>
        <pc:spChg chg="add del mod">
          <ac:chgData name="이 대은" userId="1ba6ee5b3b796c7a" providerId="LiveId" clId="{375AF096-EBA4-4949-8031-9A61186B09C1}" dt="2023-04-29T16:48:52.522" v="146" actId="21"/>
          <ac:spMkLst>
            <pc:docMk/>
            <pc:sldMk cId="1155596885" sldId="310"/>
            <ac:spMk id="1038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6:30.059" v="37" actId="1076"/>
        <pc:sldMkLst>
          <pc:docMk/>
          <pc:sldMk cId="399558995" sldId="311"/>
        </pc:sldMkLst>
        <pc:spChg chg="mod">
          <ac:chgData name="이 대은" userId="1ba6ee5b3b796c7a" providerId="LiveId" clId="{375AF096-EBA4-4949-8031-9A61186B09C1}" dt="2023-04-29T16:45:55.775" v="5" actId="20577"/>
          <ac:spMkLst>
            <pc:docMk/>
            <pc:sldMk cId="399558995" sldId="311"/>
            <ac:spMk id="24" creationId="{AF600BEA-BF49-0905-E1BF-74BC015DB606}"/>
          </ac:spMkLst>
        </pc:spChg>
        <pc:spChg chg="mod">
          <ac:chgData name="이 대은" userId="1ba6ee5b3b796c7a" providerId="LiveId" clId="{375AF096-EBA4-4949-8031-9A61186B09C1}" dt="2023-04-29T16:45:47.733" v="3" actId="20577"/>
          <ac:spMkLst>
            <pc:docMk/>
            <pc:sldMk cId="399558995" sldId="311"/>
            <ac:spMk id="26" creationId="{7A6E6C69-4AA3-FC22-7D56-CAACDFD24E22}"/>
          </ac:spMkLst>
        </pc:spChg>
        <pc:spChg chg="mod">
          <ac:chgData name="이 대은" userId="1ba6ee5b3b796c7a" providerId="LiveId" clId="{375AF096-EBA4-4949-8031-9A61186B09C1}" dt="2023-04-29T16:45:43.189" v="1" actId="1076"/>
          <ac:spMkLst>
            <pc:docMk/>
            <pc:sldMk cId="399558995" sldId="311"/>
            <ac:spMk id="27" creationId="{0A4389BD-60E5-2A4D-B762-9EEADF01459A}"/>
          </ac:spMkLst>
        </pc:spChg>
        <pc:spChg chg="mod">
          <ac:chgData name="이 대은" userId="1ba6ee5b3b796c7a" providerId="LiveId" clId="{375AF096-EBA4-4949-8031-9A61186B09C1}" dt="2023-04-29T16:46:27.953" v="35"/>
          <ac:spMkLst>
            <pc:docMk/>
            <pc:sldMk cId="399558995" sldId="311"/>
            <ac:spMk id="876" creationId="{00000000-0000-0000-0000-000000000000}"/>
          </ac:spMkLst>
        </pc:spChg>
        <pc:picChg chg="mod">
          <ac:chgData name="이 대은" userId="1ba6ee5b3b796c7a" providerId="LiveId" clId="{375AF096-EBA4-4949-8031-9A61186B09C1}" dt="2023-04-29T16:46:30.059" v="37" actId="1076"/>
          <ac:picMkLst>
            <pc:docMk/>
            <pc:sldMk cId="399558995" sldId="311"/>
            <ac:picMk id="15" creationId="{D0F89285-296D-259D-3D0A-943DF599325B}"/>
          </ac:picMkLst>
        </pc:picChg>
      </pc:sldChg>
      <pc:sldChg chg="modSp mod">
        <pc:chgData name="이 대은" userId="1ba6ee5b3b796c7a" providerId="LiveId" clId="{375AF096-EBA4-4949-8031-9A61186B09C1}" dt="2023-04-29T16:46:42.905" v="43"/>
        <pc:sldMkLst>
          <pc:docMk/>
          <pc:sldMk cId="3488239894" sldId="324"/>
        </pc:sldMkLst>
        <pc:spChg chg="mod">
          <ac:chgData name="이 대은" userId="1ba6ee5b3b796c7a" providerId="LiveId" clId="{375AF096-EBA4-4949-8031-9A61186B09C1}" dt="2023-04-29T16:46:42.905" v="43"/>
          <ac:spMkLst>
            <pc:docMk/>
            <pc:sldMk cId="3488239894" sldId="324"/>
            <ac:spMk id="876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8:18.305" v="133" actId="14100"/>
        <pc:sldMkLst>
          <pc:docMk/>
          <pc:sldMk cId="3347702612" sldId="326"/>
        </pc:sldMkLst>
        <pc:spChg chg="mod">
          <ac:chgData name="이 대은" userId="1ba6ee5b3b796c7a" providerId="LiveId" clId="{375AF096-EBA4-4949-8031-9A61186B09C1}" dt="2023-04-29T16:48:18.305" v="133" actId="14100"/>
          <ac:spMkLst>
            <pc:docMk/>
            <pc:sldMk cId="3347702612" sldId="326"/>
            <ac:spMk id="14" creationId="{824C53FF-D21B-D6FB-1423-1E76B08F8AD3}"/>
          </ac:spMkLst>
        </pc:spChg>
      </pc:sldChg>
    </pc:docChg>
  </pc:docChgLst>
  <pc:docChgLst>
    <pc:chgData name="대은" userId="1ba6ee5b3b796c7a" providerId="LiveId" clId="{BA98B108-C844-49A1-BD3E-EDC0CD03AA70}"/>
    <pc:docChg chg="undo custSel addSld delSld modSld">
      <pc:chgData name="대은" userId="1ba6ee5b3b796c7a" providerId="LiveId" clId="{BA98B108-C844-49A1-BD3E-EDC0CD03AA70}" dt="2023-03-19T15:49:18.340" v="701" actId="47"/>
      <pc:docMkLst>
        <pc:docMk/>
      </pc:docMkLst>
      <pc:sldChg chg="delSp modSp mod">
        <pc:chgData name="대은" userId="1ba6ee5b3b796c7a" providerId="LiveId" clId="{BA98B108-C844-49A1-BD3E-EDC0CD03AA70}" dt="2023-03-19T07:08:21.873" v="102" actId="478"/>
        <pc:sldMkLst>
          <pc:docMk/>
          <pc:sldMk cId="0" sldId="256"/>
        </pc:sldMkLst>
        <pc:spChg chg="del">
          <ac:chgData name="대은" userId="1ba6ee5b3b796c7a" providerId="LiveId" clId="{BA98B108-C844-49A1-BD3E-EDC0CD03AA70}" dt="2023-03-19T07:08:21.873" v="102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BA98B108-C844-49A1-BD3E-EDC0CD03AA70}" dt="2023-03-19T07:08:19.936" v="101" actId="1076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90"/>
        </pc:sldMkLst>
      </pc:sldChg>
      <pc:sldChg chg="addSp delSp modSp mod">
        <pc:chgData name="대은" userId="1ba6ee5b3b796c7a" providerId="LiveId" clId="{BA98B108-C844-49A1-BD3E-EDC0CD03AA70}" dt="2023-03-19T07:53:58.462" v="198" actId="1076"/>
        <pc:sldMkLst>
          <pc:docMk/>
          <pc:sldMk cId="3828586459" sldId="309"/>
        </pc:sldMkLst>
        <pc:spChg chg="add del mod">
          <ac:chgData name="대은" userId="1ba6ee5b3b796c7a" providerId="LiveId" clId="{BA98B108-C844-49A1-BD3E-EDC0CD03AA70}" dt="2023-03-19T07:08:41.220" v="104" actId="478"/>
          <ac:spMkLst>
            <pc:docMk/>
            <pc:sldMk cId="3828586459" sldId="309"/>
            <ac:spMk id="3" creationId="{29D4EEED-29B9-86B1-F19C-5B23C0781596}"/>
          </ac:spMkLst>
        </pc:spChg>
        <pc:spChg chg="mod">
          <ac:chgData name="대은" userId="1ba6ee5b3b796c7a" providerId="LiveId" clId="{BA98B108-C844-49A1-BD3E-EDC0CD03AA70}" dt="2023-03-19T07:11:56.428" v="186"/>
          <ac:spMkLst>
            <pc:docMk/>
            <pc:sldMk cId="3828586459" sldId="309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08:39.739" v="103" actId="478"/>
          <ac:spMkLst>
            <pc:docMk/>
            <pc:sldMk cId="3828586459" sldId="309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7:11:38.335" v="115" actId="1076"/>
          <ac:picMkLst>
            <pc:docMk/>
            <pc:sldMk cId="3828586459" sldId="309"/>
            <ac:picMk id="5" creationId="{7E5C8605-B2C1-5BA8-5BDB-B9246CE68E07}"/>
          </ac:picMkLst>
        </pc:picChg>
        <pc:picChg chg="add mod">
          <ac:chgData name="대은" userId="1ba6ee5b3b796c7a" providerId="LiveId" clId="{BA98B108-C844-49A1-BD3E-EDC0CD03AA70}" dt="2023-03-19T07:53:58.462" v="198" actId="1076"/>
          <ac:picMkLst>
            <pc:docMk/>
            <pc:sldMk cId="3828586459" sldId="309"/>
            <ac:picMk id="7" creationId="{7AF14691-34FC-A7A2-CD6A-46373153871E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0" creationId="{D36437C9-DAFA-28BD-A460-F32918E49417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2" creationId="{C3888B58-45F4-8F3A-BFD8-9C4219EF4BFE}"/>
          </ac:picMkLst>
        </pc:picChg>
      </pc:sldChg>
      <pc:sldChg chg="addSp delSp modSp mod">
        <pc:chgData name="대은" userId="1ba6ee5b3b796c7a" providerId="LiveId" clId="{BA98B108-C844-49A1-BD3E-EDC0CD03AA70}" dt="2023-03-19T15:04:59.647" v="683"/>
        <pc:sldMkLst>
          <pc:docMk/>
          <pc:sldMk cId="1155596885" sldId="310"/>
        </pc:sldMkLst>
        <pc:spChg chg="mod">
          <ac:chgData name="대은" userId="1ba6ee5b3b796c7a" providerId="LiveId" clId="{BA98B108-C844-49A1-BD3E-EDC0CD03AA70}" dt="2023-03-19T15:04:59.647" v="683"/>
          <ac:spMkLst>
            <pc:docMk/>
            <pc:sldMk cId="1155596885" sldId="310"/>
            <ac:spMk id="1036" creationId="{00000000-0000-0000-0000-000000000000}"/>
          </ac:spMkLst>
        </pc:spChg>
        <pc:picChg chg="add del mod">
          <ac:chgData name="대은" userId="1ba6ee5b3b796c7a" providerId="LiveId" clId="{BA98B108-C844-49A1-BD3E-EDC0CD03AA70}" dt="2023-03-19T14:25:56.453" v="650" actId="478"/>
          <ac:picMkLst>
            <pc:docMk/>
            <pc:sldMk cId="1155596885" sldId="310"/>
            <ac:picMk id="1026" creationId="{093BE6C8-1F3B-1E46-F896-753EF3DC89AF}"/>
          </ac:picMkLst>
        </pc:picChg>
      </pc:sldChg>
      <pc:sldChg chg="addSp delSp modSp mod">
        <pc:chgData name="대은" userId="1ba6ee5b3b796c7a" providerId="LiveId" clId="{BA98B108-C844-49A1-BD3E-EDC0CD03AA70}" dt="2023-03-19T14:26:23.172" v="671"/>
        <pc:sldMkLst>
          <pc:docMk/>
          <pc:sldMk cId="399558995" sldId="311"/>
        </pc:sldMkLst>
        <pc:spChg chg="add del mod">
          <ac:chgData name="대은" userId="1ba6ee5b3b796c7a" providerId="LiveId" clId="{BA98B108-C844-49A1-BD3E-EDC0CD03AA70}" dt="2023-03-19T08:11:52.705" v="436" actId="478"/>
          <ac:spMkLst>
            <pc:docMk/>
            <pc:sldMk cId="399558995" sldId="311"/>
            <ac:spMk id="3" creationId="{66077DD3-0EC9-E268-9CB8-241823CD67D0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1" creationId="{E54F37E3-9B35-0569-051C-C180028C4F02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3" creationId="{ADB21250-F9AC-20C0-D486-9FBA632F38DF}"/>
          </ac:spMkLst>
        </pc:spChg>
        <pc:spChg chg="add mod">
          <ac:chgData name="대은" userId="1ba6ee5b3b796c7a" providerId="LiveId" clId="{BA98B108-C844-49A1-BD3E-EDC0CD03AA70}" dt="2023-03-19T08:24:08.243" v="486" actId="14100"/>
          <ac:spMkLst>
            <pc:docMk/>
            <pc:sldMk cId="399558995" sldId="311"/>
            <ac:spMk id="16" creationId="{57829281-6FA1-8831-03C9-6EA2B3F8C9E3}"/>
          </ac:spMkLst>
        </pc:spChg>
        <pc:spChg chg="add mod">
          <ac:chgData name="대은" userId="1ba6ee5b3b796c7a" providerId="LiveId" clId="{BA98B108-C844-49A1-BD3E-EDC0CD03AA70}" dt="2023-03-19T08:25:05.676" v="503" actId="20577"/>
          <ac:spMkLst>
            <pc:docMk/>
            <pc:sldMk cId="399558995" sldId="311"/>
            <ac:spMk id="17" creationId="{D4604C3D-46A3-6ACB-A398-E2F7E82B19A1}"/>
          </ac:spMkLst>
        </pc:spChg>
        <pc:spChg chg="add mod">
          <ac:chgData name="대은" userId="1ba6ee5b3b796c7a" providerId="LiveId" clId="{BA98B108-C844-49A1-BD3E-EDC0CD03AA70}" dt="2023-03-19T08:25:09.638" v="505" actId="20577"/>
          <ac:spMkLst>
            <pc:docMk/>
            <pc:sldMk cId="399558995" sldId="311"/>
            <ac:spMk id="18" creationId="{B6D2B172-508A-6F31-57FD-9E22B8E6FBD0}"/>
          </ac:spMkLst>
        </pc:spChg>
        <pc:spChg chg="add del mod">
          <ac:chgData name="대은" userId="1ba6ee5b3b796c7a" providerId="LiveId" clId="{BA98B108-C844-49A1-BD3E-EDC0CD03AA70}" dt="2023-03-19T08:24:38.100" v="493"/>
          <ac:spMkLst>
            <pc:docMk/>
            <pc:sldMk cId="399558995" sldId="311"/>
            <ac:spMk id="19" creationId="{3B0D4FE5-B76E-2CC8-1F62-96F8D6E9EBD9}"/>
          </ac:spMkLst>
        </pc:spChg>
        <pc:spChg chg="add mod">
          <ac:chgData name="대은" userId="1ba6ee5b3b796c7a" providerId="LiveId" clId="{BA98B108-C844-49A1-BD3E-EDC0CD03AA70}" dt="2023-03-19T08:25:12.543" v="507" actId="20577"/>
          <ac:spMkLst>
            <pc:docMk/>
            <pc:sldMk cId="399558995" sldId="311"/>
            <ac:spMk id="20" creationId="{18D0594B-A1EB-B3B7-12CD-D00E1BFEA6E4}"/>
          </ac:spMkLst>
        </pc:spChg>
        <pc:spChg chg="add del mod">
          <ac:chgData name="대은" userId="1ba6ee5b3b796c7a" providerId="LiveId" clId="{BA98B108-C844-49A1-BD3E-EDC0CD03AA70}" dt="2023-03-19T08:24:51.323" v="497"/>
          <ac:spMkLst>
            <pc:docMk/>
            <pc:sldMk cId="399558995" sldId="311"/>
            <ac:spMk id="21" creationId="{233E7349-5591-5362-A12A-DE54A92F5315}"/>
          </ac:spMkLst>
        </pc:spChg>
        <pc:spChg chg="add mod">
          <ac:chgData name="대은" userId="1ba6ee5b3b796c7a" providerId="LiveId" clId="{BA98B108-C844-49A1-BD3E-EDC0CD03AA70}" dt="2023-03-19T08:25:16.211" v="509" actId="20577"/>
          <ac:spMkLst>
            <pc:docMk/>
            <pc:sldMk cId="399558995" sldId="311"/>
            <ac:spMk id="22" creationId="{1B856455-93D3-7CD0-9DBD-F96AF720BC7D}"/>
          </ac:spMkLst>
        </pc:spChg>
        <pc:spChg chg="add mod">
          <ac:chgData name="대은" userId="1ba6ee5b3b796c7a" providerId="LiveId" clId="{BA98B108-C844-49A1-BD3E-EDC0CD03AA70}" dt="2023-03-19T08:25:19.923" v="511" actId="20577"/>
          <ac:spMkLst>
            <pc:docMk/>
            <pc:sldMk cId="399558995" sldId="311"/>
            <ac:spMk id="23" creationId="{A8A67840-67DC-CA45-E858-31166BF73E15}"/>
          </ac:spMkLst>
        </pc:spChg>
        <pc:spChg chg="add mod">
          <ac:chgData name="대은" userId="1ba6ee5b3b796c7a" providerId="LiveId" clId="{BA98B108-C844-49A1-BD3E-EDC0CD03AA70}" dt="2023-03-19T08:25:59.149" v="514" actId="20577"/>
          <ac:spMkLst>
            <pc:docMk/>
            <pc:sldMk cId="399558995" sldId="311"/>
            <ac:spMk id="24" creationId="{AF600BEA-BF49-0905-E1BF-74BC015DB606}"/>
          </ac:spMkLst>
        </pc:spChg>
        <pc:spChg chg="add mod">
          <ac:chgData name="대은" userId="1ba6ee5b3b796c7a" providerId="LiveId" clId="{BA98B108-C844-49A1-BD3E-EDC0CD03AA70}" dt="2023-03-19T08:26:07.089" v="517" actId="14100"/>
          <ac:spMkLst>
            <pc:docMk/>
            <pc:sldMk cId="399558995" sldId="311"/>
            <ac:spMk id="25" creationId="{71AE879F-B68A-0437-C17E-B5CCEC1EEAD8}"/>
          </ac:spMkLst>
        </pc:spChg>
        <pc:spChg chg="add mod">
          <ac:chgData name="대은" userId="1ba6ee5b3b796c7a" providerId="LiveId" clId="{BA98B108-C844-49A1-BD3E-EDC0CD03AA70}" dt="2023-03-19T08:26:15.349" v="526" actId="14100"/>
          <ac:spMkLst>
            <pc:docMk/>
            <pc:sldMk cId="399558995" sldId="311"/>
            <ac:spMk id="26" creationId="{7A6E6C69-4AA3-FC22-7D56-CAACDFD24E22}"/>
          </ac:spMkLst>
        </pc:spChg>
        <pc:spChg chg="add mod">
          <ac:chgData name="대은" userId="1ba6ee5b3b796c7a" providerId="LiveId" clId="{BA98B108-C844-49A1-BD3E-EDC0CD03AA70}" dt="2023-03-19T08:26:27.746" v="529" actId="20577"/>
          <ac:spMkLst>
            <pc:docMk/>
            <pc:sldMk cId="399558995" sldId="311"/>
            <ac:spMk id="27" creationId="{0A4389BD-60E5-2A4D-B762-9EEADF01459A}"/>
          </ac:spMkLst>
        </pc:spChg>
        <pc:spChg chg="add del mod">
          <ac:chgData name="대은" userId="1ba6ee5b3b796c7a" providerId="LiveId" clId="{BA98B108-C844-49A1-BD3E-EDC0CD03AA70}" dt="2023-03-19T08:26:37.170" v="531"/>
          <ac:spMkLst>
            <pc:docMk/>
            <pc:sldMk cId="399558995" sldId="311"/>
            <ac:spMk id="28" creationId="{D929D8DF-A03C-41CA-6696-F4C805F91739}"/>
          </ac:spMkLst>
        </pc:spChg>
        <pc:spChg chg="add mod">
          <ac:chgData name="대은" userId="1ba6ee5b3b796c7a" providerId="LiveId" clId="{BA98B108-C844-49A1-BD3E-EDC0CD03AA70}" dt="2023-03-19T08:27:02.487" v="544"/>
          <ac:spMkLst>
            <pc:docMk/>
            <pc:sldMk cId="399558995" sldId="311"/>
            <ac:spMk id="29" creationId="{B94134AC-ACA8-CC05-9BED-CAE54DA62002}"/>
          </ac:spMkLst>
        </pc:spChg>
        <pc:spChg chg="add del mod">
          <ac:chgData name="대은" userId="1ba6ee5b3b796c7a" providerId="LiveId" clId="{BA98B108-C844-49A1-BD3E-EDC0CD03AA70}" dt="2023-03-19T08:27:40.182" v="549" actId="478"/>
          <ac:spMkLst>
            <pc:docMk/>
            <pc:sldMk cId="399558995" sldId="311"/>
            <ac:spMk id="30" creationId="{27C2E350-D005-7F86-8A07-512539567086}"/>
          </ac:spMkLst>
        </pc:spChg>
        <pc:spChg chg="add mod">
          <ac:chgData name="대은" userId="1ba6ee5b3b796c7a" providerId="LiveId" clId="{BA98B108-C844-49A1-BD3E-EDC0CD03AA70}" dt="2023-03-19T08:28:33.656" v="556" actId="14100"/>
          <ac:spMkLst>
            <pc:docMk/>
            <pc:sldMk cId="399558995" sldId="311"/>
            <ac:spMk id="31" creationId="{74EF191E-F935-F03D-2890-482E3E462877}"/>
          </ac:spMkLst>
        </pc:spChg>
        <pc:spChg chg="add mod">
          <ac:chgData name="대은" userId="1ba6ee5b3b796c7a" providerId="LiveId" clId="{BA98B108-C844-49A1-BD3E-EDC0CD03AA70}" dt="2023-03-19T08:28:47.138" v="560" actId="14100"/>
          <ac:spMkLst>
            <pc:docMk/>
            <pc:sldMk cId="399558995" sldId="311"/>
            <ac:spMk id="32" creationId="{651AD4B7-CF9F-2623-765A-EBB85731E451}"/>
          </ac:spMkLst>
        </pc:spChg>
        <pc:spChg chg="add del">
          <ac:chgData name="대은" userId="1ba6ee5b3b796c7a" providerId="LiveId" clId="{BA98B108-C844-49A1-BD3E-EDC0CD03AA70}" dt="2023-03-19T08:30:27.250" v="562" actId="11529"/>
          <ac:spMkLst>
            <pc:docMk/>
            <pc:sldMk cId="399558995" sldId="311"/>
            <ac:spMk id="33" creationId="{A4B88FE6-3999-F6F7-3C2B-7865EE73CD0E}"/>
          </ac:spMkLst>
        </pc:spChg>
        <pc:spChg chg="add mod">
          <ac:chgData name="대은" userId="1ba6ee5b3b796c7a" providerId="LiveId" clId="{BA98B108-C844-49A1-BD3E-EDC0CD03AA70}" dt="2023-03-19T08:30:51.987" v="565" actId="207"/>
          <ac:spMkLst>
            <pc:docMk/>
            <pc:sldMk cId="399558995" sldId="311"/>
            <ac:spMk id="34" creationId="{1D25DA21-FDC7-5610-7FC7-22FD5726FBA2}"/>
          </ac:spMkLst>
        </pc:spChg>
        <pc:spChg chg="add mod">
          <ac:chgData name="대은" userId="1ba6ee5b3b796c7a" providerId="LiveId" clId="{BA98B108-C844-49A1-BD3E-EDC0CD03AA70}" dt="2023-03-19T08:31:51.242" v="567" actId="1076"/>
          <ac:spMkLst>
            <pc:docMk/>
            <pc:sldMk cId="399558995" sldId="311"/>
            <ac:spMk id="35" creationId="{28B3B45F-3E27-A9DC-9BAE-21A93B6FBFF5}"/>
          </ac:spMkLst>
        </pc:spChg>
        <pc:spChg chg="add mod">
          <ac:chgData name="대은" userId="1ba6ee5b3b796c7a" providerId="LiveId" clId="{BA98B108-C844-49A1-BD3E-EDC0CD03AA70}" dt="2023-03-19T08:32:02.537" v="580"/>
          <ac:spMkLst>
            <pc:docMk/>
            <pc:sldMk cId="399558995" sldId="311"/>
            <ac:spMk id="36" creationId="{EC85118F-D7C1-B309-6A09-C309C7A2EBA6}"/>
          </ac:spMkLst>
        </pc:spChg>
        <pc:spChg chg="add mod">
          <ac:chgData name="대은" userId="1ba6ee5b3b796c7a" providerId="LiveId" clId="{BA98B108-C844-49A1-BD3E-EDC0CD03AA70}" dt="2023-03-19T08:32:10.878" v="589"/>
          <ac:spMkLst>
            <pc:docMk/>
            <pc:sldMk cId="399558995" sldId="311"/>
            <ac:spMk id="37" creationId="{C7FE1D00-199E-1754-2FC8-A35DC8D17179}"/>
          </ac:spMkLst>
        </pc:spChg>
        <pc:spChg chg="add del mod">
          <ac:chgData name="대은" userId="1ba6ee5b3b796c7a" providerId="LiveId" clId="{BA98B108-C844-49A1-BD3E-EDC0CD03AA70}" dt="2023-03-19T08:32:38.279" v="591"/>
          <ac:spMkLst>
            <pc:docMk/>
            <pc:sldMk cId="399558995" sldId="311"/>
            <ac:spMk id="38" creationId="{F7D62611-A7DC-D3EE-F398-5957EE150E0C}"/>
          </ac:spMkLst>
        </pc:spChg>
        <pc:spChg chg="add mod">
          <ac:chgData name="대은" userId="1ba6ee5b3b796c7a" providerId="LiveId" clId="{BA98B108-C844-49A1-BD3E-EDC0CD03AA70}" dt="2023-03-19T08:32:48.812" v="610"/>
          <ac:spMkLst>
            <pc:docMk/>
            <pc:sldMk cId="399558995" sldId="311"/>
            <ac:spMk id="39" creationId="{05D83A9D-F646-F781-CE2D-BE059A9E8AA5}"/>
          </ac:spMkLst>
        </pc:spChg>
        <pc:spChg chg="add mod">
          <ac:chgData name="대은" userId="1ba6ee5b3b796c7a" providerId="LiveId" clId="{BA98B108-C844-49A1-BD3E-EDC0CD03AA70}" dt="2023-03-19T08:33:06.339" v="614" actId="14100"/>
          <ac:spMkLst>
            <pc:docMk/>
            <pc:sldMk cId="399558995" sldId="311"/>
            <ac:spMk id="40" creationId="{1CE5C096-FBA8-842F-804A-56046824AE74}"/>
          </ac:spMkLst>
        </pc:spChg>
        <pc:spChg chg="add mod">
          <ac:chgData name="대은" userId="1ba6ee5b3b796c7a" providerId="LiveId" clId="{BA98B108-C844-49A1-BD3E-EDC0CD03AA70}" dt="2023-03-19T08:33:23.633" v="649" actId="20577"/>
          <ac:spMkLst>
            <pc:docMk/>
            <pc:sldMk cId="399558995" sldId="311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4:26:23.172" v="671"/>
          <ac:spMkLst>
            <pc:docMk/>
            <pc:sldMk cId="399558995" sldId="311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8:11:50.618" v="435" actId="478"/>
          <ac:spMkLst>
            <pc:docMk/>
            <pc:sldMk cId="399558995" sldId="311"/>
            <ac:spMk id="877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08:23:45.592" v="473" actId="1076"/>
          <ac:picMkLst>
            <pc:docMk/>
            <pc:sldMk cId="399558995" sldId="311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" creationId="{FEE99FC7-8A48-F65C-42CE-052C3B0EB717}"/>
          </ac:picMkLst>
        </pc:picChg>
        <pc:picChg chg="add mod modCrop">
          <ac:chgData name="대은" userId="1ba6ee5b3b796c7a" providerId="LiveId" clId="{BA98B108-C844-49A1-BD3E-EDC0CD03AA70}" dt="2023-03-19T08:23:12.396" v="465" actId="1076"/>
          <ac:picMkLst>
            <pc:docMk/>
            <pc:sldMk cId="399558995" sldId="311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9" creationId="{ECE8AE09-EA98-A785-FCD5-EB5C5E1D2B77}"/>
          </ac:picMkLst>
        </pc:picChg>
        <pc:picChg chg="add mod modCrop">
          <ac:chgData name="대은" userId="1ba6ee5b3b796c7a" providerId="LiveId" clId="{BA98B108-C844-49A1-BD3E-EDC0CD03AA70}" dt="2023-03-19T08:23:26.783" v="470" actId="1076"/>
          <ac:picMkLst>
            <pc:docMk/>
            <pc:sldMk cId="399558995" sldId="311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2" creationId="{51BE1C73-CC46-E281-600B-42E53B98F2BA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4" creationId="{C8842835-E080-606B-B610-F7326262CCB9}"/>
          </ac:picMkLst>
        </pc:picChg>
        <pc:picChg chg="add mod modCrop">
          <ac:chgData name="대은" userId="1ba6ee5b3b796c7a" providerId="LiveId" clId="{BA98B108-C844-49A1-BD3E-EDC0CD03AA70}" dt="2023-03-19T08:23:29.603" v="471" actId="1076"/>
          <ac:picMkLst>
            <pc:docMk/>
            <pc:sldMk cId="399558995" sldId="311"/>
            <ac:picMk id="15" creationId="{D0F89285-296D-259D-3D0A-943DF599325B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2" creationId="{FA1AE625-800E-CD3F-9627-9832ABAA6E0D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4" creationId="{D9B47F30-2EA5-1704-ACFB-A0D15FEEAAA4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628581612" sldId="31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44636280" sldId="31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479440095" sldId="314"/>
        </pc:sldMkLst>
      </pc:sldChg>
      <pc:sldChg chg="addSp delSp modSp mod">
        <pc:chgData name="대은" userId="1ba6ee5b3b796c7a" providerId="LiveId" clId="{BA98B108-C844-49A1-BD3E-EDC0CD03AA70}" dt="2023-03-19T08:09:03.200" v="429" actId="1076"/>
        <pc:sldMkLst>
          <pc:docMk/>
          <pc:sldMk cId="2553416535" sldId="316"/>
        </pc:sldMkLst>
        <pc:spChg chg="del">
          <ac:chgData name="대은" userId="1ba6ee5b3b796c7a" providerId="LiveId" clId="{BA98B108-C844-49A1-BD3E-EDC0CD03AA70}" dt="2023-03-19T07:12:27.275" v="196" actId="478"/>
          <ac:spMkLst>
            <pc:docMk/>
            <pc:sldMk cId="2553416535" sldId="316"/>
            <ac:spMk id="3" creationId="{DC94AE55-595A-2669-221A-5AA839EE261D}"/>
          </ac:spMkLst>
        </pc:spChg>
        <pc:spChg chg="add del mod">
          <ac:chgData name="대은" userId="1ba6ee5b3b796c7a" providerId="LiveId" clId="{BA98B108-C844-49A1-BD3E-EDC0CD03AA70}" dt="2023-03-19T07:12:23.940" v="193" actId="478"/>
          <ac:spMkLst>
            <pc:docMk/>
            <pc:sldMk cId="2553416535" sldId="316"/>
            <ac:spMk id="4" creationId="{154A9853-A657-CF89-F7AB-4EC68DEE47CE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6" creationId="{F1014524-1EAD-D447-C1C4-3AFD4A7161DF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7" creationId="{FB322EEE-1D69-B3CB-D15B-6C2B0572AAE4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8" creationId="{74DD431E-AE2E-0B44-7502-12409F3A3BE0}"/>
          </ac:spMkLst>
        </pc:spChg>
        <pc:spChg chg="add mod">
          <ac:chgData name="대은" userId="1ba6ee5b3b796c7a" providerId="LiveId" clId="{BA98B108-C844-49A1-BD3E-EDC0CD03AA70}" dt="2023-03-19T08:09:03.200" v="429" actId="1076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대은" userId="1ba6ee5b3b796c7a" providerId="LiveId" clId="{BA98B108-C844-49A1-BD3E-EDC0CD03AA70}" dt="2023-03-19T08:01:23.968" v="278" actId="1076"/>
          <ac:spMkLst>
            <pc:docMk/>
            <pc:sldMk cId="2553416535" sldId="316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12:21.775" v="192" actId="478"/>
          <ac:spMkLst>
            <pc:docMk/>
            <pc:sldMk cId="2553416535" sldId="316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5" creationId="{B3D296B1-09E9-19EA-4728-2B30869F3BDF}"/>
          </ac:picMkLst>
        </pc:picChg>
        <pc:picChg chg="add del mod">
          <ac:chgData name="대은" userId="1ba6ee5b3b796c7a" providerId="LiveId" clId="{BA98B108-C844-49A1-BD3E-EDC0CD03AA70}" dt="2023-03-19T07:59:04.875" v="240" actId="931"/>
          <ac:picMkLst>
            <pc:docMk/>
            <pc:sldMk cId="2553416535" sldId="316"/>
            <ac:picMk id="10" creationId="{4696C8E7-C3B6-7757-DFF4-E4A7F0B430B3}"/>
          </ac:picMkLst>
        </pc:picChg>
        <pc:picChg chg="add del">
          <ac:chgData name="대은" userId="1ba6ee5b3b796c7a" providerId="LiveId" clId="{BA98B108-C844-49A1-BD3E-EDC0CD03AA70}" dt="2023-03-19T07:59:24.160" v="242"/>
          <ac:picMkLst>
            <pc:docMk/>
            <pc:sldMk cId="2553416535" sldId="316"/>
            <ac:picMk id="11" creationId="{B0972EC6-908D-CE72-EEA3-714C08847C56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13" creationId="{A83EB9E1-EE72-AA42-E965-D7B41ACA1B81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2050" creationId="{0777CD41-E1CE-9B9F-DA4C-1EBCC3BD1C65}"/>
          </ac:picMkLst>
        </pc:picChg>
        <pc:picChg chg="del">
          <ac:chgData name="대은" userId="1ba6ee5b3b796c7a" providerId="LiveId" clId="{BA98B108-C844-49A1-BD3E-EDC0CD03AA70}" dt="2023-03-19T07:12:24.731" v="194" actId="478"/>
          <ac:picMkLst>
            <pc:docMk/>
            <pc:sldMk cId="2553416535" sldId="316"/>
            <ac:picMk id="2052" creationId="{BBE78BDE-0C04-15AA-6091-B43F504D50B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4" creationId="{5EEC198C-ED7A-8E60-2E21-9C09947299F7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8" creationId="{BD015314-B468-46AF-9247-BD5D2F0F163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60" creationId="{D22ECD57-D480-A561-61AE-B029EDA44E71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575778056" sldId="31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202158695" sldId="318"/>
        </pc:sldMkLst>
      </pc:sldChg>
      <pc:sldChg chg="del">
        <pc:chgData name="대은" userId="1ba6ee5b3b796c7a" providerId="LiveId" clId="{BA98B108-C844-49A1-BD3E-EDC0CD03AA70}" dt="2023-03-19T07:10:35.197" v="106" actId="47"/>
        <pc:sldMkLst>
          <pc:docMk/>
          <pc:sldMk cId="3482935118" sldId="31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327172506" sldId="32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519014535" sldId="32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193695161" sldId="322"/>
        </pc:sldMkLst>
      </pc:sldChg>
      <pc:sldChg chg="addSp modSp add">
        <pc:chgData name="대은" userId="1ba6ee5b3b796c7a" providerId="LiveId" clId="{BA98B108-C844-49A1-BD3E-EDC0CD03AA70}" dt="2023-03-19T08:09:42.505" v="434" actId="1076"/>
        <pc:sldMkLst>
          <pc:docMk/>
          <pc:sldMk cId="302337907" sldId="323"/>
        </pc:sldMkLst>
        <pc:picChg chg="add mod">
          <ac:chgData name="대은" userId="1ba6ee5b3b796c7a" providerId="LiveId" clId="{BA98B108-C844-49A1-BD3E-EDC0CD03AA70}" dt="2023-03-19T08:09:42.505" v="434" actId="1076"/>
          <ac:picMkLst>
            <pc:docMk/>
            <pc:sldMk cId="302337907" sldId="323"/>
            <ac:picMk id="2" creationId="{B096DEFF-0C75-02FB-B37A-0C5A643FF063}"/>
          </ac:picMkLst>
        </pc:picChg>
      </pc:sldChg>
      <pc:sldChg chg="addSp delSp modSp add mod">
        <pc:chgData name="대은" userId="1ba6ee5b3b796c7a" providerId="LiveId" clId="{BA98B108-C844-49A1-BD3E-EDC0CD03AA70}" dt="2023-03-19T15:49:12.638" v="700" actId="1076"/>
        <pc:sldMkLst>
          <pc:docMk/>
          <pc:sldMk cId="3488239894" sldId="324"/>
        </pc:sldMkLst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6" creationId="{57829281-6FA1-8831-03C9-6EA2B3F8C9E3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7" creationId="{D4604C3D-46A3-6ACB-A398-E2F7E82B19A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8" creationId="{B6D2B172-508A-6F31-57FD-9E22B8E6FBD0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0" creationId="{18D0594B-A1EB-B3B7-12CD-D00E1BFEA6E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2" creationId="{1B856455-93D3-7CD0-9DBD-F96AF720BC7D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3" creationId="{A8A67840-67DC-CA45-E858-31166BF73E1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4" creationId="{AF600BEA-BF49-0905-E1BF-74BC015DB60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5" creationId="{71AE879F-B68A-0437-C17E-B5CCEC1EEAD8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6" creationId="{7A6E6C69-4AA3-FC22-7D56-CAACDFD24E2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7" creationId="{0A4389BD-60E5-2A4D-B762-9EEADF01459A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9" creationId="{B94134AC-ACA8-CC05-9BED-CAE54DA6200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1" creationId="{74EF191E-F935-F03D-2890-482E3E462877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2" creationId="{651AD4B7-CF9F-2623-765A-EBB85731E45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4" creationId="{1D25DA21-FDC7-5610-7FC7-22FD5726FBA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5" creationId="{28B3B45F-3E27-A9DC-9BAE-21A93B6FBFF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6" creationId="{EC85118F-D7C1-B309-6A09-C309C7A2EBA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7" creationId="{C7FE1D00-199E-1754-2FC8-A35DC8D17179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9" creationId="{05D83A9D-F646-F781-CE2D-BE059A9E8AA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0" creationId="{1CE5C096-FBA8-842F-804A-56046824AE7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5:05:25.135" v="694"/>
          <ac:spMkLst>
            <pc:docMk/>
            <pc:sldMk cId="3488239894" sldId="324"/>
            <ac:spMk id="876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15:49:12.638" v="700" actId="1076"/>
          <ac:picMkLst>
            <pc:docMk/>
            <pc:sldMk cId="3488239894" sldId="324"/>
            <ac:picMk id="3" creationId="{256BA4E0-0703-68CD-8F12-74490CB15AFD}"/>
          </ac:picMkLst>
        </pc:picChg>
        <pc:picChg chg="add del">
          <ac:chgData name="대은" userId="1ba6ee5b3b796c7a" providerId="LiveId" clId="{BA98B108-C844-49A1-BD3E-EDC0CD03AA70}" dt="2023-03-19T14:40:01.461" v="675" actId="22"/>
          <ac:picMkLst>
            <pc:docMk/>
            <pc:sldMk cId="3488239894" sldId="324"/>
            <ac:picMk id="3" creationId="{E5491F67-448C-5C6E-1F10-9C394E29B55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5" creationId="{D0F89285-296D-259D-3D0A-943DF599325B}"/>
          </ac:picMkLst>
        </pc:picChg>
      </pc:sldChg>
      <pc:sldMasterChg chg="delSldLayout">
        <pc:chgData name="대은" userId="1ba6ee5b3b796c7a" providerId="LiveId" clId="{BA98B108-C844-49A1-BD3E-EDC0CD03AA70}" dt="2023-03-19T15:49:18.340" v="701" actId="47"/>
        <pc:sldMasterMkLst>
          <pc:docMk/>
          <pc:sldMasterMk cId="0" sldId="2147483687"/>
        </pc:sldMasterMkLst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3"/>
          </pc:sldLayoutMkLst>
        </pc:sldLayoutChg>
      </pc:sldMasterChg>
    </pc:docChg>
  </pc:docChgLst>
  <pc:docChgLst>
    <pc:chgData name="이 대은" userId="1ba6ee5b3b796c7a" providerId="LiveId" clId="{B06FDE1C-CED0-42C3-BA6F-988DC5EB33A5}"/>
    <pc:docChg chg="undo redo custSel addSld delSld modSld">
      <pc:chgData name="이 대은" userId="1ba6ee5b3b796c7a" providerId="LiveId" clId="{B06FDE1C-CED0-42C3-BA6F-988DC5EB33A5}" dt="2023-04-29T20:16:21.916" v="2599"/>
      <pc:docMkLst>
        <pc:docMk/>
      </pc:docMkLst>
      <pc:sldChg chg="modSp mod">
        <pc:chgData name="이 대은" userId="1ba6ee5b3b796c7a" providerId="LiveId" clId="{B06FDE1C-CED0-42C3-BA6F-988DC5EB33A5}" dt="2023-04-29T16:54:57.239" v="58"/>
        <pc:sldMkLst>
          <pc:docMk/>
          <pc:sldMk cId="0" sldId="256"/>
        </pc:sldMkLst>
        <pc:spChg chg="mod">
          <ac:chgData name="이 대은" userId="1ba6ee5b3b796c7a" providerId="LiveId" clId="{B06FDE1C-CED0-42C3-BA6F-988DC5EB33A5}" dt="2023-04-29T16:54:57.239" v="58"/>
          <ac:spMkLst>
            <pc:docMk/>
            <pc:sldMk cId="0" sldId="256"/>
            <ac:spMk id="537" creationId="{00000000-0000-0000-0000-000000000000}"/>
          </ac:spMkLst>
        </pc:spChg>
      </pc:sldChg>
      <pc:sldChg chg="addSp delSp modSp add mod">
        <pc:chgData name="이 대은" userId="1ba6ee5b3b796c7a" providerId="LiveId" clId="{B06FDE1C-CED0-42C3-BA6F-988DC5EB33A5}" dt="2023-04-29T17:58:00.655" v="2449" actId="478"/>
        <pc:sldMkLst>
          <pc:docMk/>
          <pc:sldMk cId="0" sldId="258"/>
        </pc:sldMkLst>
        <pc:spChg chg="add mod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3" creationId="{57ACD431-D1B0-FE47-6769-8B6CD90B564A}"/>
          </ac:spMkLst>
        </pc:spChg>
        <pc:spChg chg="mod">
          <ac:chgData name="이 대은" userId="1ba6ee5b3b796c7a" providerId="LiveId" clId="{B06FDE1C-CED0-42C3-BA6F-988DC5EB33A5}" dt="2023-04-29T17:57:56.812" v="2448" actId="20577"/>
          <ac:spMkLst>
            <pc:docMk/>
            <pc:sldMk cId="0" sldId="258"/>
            <ac:spMk id="882" creationId="{00000000-0000-0000-0000-000000000000}"/>
          </ac:spMkLst>
        </pc:spChg>
        <pc:spChg chg="del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883" creationId="{00000000-0000-0000-0000-000000000000}"/>
          </ac:spMkLst>
        </pc:spChg>
      </pc:sldChg>
      <pc:sldChg chg="addSp modSp mod">
        <pc:chgData name="이 대은" userId="1ba6ee5b3b796c7a" providerId="LiveId" clId="{B06FDE1C-CED0-42C3-BA6F-988DC5EB33A5}" dt="2023-04-29T20:16:21.916" v="2599"/>
        <pc:sldMkLst>
          <pc:docMk/>
          <pc:sldMk cId="1155596885" sldId="310"/>
        </pc:sldMkLst>
        <pc:spChg chg="add mod">
          <ac:chgData name="이 대은" userId="1ba6ee5b3b796c7a" providerId="LiveId" clId="{B06FDE1C-CED0-42C3-BA6F-988DC5EB33A5}" dt="2023-04-29T16:56:41.389" v="111" actId="1076"/>
          <ac:spMkLst>
            <pc:docMk/>
            <pc:sldMk cId="1155596885" sldId="310"/>
            <ac:spMk id="2" creationId="{C1018A32-8483-790D-AE85-4C067F920C2B}"/>
          </ac:spMkLst>
        </pc:spChg>
        <pc:spChg chg="mod">
          <ac:chgData name="이 대은" userId="1ba6ee5b3b796c7a" providerId="LiveId" clId="{B06FDE1C-CED0-42C3-BA6F-988DC5EB33A5}" dt="2023-04-29T20:16:21.916" v="2599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이 대은" userId="1ba6ee5b3b796c7a" providerId="LiveId" clId="{B06FDE1C-CED0-42C3-BA6F-988DC5EB33A5}" dt="2023-04-29T17:58:24.114" v="2465" actId="20577"/>
          <ac:spMkLst>
            <pc:docMk/>
            <pc:sldMk cId="1155596885" sldId="310"/>
            <ac:spMk id="1037" creationId="{00000000-0000-0000-0000-000000000000}"/>
          </ac:spMkLst>
        </pc:sp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99558995" sldId="311"/>
        </pc:sldMkLst>
      </pc:sldChg>
      <pc:sldChg chg="addSp delSp modSp mod">
        <pc:chgData name="이 대은" userId="1ba6ee5b3b796c7a" providerId="LiveId" clId="{B06FDE1C-CED0-42C3-BA6F-988DC5EB33A5}" dt="2023-04-29T17:04:43.835" v="519" actId="403"/>
        <pc:sldMkLst>
          <pc:docMk/>
          <pc:sldMk cId="2553416535" sldId="316"/>
        </pc:sldMkLst>
        <pc:spChg chg="add mod">
          <ac:chgData name="이 대은" userId="1ba6ee5b3b796c7a" providerId="LiveId" clId="{B06FDE1C-CED0-42C3-BA6F-988DC5EB33A5}" dt="2023-04-29T17:04:43.835" v="519" actId="403"/>
          <ac:spMkLst>
            <pc:docMk/>
            <pc:sldMk cId="2553416535" sldId="316"/>
            <ac:spMk id="2" creationId="{5BA822E1-1B3F-0410-7A86-61AB9566BA0B}"/>
          </ac:spMkLst>
        </pc:spChg>
        <pc:spChg chg="del">
          <ac:chgData name="이 대은" userId="1ba6ee5b3b796c7a" providerId="LiveId" clId="{B06FDE1C-CED0-42C3-BA6F-988DC5EB33A5}" dt="2023-04-29T16:57:16.363" v="113" actId="478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이 대은" userId="1ba6ee5b3b796c7a" providerId="LiveId" clId="{B06FDE1C-CED0-42C3-BA6F-988DC5EB33A5}" dt="2023-04-29T17:00:01.773" v="220" actId="20577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6:58:08.936" v="120" actId="1076"/>
          <ac:picMkLst>
            <pc:docMk/>
            <pc:sldMk cId="2553416535" sldId="316"/>
            <ac:picMk id="3" creationId="{E3A3A8D9-6705-F19B-3EBB-C0B65E783F2C}"/>
          </ac:picMkLst>
        </pc:picChg>
        <pc:picChg chg="del">
          <ac:chgData name="이 대은" userId="1ba6ee5b3b796c7a" providerId="LiveId" clId="{B06FDE1C-CED0-42C3-BA6F-988DC5EB33A5}" dt="2023-04-29T16:57:18.502" v="114" actId="478"/>
          <ac:picMkLst>
            <pc:docMk/>
            <pc:sldMk cId="2553416535" sldId="316"/>
            <ac:picMk id="13" creationId="{A83EB9E1-EE72-AA42-E965-D7B41ACA1B81}"/>
          </ac:picMkLst>
        </pc:picChg>
        <pc:picChg chg="del">
          <ac:chgData name="이 대은" userId="1ba6ee5b3b796c7a" providerId="LiveId" clId="{B06FDE1C-CED0-42C3-BA6F-988DC5EB33A5}" dt="2023-04-29T16:57:22.576" v="115" actId="478"/>
          <ac:picMkLst>
            <pc:docMk/>
            <pc:sldMk cId="2553416535" sldId="316"/>
            <ac:picMk id="1026" creationId="{00000000-0000-0000-0000-000000000000}"/>
          </ac:picMkLst>
        </pc:picChg>
        <pc:picChg chg="del">
          <ac:chgData name="이 대은" userId="1ba6ee5b3b796c7a" providerId="LiveId" clId="{B06FDE1C-CED0-42C3-BA6F-988DC5EB33A5}" dt="2023-04-29T16:57:13.919" v="112" actId="478"/>
          <ac:picMkLst>
            <pc:docMk/>
            <pc:sldMk cId="2553416535" sldId="316"/>
            <ac:picMk id="2050" creationId="{0777CD41-E1CE-9B9F-DA4C-1EBCC3BD1C65}"/>
          </ac:picMkLst>
        </pc:picChg>
      </pc:sldChg>
      <pc:sldChg chg="addSp delSp modSp add mod">
        <pc:chgData name="이 대은" userId="1ba6ee5b3b796c7a" providerId="LiveId" clId="{B06FDE1C-CED0-42C3-BA6F-988DC5EB33A5}" dt="2023-04-29T17:07:30.766" v="541"/>
        <pc:sldMkLst>
          <pc:docMk/>
          <pc:sldMk cId="135597074" sldId="317"/>
        </pc:sldMkLst>
        <pc:spChg chg="mod">
          <ac:chgData name="이 대은" userId="1ba6ee5b3b796c7a" providerId="LiveId" clId="{B06FDE1C-CED0-42C3-BA6F-988DC5EB33A5}" dt="2023-04-29T17:07:03.364" v="539" actId="207"/>
          <ac:spMkLst>
            <pc:docMk/>
            <pc:sldMk cId="135597074" sldId="317"/>
            <ac:spMk id="2" creationId="{5BA822E1-1B3F-0410-7A86-61AB9566BA0B}"/>
          </ac:spMkLst>
        </pc:spChg>
        <pc:picChg chg="del">
          <ac:chgData name="이 대은" userId="1ba6ee5b3b796c7a" providerId="LiveId" clId="{B06FDE1C-CED0-42C3-BA6F-988DC5EB33A5}" dt="2023-04-29T17:01:49.715" v="272" actId="478"/>
          <ac:picMkLst>
            <pc:docMk/>
            <pc:sldMk cId="135597074" sldId="317"/>
            <ac:picMk id="3" creationId="{E3A3A8D9-6705-F19B-3EBB-C0B65E783F2C}"/>
          </ac:picMkLst>
        </pc:picChg>
        <pc:picChg chg="add mod">
          <ac:chgData name="이 대은" userId="1ba6ee5b3b796c7a" providerId="LiveId" clId="{B06FDE1C-CED0-42C3-BA6F-988DC5EB33A5}" dt="2023-04-29T17:02:18.928" v="280" actId="1076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B06FDE1C-CED0-42C3-BA6F-988DC5EB33A5}" dt="2023-04-29T17:07:30.766" v="541"/>
          <ac:picMkLst>
            <pc:docMk/>
            <pc:sldMk cId="135597074" sldId="317"/>
            <ac:picMk id="5" creationId="{8B876BB8-65BF-55CD-1089-1AD8B327CF79}"/>
          </ac:picMkLst>
        </pc:picChg>
      </pc:sldChg>
      <pc:sldChg chg="addSp delSp modSp add mod">
        <pc:chgData name="이 대은" userId="1ba6ee5b3b796c7a" providerId="LiveId" clId="{B06FDE1C-CED0-42C3-BA6F-988DC5EB33A5}" dt="2023-04-29T17:29:41.478" v="1925" actId="113"/>
        <pc:sldMkLst>
          <pc:docMk/>
          <pc:sldMk cId="4135338076" sldId="318"/>
        </pc:sldMkLst>
        <pc:spChg chg="mod">
          <ac:chgData name="이 대은" userId="1ba6ee5b3b796c7a" providerId="LiveId" clId="{B06FDE1C-CED0-42C3-BA6F-988DC5EB33A5}" dt="2023-04-29T17:29:41.478" v="1925" actId="113"/>
          <ac:spMkLst>
            <pc:docMk/>
            <pc:sldMk cId="4135338076" sldId="318"/>
            <ac:spMk id="2" creationId="{5BA822E1-1B3F-0410-7A86-61AB9566BA0B}"/>
          </ac:spMkLst>
        </pc:spChg>
        <pc:spChg chg="add del mod">
          <ac:chgData name="이 대은" userId="1ba6ee5b3b796c7a" providerId="LiveId" clId="{B06FDE1C-CED0-42C3-BA6F-988DC5EB33A5}" dt="2023-04-29T17:25:47.735" v="1775"/>
          <ac:spMkLst>
            <pc:docMk/>
            <pc:sldMk cId="4135338076" sldId="318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5:07.984" v="1764"/>
          <ac:spMkLst>
            <pc:docMk/>
            <pc:sldMk cId="4135338076" sldId="318"/>
            <ac:spMk id="5" creationId="{9F15BA9B-41FF-AB06-A7FB-673DA0E88B15}"/>
          </ac:spMkLst>
        </pc:spChg>
        <pc:spChg chg="add del mod">
          <ac:chgData name="이 대은" userId="1ba6ee5b3b796c7a" providerId="LiveId" clId="{B06FDE1C-CED0-42C3-BA6F-988DC5EB33A5}" dt="2023-04-29T17:24:58.377" v="1759"/>
          <ac:spMkLst>
            <pc:docMk/>
            <pc:sldMk cId="4135338076" sldId="318"/>
            <ac:spMk id="6" creationId="{19A9093B-89E6-3703-9E42-18561F5DFFEB}"/>
          </ac:spMkLst>
        </pc:spChg>
        <pc:spChg chg="add del mod">
          <ac:chgData name="이 대은" userId="1ba6ee5b3b796c7a" providerId="LiveId" clId="{B06FDE1C-CED0-42C3-BA6F-988DC5EB33A5}" dt="2023-04-29T17:24:57.891" v="1758"/>
          <ac:spMkLst>
            <pc:docMk/>
            <pc:sldMk cId="4135338076" sldId="318"/>
            <ac:spMk id="7" creationId="{8E2DCB8A-E9B0-CAE6-C028-34F15951EB13}"/>
          </ac:spMkLst>
        </pc:spChg>
        <pc:spChg chg="add del mod">
          <ac:chgData name="이 대은" userId="1ba6ee5b3b796c7a" providerId="LiveId" clId="{B06FDE1C-CED0-42C3-BA6F-988DC5EB33A5}" dt="2023-04-29T17:24:57.607" v="1757"/>
          <ac:spMkLst>
            <pc:docMk/>
            <pc:sldMk cId="4135338076" sldId="318"/>
            <ac:spMk id="8" creationId="{AA47D612-7D18-7BE6-3BC9-B5CE4641A559}"/>
          </ac:spMkLst>
        </pc:spChg>
        <pc:spChg chg="add del mod">
          <ac:chgData name="이 대은" userId="1ba6ee5b3b796c7a" providerId="LiveId" clId="{B06FDE1C-CED0-42C3-BA6F-988DC5EB33A5}" dt="2023-04-29T17:25:04.507" v="1762"/>
          <ac:spMkLst>
            <pc:docMk/>
            <pc:sldMk cId="4135338076" sldId="318"/>
            <ac:spMk id="9" creationId="{06AABF97-AEF6-66D7-977C-8A2058EB3975}"/>
          </ac:spMkLst>
        </pc:spChg>
        <pc:picChg chg="del">
          <ac:chgData name="이 대은" userId="1ba6ee5b3b796c7a" providerId="LiveId" clId="{B06FDE1C-CED0-42C3-BA6F-988DC5EB33A5}" dt="2023-04-29T17:07:37.144" v="543" actId="478"/>
          <ac:picMkLst>
            <pc:docMk/>
            <pc:sldMk cId="4135338076" sldId="318"/>
            <ac:picMk id="4" creationId="{48471853-D104-70EB-844B-2FED907FCCDF}"/>
          </ac:picMkLst>
        </pc:picChg>
        <pc:picChg chg="add mod">
          <ac:chgData name="이 대은" userId="1ba6ee5b3b796c7a" providerId="LiveId" clId="{B06FDE1C-CED0-42C3-BA6F-988DC5EB33A5}" dt="2023-04-29T17:08:17.451" v="550" actId="1076"/>
          <ac:picMkLst>
            <pc:docMk/>
            <pc:sldMk cId="4135338076" sldId="318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58:39.943" v="2466" actId="1076"/>
        <pc:sldMkLst>
          <pc:docMk/>
          <pc:sldMk cId="3960565004" sldId="319"/>
        </pc:sldMkLst>
        <pc:spChg chg="mod">
          <ac:chgData name="이 대은" userId="1ba6ee5b3b796c7a" providerId="LiveId" clId="{B06FDE1C-CED0-42C3-BA6F-988DC5EB33A5}" dt="2023-04-29T17:27:25.789" v="1880" actId="403"/>
          <ac:spMkLst>
            <pc:docMk/>
            <pc:sldMk cId="3960565004" sldId="319"/>
            <ac:spMk id="2" creationId="{5BA822E1-1B3F-0410-7A86-61AB9566BA0B}"/>
          </ac:spMkLst>
        </pc:spChg>
        <pc:spChg chg="add del">
          <ac:chgData name="이 대은" userId="1ba6ee5b3b796c7a" providerId="LiveId" clId="{B06FDE1C-CED0-42C3-BA6F-988DC5EB33A5}" dt="2023-04-29T17:25:52.478" v="1776" actId="478"/>
          <ac:spMkLst>
            <pc:docMk/>
            <pc:sldMk cId="3960565004" sldId="319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3:54.858" v="1750"/>
          <ac:spMkLst>
            <pc:docMk/>
            <pc:sldMk cId="3960565004" sldId="319"/>
            <ac:spMk id="5" creationId="{B8E8F4FA-F92D-13EC-3030-3C1EB666A42F}"/>
          </ac:spMkLst>
        </pc:spChg>
        <pc:spChg chg="add mod">
          <ac:chgData name="이 대은" userId="1ba6ee5b3b796c7a" providerId="LiveId" clId="{B06FDE1C-CED0-42C3-BA6F-988DC5EB33A5}" dt="2023-04-29T17:25:52.817" v="1777"/>
          <ac:spMkLst>
            <pc:docMk/>
            <pc:sldMk cId="3960565004" sldId="319"/>
            <ac:spMk id="6" creationId="{2C2E27E8-232A-FEDE-B0E8-83395E318A09}"/>
          </ac:spMkLst>
        </pc:spChg>
        <pc:spChg chg="mod">
          <ac:chgData name="이 대은" userId="1ba6ee5b3b796c7a" providerId="LiveId" clId="{B06FDE1C-CED0-42C3-BA6F-988DC5EB33A5}" dt="2023-04-29T17:28:00.814" v="1895"/>
          <ac:spMkLst>
            <pc:docMk/>
            <pc:sldMk cId="3960565004" sldId="319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58:39.943" v="2466" actId="1076"/>
          <ac:picMkLst>
            <pc:docMk/>
            <pc:sldMk cId="3960565004" sldId="319"/>
            <ac:picMk id="4" creationId="{2BDFD79A-8FAC-440A-7D12-F221BEAE02D2}"/>
          </ac:picMkLst>
        </pc:picChg>
        <pc:picChg chg="del mod">
          <ac:chgData name="이 대은" userId="1ba6ee5b3b796c7a" providerId="LiveId" clId="{B06FDE1C-CED0-42C3-BA6F-988DC5EB33A5}" dt="2023-04-29T17:20:00.593" v="1630" actId="478"/>
          <ac:picMkLst>
            <pc:docMk/>
            <pc:sldMk cId="3960565004" sldId="319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44:13.086" v="2212" actId="1076"/>
        <pc:sldMkLst>
          <pc:docMk/>
          <pc:sldMk cId="4056306835" sldId="320"/>
        </pc:sldMkLst>
        <pc:spChg chg="del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2" creationId="{5BA822E1-1B3F-0410-7A86-61AB9566BA0B}"/>
          </ac:spMkLst>
        </pc:spChg>
        <pc:spChg chg="add mod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5" creationId="{18EDA2F8-C6A1-4562-2F06-BEAFE6903EAA}"/>
          </ac:spMkLst>
        </pc:spChg>
        <pc:spChg chg="add del">
          <ac:chgData name="이 대은" userId="1ba6ee5b3b796c7a" providerId="LiveId" clId="{B06FDE1C-CED0-42C3-BA6F-988DC5EB33A5}" dt="2023-04-29T17:43:40.362" v="2203"/>
          <ac:spMkLst>
            <pc:docMk/>
            <pc:sldMk cId="4056306835" sldId="320"/>
            <ac:spMk id="8" creationId="{DF484C15-DC0D-EE8A-35C3-648BFE1B931B}"/>
          </ac:spMkLst>
        </pc:spChg>
        <pc:spChg chg="add del">
          <ac:chgData name="이 대은" userId="1ba6ee5b3b796c7a" providerId="LiveId" clId="{B06FDE1C-CED0-42C3-BA6F-988DC5EB33A5}" dt="2023-04-29T17:43:43.832" v="2205"/>
          <ac:spMkLst>
            <pc:docMk/>
            <pc:sldMk cId="4056306835" sldId="320"/>
            <ac:spMk id="9" creationId="{C94A48F5-8E1F-0910-FC97-A82460D7F4DE}"/>
          </ac:spMkLst>
        </pc:spChg>
        <pc:spChg chg="mod">
          <ac:chgData name="이 대은" userId="1ba6ee5b3b796c7a" providerId="LiveId" clId="{B06FDE1C-CED0-42C3-BA6F-988DC5EB33A5}" dt="2023-04-29T17:28:11.091" v="1914"/>
          <ac:spMkLst>
            <pc:docMk/>
            <pc:sldMk cId="4056306835" sldId="320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28:22.066" v="1916" actId="478"/>
          <ac:picMkLst>
            <pc:docMk/>
            <pc:sldMk cId="4056306835" sldId="320"/>
            <ac:picMk id="4" creationId="{2BDFD79A-8FAC-440A-7D12-F221BEAE02D2}"/>
          </ac:picMkLst>
        </pc:picChg>
        <pc:picChg chg="add del mod">
          <ac:chgData name="이 대은" userId="1ba6ee5b3b796c7a" providerId="LiveId" clId="{B06FDE1C-CED0-42C3-BA6F-988DC5EB33A5}" dt="2023-04-29T17:43:36.852" v="2201" actId="478"/>
          <ac:picMkLst>
            <pc:docMk/>
            <pc:sldMk cId="4056306835" sldId="320"/>
            <ac:picMk id="7" creationId="{F4FA9614-BE45-A83A-14F4-5C10996D50E1}"/>
          </ac:picMkLst>
        </pc:picChg>
        <pc:picChg chg="add mod">
          <ac:chgData name="이 대은" userId="1ba6ee5b3b796c7a" providerId="LiveId" clId="{B06FDE1C-CED0-42C3-BA6F-988DC5EB33A5}" dt="2023-04-29T17:44:13.086" v="2212" actId="1076"/>
          <ac:picMkLst>
            <pc:docMk/>
            <pc:sldMk cId="4056306835" sldId="320"/>
            <ac:picMk id="11" creationId="{533371A4-3089-5B59-3ED4-16DABEC8D815}"/>
          </ac:picMkLst>
        </pc:picChg>
      </pc:sldChg>
      <pc:sldChg chg="addSp delSp modSp add mod">
        <pc:chgData name="이 대은" userId="1ba6ee5b3b796c7a" providerId="LiveId" clId="{B06FDE1C-CED0-42C3-BA6F-988DC5EB33A5}" dt="2023-04-29T17:42:00.716" v="2152"/>
        <pc:sldMkLst>
          <pc:docMk/>
          <pc:sldMk cId="2856098057" sldId="321"/>
        </pc:sldMkLst>
        <pc:spChg chg="add mod">
          <ac:chgData name="이 대은" userId="1ba6ee5b3b796c7a" providerId="LiveId" clId="{B06FDE1C-CED0-42C3-BA6F-988DC5EB33A5}" dt="2023-04-29T17:39:01.624" v="2091" actId="20577"/>
          <ac:spMkLst>
            <pc:docMk/>
            <pc:sldMk cId="2856098057" sldId="321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30:49.455" v="2025" actId="478"/>
          <ac:spMkLst>
            <pc:docMk/>
            <pc:sldMk cId="2856098057" sldId="321"/>
            <ac:spMk id="5" creationId="{18EDA2F8-C6A1-4562-2F06-BEAFE6903EAA}"/>
          </ac:spMkLst>
        </pc:spChg>
        <pc:spChg chg="del">
          <ac:chgData name="이 대은" userId="1ba6ee5b3b796c7a" providerId="LiveId" clId="{B06FDE1C-CED0-42C3-BA6F-988DC5EB33A5}" dt="2023-04-29T17:30:58.494" v="2027" actId="478"/>
          <ac:spMkLst>
            <pc:docMk/>
            <pc:sldMk cId="2856098057" sldId="321"/>
            <ac:spMk id="6" creationId="{2C2E27E8-232A-FEDE-B0E8-83395E318A09}"/>
          </ac:spMkLst>
        </pc:spChg>
        <pc:spChg chg="add mod">
          <ac:chgData name="이 대은" userId="1ba6ee5b3b796c7a" providerId="LiveId" clId="{B06FDE1C-CED0-42C3-BA6F-988DC5EB33A5}" dt="2023-04-29T17:39:41.572" v="2137" actId="1076"/>
          <ac:spMkLst>
            <pc:docMk/>
            <pc:sldMk cId="2856098057" sldId="321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00.716" v="2152"/>
          <ac:spMkLst>
            <pc:docMk/>
            <pc:sldMk cId="2856098057" sldId="321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31:16.224" v="2032" actId="1076"/>
          <ac:picMkLst>
            <pc:docMk/>
            <pc:sldMk cId="2856098057" sldId="321"/>
            <ac:picMk id="2" creationId="{DCCDD92F-A832-45EF-54D6-22BF10366F8A}"/>
          </ac:picMkLst>
        </pc:picChg>
        <pc:picChg chg="add mod">
          <ac:chgData name="이 대은" userId="1ba6ee5b3b796c7a" providerId="LiveId" clId="{B06FDE1C-CED0-42C3-BA6F-988DC5EB33A5}" dt="2023-04-29T17:39:15.354" v="2095" actId="1076"/>
          <ac:picMkLst>
            <pc:docMk/>
            <pc:sldMk cId="2856098057" sldId="321"/>
            <ac:picMk id="4" creationId="{E08A7412-700A-EC93-97BF-7C39E0B42FAB}"/>
          </ac:picMkLst>
        </pc:picChg>
        <pc:picChg chg="del mod">
          <ac:chgData name="이 대은" userId="1ba6ee5b3b796c7a" providerId="LiveId" clId="{B06FDE1C-CED0-42C3-BA6F-988DC5EB33A5}" dt="2023-04-29T17:30:43.501" v="2024" actId="478"/>
          <ac:picMkLst>
            <pc:docMk/>
            <pc:sldMk cId="2856098057" sldId="321"/>
            <ac:picMk id="7" creationId="{F4FA9614-BE45-A83A-14F4-5C10996D50E1}"/>
          </ac:picMkLst>
        </pc:picChg>
      </pc:sldChg>
      <pc:sldChg chg="addSp delSp modSp add mod">
        <pc:chgData name="이 대은" userId="1ba6ee5b3b796c7a" providerId="LiveId" clId="{B06FDE1C-CED0-42C3-BA6F-988DC5EB33A5}" dt="2023-04-29T18:01:11.543" v="2594" actId="404"/>
        <pc:sldMkLst>
          <pc:docMk/>
          <pc:sldMk cId="4237369932" sldId="322"/>
        </pc:sldMkLst>
        <pc:spChg chg="mod">
          <ac:chgData name="이 대은" userId="1ba6ee5b3b796c7a" providerId="LiveId" clId="{B06FDE1C-CED0-42C3-BA6F-988DC5EB33A5}" dt="2023-04-29T18:01:11.543" v="2594" actId="404"/>
          <ac:spMkLst>
            <pc:docMk/>
            <pc:sldMk cId="4237369932" sldId="322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44:40.211" v="2216" actId="478"/>
          <ac:spMkLst>
            <pc:docMk/>
            <pc:sldMk cId="4237369932" sldId="322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17.231" v="2199" actId="20577"/>
          <ac:spMkLst>
            <pc:docMk/>
            <pc:sldMk cId="4237369932" sldId="322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4:32.021" v="2213" actId="478"/>
          <ac:picMkLst>
            <pc:docMk/>
            <pc:sldMk cId="4237369932" sldId="322"/>
            <ac:picMk id="2" creationId="{DCCDD92F-A832-45EF-54D6-22BF10366F8A}"/>
          </ac:picMkLst>
        </pc:picChg>
        <pc:picChg chg="del">
          <ac:chgData name="이 대은" userId="1ba6ee5b3b796c7a" providerId="LiveId" clId="{B06FDE1C-CED0-42C3-BA6F-988DC5EB33A5}" dt="2023-04-29T17:44:39.478" v="2215" actId="478"/>
          <ac:picMkLst>
            <pc:docMk/>
            <pc:sldMk cId="4237369932" sldId="322"/>
            <ac:picMk id="4" creationId="{E08A7412-700A-EC93-97BF-7C39E0B42FAB}"/>
          </ac:picMkLst>
        </pc:picChg>
        <pc:picChg chg="add mod modCrop">
          <ac:chgData name="이 대은" userId="1ba6ee5b3b796c7a" providerId="LiveId" clId="{B06FDE1C-CED0-42C3-BA6F-988DC5EB33A5}" dt="2023-04-29T17:44:58.146" v="2223" actId="14100"/>
          <ac:picMkLst>
            <pc:docMk/>
            <pc:sldMk cId="4237369932" sldId="322"/>
            <ac:picMk id="5" creationId="{C948FA93-4B1A-949F-507A-7F67620824A6}"/>
          </ac:picMkLst>
        </pc:picChg>
        <pc:picChg chg="add del mod">
          <ac:chgData name="이 대은" userId="1ba6ee5b3b796c7a" providerId="LiveId" clId="{B06FDE1C-CED0-42C3-BA6F-988DC5EB33A5}" dt="2023-04-29T17:46:07.894" v="2324"/>
          <ac:picMkLst>
            <pc:docMk/>
            <pc:sldMk cId="4237369932" sldId="322"/>
            <ac:picMk id="6" creationId="{7E026092-FFAF-922F-3A3C-1168BABEC8CA}"/>
          </ac:picMkLst>
        </pc:picChg>
      </pc:sldChg>
      <pc:sldChg chg="addSp delSp modSp add mod">
        <pc:chgData name="이 대은" userId="1ba6ee5b3b796c7a" providerId="LiveId" clId="{B06FDE1C-CED0-42C3-BA6F-988DC5EB33A5}" dt="2023-04-29T17:50:50.951" v="2410" actId="22"/>
        <pc:sldMkLst>
          <pc:docMk/>
          <pc:sldMk cId="189108032" sldId="323"/>
        </pc:sldMkLst>
        <pc:spChg chg="del">
          <ac:chgData name="이 대은" userId="1ba6ee5b3b796c7a" providerId="LiveId" clId="{B06FDE1C-CED0-42C3-BA6F-988DC5EB33A5}" dt="2023-04-29T17:46:25.907" v="2362" actId="478"/>
          <ac:spMkLst>
            <pc:docMk/>
            <pc:sldMk cId="189108032" sldId="323"/>
            <ac:spMk id="3" creationId="{C5A1AF46-679D-86AF-002E-17BF057631BF}"/>
          </ac:spMkLst>
        </pc:spChg>
        <pc:spChg chg="add del mod">
          <ac:chgData name="이 대은" userId="1ba6ee5b3b796c7a" providerId="LiveId" clId="{B06FDE1C-CED0-42C3-BA6F-988DC5EB33A5}" dt="2023-04-29T17:46:38.271" v="2363" actId="478"/>
          <ac:spMkLst>
            <pc:docMk/>
            <pc:sldMk cId="189108032" sldId="323"/>
            <ac:spMk id="4" creationId="{DC35EB9E-0A40-BC3B-83C9-310B2B51983D}"/>
          </ac:spMkLst>
        </pc:spChg>
        <pc:spChg chg="add mod">
          <ac:chgData name="이 대은" userId="1ba6ee5b3b796c7a" providerId="LiveId" clId="{B06FDE1C-CED0-42C3-BA6F-988DC5EB33A5}" dt="2023-04-29T17:50:13.563" v="2407" actId="20577"/>
          <ac:spMkLst>
            <pc:docMk/>
            <pc:sldMk cId="189108032" sldId="323"/>
            <ac:spMk id="7" creationId="{073280C3-B80C-A232-83C2-D9FB3A94160D}"/>
          </ac:spMkLst>
        </pc:spChg>
        <pc:spChg chg="add del">
          <ac:chgData name="이 대은" userId="1ba6ee5b3b796c7a" providerId="LiveId" clId="{B06FDE1C-CED0-42C3-BA6F-988DC5EB33A5}" dt="2023-04-29T17:50:50.951" v="2410" actId="22"/>
          <ac:spMkLst>
            <pc:docMk/>
            <pc:sldMk cId="189108032" sldId="323"/>
            <ac:spMk id="9" creationId="{6969097B-FE71-F9C3-DC9C-EAC8D983E03A}"/>
          </ac:spMkLst>
        </pc:spChg>
        <pc:spChg chg="mod">
          <ac:chgData name="이 대은" userId="1ba6ee5b3b796c7a" providerId="LiveId" clId="{B06FDE1C-CED0-42C3-BA6F-988DC5EB33A5}" dt="2023-04-29T17:46:21.013" v="2360"/>
          <ac:spMkLst>
            <pc:docMk/>
            <pc:sldMk cId="189108032" sldId="323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6:23.476" v="2361" actId="478"/>
          <ac:picMkLst>
            <pc:docMk/>
            <pc:sldMk cId="189108032" sldId="323"/>
            <ac:picMk id="5" creationId="{C948FA93-4B1A-949F-507A-7F67620824A6}"/>
          </ac:picMkLst>
        </pc:picChg>
        <pc:picChg chg="add mod">
          <ac:chgData name="이 대은" userId="1ba6ee5b3b796c7a" providerId="LiveId" clId="{B06FDE1C-CED0-42C3-BA6F-988DC5EB33A5}" dt="2023-04-29T17:50:32.572" v="2408" actId="1076"/>
          <ac:picMkLst>
            <pc:docMk/>
            <pc:sldMk cId="189108032" sldId="323"/>
            <ac:picMk id="6" creationId="{1B98E861-E885-52EF-89C4-A15EE1752860}"/>
          </ac:picMkLst>
        </pc:picChg>
      </pc:sldChg>
      <pc:sldChg chg="addSp delSp modSp add mod">
        <pc:chgData name="이 대은" userId="1ba6ee5b3b796c7a" providerId="LiveId" clId="{B06FDE1C-CED0-42C3-BA6F-988DC5EB33A5}" dt="2023-04-29T17:57:01.523" v="2444" actId="113"/>
        <pc:sldMkLst>
          <pc:docMk/>
          <pc:sldMk cId="2333681605" sldId="324"/>
        </pc:sldMkLst>
        <pc:spChg chg="mod">
          <ac:chgData name="이 대은" userId="1ba6ee5b3b796c7a" providerId="LiveId" clId="{B06FDE1C-CED0-42C3-BA6F-988DC5EB33A5}" dt="2023-04-29T17:57:01.523" v="2444" actId="113"/>
          <ac:spMkLst>
            <pc:docMk/>
            <pc:sldMk cId="2333681605" sldId="324"/>
            <ac:spMk id="7" creationId="{073280C3-B80C-A232-83C2-D9FB3A94160D}"/>
          </ac:spMkLst>
        </pc:spChg>
        <pc:picChg chg="add mod">
          <ac:chgData name="이 대은" userId="1ba6ee5b3b796c7a" providerId="LiveId" clId="{B06FDE1C-CED0-42C3-BA6F-988DC5EB33A5}" dt="2023-04-29T17:51:11.670" v="2418" actId="1076"/>
          <ac:picMkLst>
            <pc:docMk/>
            <pc:sldMk cId="2333681605" sldId="324"/>
            <ac:picMk id="2" creationId="{04D5F936-44C5-052E-D474-D10C02FF48C6}"/>
          </ac:picMkLst>
        </pc:picChg>
        <pc:picChg chg="del">
          <ac:chgData name="이 대은" userId="1ba6ee5b3b796c7a" providerId="LiveId" clId="{B06FDE1C-CED0-42C3-BA6F-988DC5EB33A5}" dt="2023-04-29T17:50:55.663" v="2412" actId="478"/>
          <ac:picMkLst>
            <pc:docMk/>
            <pc:sldMk cId="2333681605" sldId="324"/>
            <ac:picMk id="6" creationId="{1B98E861-E885-52EF-89C4-A15EE1752860}"/>
          </ac:picMkLst>
        </pc:pic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488239894" sldId="324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1569357091" sldId="325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347702612" sldId="3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3160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1055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5375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0576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8173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2762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0185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2650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0533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9546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484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2991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47754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98587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1516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14602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95384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36742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g8ceba84788_0_3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3" name="Google Shape;3583;g8ceba84788_0_3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10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6239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7051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9671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594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819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672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 dirty="0"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375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shorts/_dEqwTTaHM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817260" y="1147948"/>
            <a:ext cx="546991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b="1" dirty="0"/>
              <a:t>C</a:t>
            </a:r>
            <a:r>
              <a:rPr lang="ko-KR" altLang="en-US" sz="4400" b="1" dirty="0"/>
              <a:t>언어</a:t>
            </a: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b="1" dirty="0" err="1"/>
              <a:t>튜터링</a:t>
            </a:r>
            <a:endParaRPr sz="4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포인터 선언과 사용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예시</a:t>
            </a:r>
            <a:r>
              <a:rPr lang="en-US" altLang="ko-KR" sz="3600" b="1" dirty="0"/>
              <a:t>1</a:t>
            </a:r>
            <a:r>
              <a:rPr lang="ko-KR" altLang="en-US" sz="3600" b="1" dirty="0"/>
              <a:t> </a:t>
            </a:r>
            <a:endParaRPr sz="3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72A3A0-ABBB-4102-0B69-49B87F188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387" y="1175782"/>
            <a:ext cx="5991225" cy="364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9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포인터 선언과 사용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예시</a:t>
            </a:r>
            <a:r>
              <a:rPr lang="en-US" altLang="ko-KR" sz="3600" b="1" dirty="0"/>
              <a:t>2</a:t>
            </a:r>
            <a:r>
              <a:rPr lang="ko-KR" altLang="en-US" sz="3600" b="1" dirty="0"/>
              <a:t> </a:t>
            </a:r>
            <a:endParaRPr sz="3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7E9E03-94EE-C414-C992-14E542466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40" y="1234643"/>
            <a:ext cx="4591275" cy="346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2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포인터 주의사항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초기화</a:t>
            </a:r>
            <a:endParaRPr sz="3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3E0E2E-57D2-8F52-5CB2-29A5375F0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375" y="1197980"/>
            <a:ext cx="6335009" cy="3791479"/>
          </a:xfrm>
          <a:prstGeom prst="rect">
            <a:avLst/>
          </a:prstGeom>
        </p:spPr>
      </p:pic>
      <p:sp>
        <p:nvSpPr>
          <p:cNvPr id="2" name="순서도: 처리 1">
            <a:hlinkClick r:id="rId4"/>
            <a:extLst>
              <a:ext uri="{FF2B5EF4-FFF2-40B4-BE49-F238E27FC236}">
                <a16:creationId xmlns:a16="http://schemas.microsoft.com/office/drawing/2014/main" id="{CCBDFCDC-09FA-900D-ADCD-DDE21D378785}"/>
              </a:ext>
            </a:extLst>
          </p:cNvPr>
          <p:cNvSpPr/>
          <p:nvPr/>
        </p:nvSpPr>
        <p:spPr>
          <a:xfrm>
            <a:off x="7719060" y="3596640"/>
            <a:ext cx="1021080" cy="77724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</a:rPr>
              <a:t>0</a:t>
            </a:r>
            <a:r>
              <a:rPr lang="ko-KR" altLang="en-US" dirty="0">
                <a:solidFill>
                  <a:srgbClr val="000000"/>
                </a:solidFill>
              </a:rPr>
              <a:t>과 </a:t>
            </a:r>
            <a:r>
              <a:rPr lang="en-US" altLang="ko-KR" dirty="0">
                <a:solidFill>
                  <a:srgbClr val="000000"/>
                </a:solidFill>
              </a:rPr>
              <a:t>null</a:t>
            </a:r>
            <a:r>
              <a:rPr lang="ko-KR" altLang="en-US" dirty="0">
                <a:solidFill>
                  <a:srgbClr val="000000"/>
                </a:solidFill>
              </a:rPr>
              <a:t>의 차이</a:t>
            </a:r>
          </a:p>
        </p:txBody>
      </p:sp>
    </p:spTree>
    <p:extLst>
      <p:ext uri="{BB962C8B-B14F-4D97-AF65-F5344CB8AC3E}">
        <p14:creationId xmlns:p14="http://schemas.microsoft.com/office/powerpoint/2010/main" val="895413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200025"/>
            <a:ext cx="7772400" cy="8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포인터 주의사항 </a:t>
            </a:r>
            <a:br>
              <a:rPr lang="en-US" altLang="ko-KR" sz="3600" b="1" dirty="0"/>
            </a:br>
            <a:r>
              <a:rPr lang="en-US" altLang="ko-KR" sz="3600" b="1" dirty="0"/>
              <a:t>- </a:t>
            </a:r>
            <a:r>
              <a:rPr lang="ko-KR" altLang="en-US" sz="3600" b="1" dirty="0"/>
              <a:t>주소연산자와 참조연산자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A47D0B-FC2A-CE46-2C93-609F77999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896" y="1766732"/>
            <a:ext cx="7050208" cy="248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51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포인터 주의사항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자료형 일치</a:t>
            </a:r>
            <a:endParaRPr sz="3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2BFEFA-2FB4-64DB-8CB0-88EF61CD6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19" y="1871554"/>
            <a:ext cx="7072761" cy="182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30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포인터 주의사항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포인터의 크기</a:t>
            </a:r>
            <a:endParaRPr sz="3600" b="1" dirty="0"/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0D9BDC8B-A852-0A68-1D06-0CDD539EAC28}"/>
              </a:ext>
            </a:extLst>
          </p:cNvPr>
          <p:cNvSpPr txBox="1">
            <a:spLocks/>
          </p:cNvSpPr>
          <p:nvPr/>
        </p:nvSpPr>
        <p:spPr>
          <a:xfrm>
            <a:off x="1307920" y="1164595"/>
            <a:ext cx="6995160" cy="281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</a:pPr>
            <a:r>
              <a:rPr lang="ko-KR" altLang="en-US" sz="1800" dirty="0">
                <a:solidFill>
                  <a:srgbClr val="000000"/>
                </a:solidFill>
              </a:rPr>
              <a:t>포인터의 크기는 자료형과 관계없이 </a:t>
            </a:r>
            <a:r>
              <a:rPr lang="en-US" altLang="ko-KR" sz="1800" dirty="0">
                <a:solidFill>
                  <a:srgbClr val="000000"/>
                </a:solidFill>
              </a:rPr>
              <a:t>4</a:t>
            </a:r>
            <a:r>
              <a:rPr lang="ko-KR" altLang="en-US" sz="1800" dirty="0">
                <a:solidFill>
                  <a:srgbClr val="000000"/>
                </a:solidFill>
              </a:rPr>
              <a:t>바이트이다</a:t>
            </a:r>
            <a:r>
              <a:rPr lang="en-US" altLang="ko-KR" sz="1800" dirty="0">
                <a:solidFill>
                  <a:srgbClr val="000000"/>
                </a:solidFill>
              </a:rPr>
              <a:t>.</a:t>
            </a: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29240C-161F-C378-400D-D6ABB336A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117" y="1552448"/>
            <a:ext cx="5965890" cy="323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26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변수들을 서로 </a:t>
            </a: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Swap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하기</a:t>
            </a:r>
            <a:b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</a:br>
            <a:endParaRPr lang="ko-KR" altLang="en-US"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18660" y="1478280"/>
            <a:ext cx="411480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임시 저장 공간인 </a:t>
            </a:r>
            <a:r>
              <a:rPr lang="en-US" altLang="ko-KR" sz="18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tmp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를 만들어 변수를 서로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swap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하는 방법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이 방법은 너무 유명해서 다들 알고 있죠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~^^</a:t>
            </a:r>
          </a:p>
        </p:txBody>
      </p:sp>
      <p:pic>
        <p:nvPicPr>
          <p:cNvPr id="6" name="그림 5" descr="텍스트, 스크린샷, 멀티미디어, 정보기기이(가) 표시된 사진&#10;&#10;자동 생성된 설명">
            <a:extLst>
              <a:ext uri="{FF2B5EF4-FFF2-40B4-BE49-F238E27FC236}">
                <a16:creationId xmlns:a16="http://schemas.microsoft.com/office/drawing/2014/main" id="{F12C51CA-F2CF-2FD4-54F3-9D25091B6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253" y="1212272"/>
            <a:ext cx="2739407" cy="37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07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매개변수 전달 방법</a:t>
            </a:r>
          </a:p>
        </p:txBody>
      </p:sp>
      <p:sp>
        <p:nvSpPr>
          <p:cNvPr id="11" name="Google Shape;877;p44">
            <a:extLst>
              <a:ext uri="{FF2B5EF4-FFF2-40B4-BE49-F238E27FC236}">
                <a16:creationId xmlns:a16="http://schemas.microsoft.com/office/drawing/2014/main" id="{C022A48D-DCB4-CEEC-0684-40A8544C006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01806" y="1478280"/>
            <a:ext cx="7140388" cy="3220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Call</a:t>
            </a:r>
            <a:r>
              <a:rPr lang="ko-KR" altLang="en-US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by</a:t>
            </a:r>
            <a:r>
              <a:rPr lang="ko-KR" altLang="en-US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Value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b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Call by Reference 	Call by Address</a:t>
            </a:r>
            <a:b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				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				Call by Reference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endParaRPr lang="en-US" altLang="ko-KR" sz="24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sp>
        <p:nvSpPr>
          <p:cNvPr id="3" name="왼쪽 대괄호 2">
            <a:extLst>
              <a:ext uri="{FF2B5EF4-FFF2-40B4-BE49-F238E27FC236}">
                <a16:creationId xmlns:a16="http://schemas.microsoft.com/office/drawing/2014/main" id="{94C977CC-F578-F3B2-F166-A8B5FDFCDC67}"/>
              </a:ext>
            </a:extLst>
          </p:cNvPr>
          <p:cNvSpPr/>
          <p:nvPr/>
        </p:nvSpPr>
        <p:spPr>
          <a:xfrm>
            <a:off x="4450773" y="2571750"/>
            <a:ext cx="242454" cy="656359"/>
          </a:xfrm>
          <a:prstGeom prst="leftBracket">
            <a:avLst/>
          </a:prstGeom>
          <a:ln w="38100">
            <a:solidFill>
              <a:srgbClr val="2632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왼쪽 대괄호 3">
            <a:extLst>
              <a:ext uri="{FF2B5EF4-FFF2-40B4-BE49-F238E27FC236}">
                <a16:creationId xmlns:a16="http://schemas.microsoft.com/office/drawing/2014/main" id="{AC6C7A91-A791-0520-9B1C-1FA0E9B69659}"/>
              </a:ext>
            </a:extLst>
          </p:cNvPr>
          <p:cNvSpPr/>
          <p:nvPr/>
        </p:nvSpPr>
        <p:spPr>
          <a:xfrm>
            <a:off x="1250373" y="1717964"/>
            <a:ext cx="242454" cy="853786"/>
          </a:xfrm>
          <a:prstGeom prst="leftBracket">
            <a:avLst/>
          </a:prstGeom>
          <a:ln w="38100">
            <a:solidFill>
              <a:srgbClr val="2632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547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매개변수 전달 방법</a:t>
            </a:r>
          </a:p>
        </p:txBody>
      </p:sp>
      <p:sp>
        <p:nvSpPr>
          <p:cNvPr id="6" name="Google Shape;877;p44">
            <a:extLst>
              <a:ext uri="{FF2B5EF4-FFF2-40B4-BE49-F238E27FC236}">
                <a16:creationId xmlns:a16="http://schemas.microsoft.com/office/drawing/2014/main" id="{DCA9D1F8-0C68-22FB-81D8-41ED6C102DA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56760" y="1478280"/>
            <a:ext cx="411480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그럼 이 코드도 과연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swap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이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될까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...?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pic>
        <p:nvPicPr>
          <p:cNvPr id="8" name="그림 7" descr="텍스트, 스크린샷, 멀티미디어, 소프트웨어이(가) 표시된 사진&#10;&#10;자동 생성된 설명">
            <a:extLst>
              <a:ext uri="{FF2B5EF4-FFF2-40B4-BE49-F238E27FC236}">
                <a16:creationId xmlns:a16="http://schemas.microsoft.com/office/drawing/2014/main" id="{19D26575-6E45-DBD9-40FB-4B598C910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762" y="1136276"/>
            <a:ext cx="2219144" cy="371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30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매개변수 전달 방법</a:t>
            </a:r>
          </a:p>
        </p:txBody>
      </p:sp>
      <p:sp>
        <p:nvSpPr>
          <p:cNvPr id="6" name="Google Shape;877;p44">
            <a:extLst>
              <a:ext uri="{FF2B5EF4-FFF2-40B4-BE49-F238E27FC236}">
                <a16:creationId xmlns:a16="http://schemas.microsoft.com/office/drawing/2014/main" id="{DCA9D1F8-0C68-22FB-81D8-41ED6C102DA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18660" y="1478280"/>
            <a:ext cx="411480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되게 하는 방법이 있다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  <a:b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바로 포인터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(*)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이다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!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포인터가 무엇인지는 다음에 기회가 된다면 설명하겠습니다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...</a:t>
            </a:r>
            <a:endParaRPr lang="en-US" altLang="ko-KR" sz="1800" dirty="0">
              <a:latin typeface="+mj-lt"/>
              <a:ea typeface="바른공군체 Medium" panose="020B0600000101010101" pitchFamily="34" charset="-127"/>
            </a:endParaRPr>
          </a:p>
        </p:txBody>
      </p:sp>
      <p:pic>
        <p:nvPicPr>
          <p:cNvPr id="5" name="그림 4" descr="텍스트, 스크린샷, 멀티미디어, 소프트웨어이(가) 표시된 사진&#10;&#10;자동 생성된 설명">
            <a:extLst>
              <a:ext uri="{FF2B5EF4-FFF2-40B4-BE49-F238E27FC236}">
                <a16:creationId xmlns:a16="http://schemas.microsoft.com/office/drawing/2014/main" id="{9FB7A9D2-334B-AA57-9177-DF913B75D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696" y="1182445"/>
            <a:ext cx="2187575" cy="3665220"/>
          </a:xfrm>
          <a:prstGeom prst="rect">
            <a:avLst/>
          </a:prstGeom>
        </p:spPr>
      </p:pic>
      <p:pic>
        <p:nvPicPr>
          <p:cNvPr id="3" name="그림 2" descr="클립아트, 그래픽, 만화 영화이(가) 표시된 사진&#10;&#10;자동 생성된 설명">
            <a:extLst>
              <a:ext uri="{FF2B5EF4-FFF2-40B4-BE49-F238E27FC236}">
                <a16:creationId xmlns:a16="http://schemas.microsoft.com/office/drawing/2014/main" id="{018CC556-F02F-5201-A55A-F983FA5D6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190814" y="2885435"/>
            <a:ext cx="390355" cy="39035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E04AC08-5F1A-64A4-9EDB-FC1F024C1B83}"/>
              </a:ext>
            </a:extLst>
          </p:cNvPr>
          <p:cNvSpPr/>
          <p:nvPr/>
        </p:nvSpPr>
        <p:spPr>
          <a:xfrm>
            <a:off x="5360347" y="2526031"/>
            <a:ext cx="28692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3D9A794C-7764-32C4-CE28-6369D71E7E3B}"/>
              </a:ext>
            </a:extLst>
          </p:cNvPr>
          <p:cNvSpPr/>
          <p:nvPr/>
        </p:nvSpPr>
        <p:spPr>
          <a:xfrm rot="10800000">
            <a:off x="5338775" y="3471292"/>
            <a:ext cx="1225561" cy="324964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F1DB57-5FCB-D12E-FE28-F80A40F4C0F4}"/>
              </a:ext>
            </a:extLst>
          </p:cNvPr>
          <p:cNvSpPr txBox="1"/>
          <p:nvPr/>
        </p:nvSpPr>
        <p:spPr>
          <a:xfrm>
            <a:off x="6645415" y="3514343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다음 기회가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오늘임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5EB7FD-C87D-6626-61CA-885B33EF9593}"/>
              </a:ext>
            </a:extLst>
          </p:cNvPr>
          <p:cNvSpPr/>
          <p:nvPr/>
        </p:nvSpPr>
        <p:spPr>
          <a:xfrm>
            <a:off x="5360347" y="2750625"/>
            <a:ext cx="152051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680A82-F238-2A72-4F2D-CA0DFE705CD4}"/>
              </a:ext>
            </a:extLst>
          </p:cNvPr>
          <p:cNvSpPr/>
          <p:nvPr/>
        </p:nvSpPr>
        <p:spPr>
          <a:xfrm>
            <a:off x="5360347" y="3032305"/>
            <a:ext cx="230553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1623508" y="1960080"/>
            <a:ext cx="570693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4400" b="1" dirty="0"/>
              <a:t>포인터</a:t>
            </a:r>
            <a:endParaRPr lang="ko-KR" altLang="en-US" sz="4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5596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배열의 시작이 </a:t>
            </a:r>
            <a:r>
              <a:rPr lang="en-US" altLang="ko-KR" sz="3600" b="1" dirty="0"/>
              <a:t>0</a:t>
            </a:r>
            <a:r>
              <a:rPr lang="ko-KR" altLang="en-US" sz="3600" b="1" dirty="0"/>
              <a:t>인 이유</a:t>
            </a:r>
            <a:endParaRPr sz="3600" b="1" dirty="0"/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0D9BDC8B-A852-0A68-1D06-0CDD539EAC28}"/>
              </a:ext>
            </a:extLst>
          </p:cNvPr>
          <p:cNvSpPr txBox="1">
            <a:spLocks/>
          </p:cNvSpPr>
          <p:nvPr/>
        </p:nvSpPr>
        <p:spPr>
          <a:xfrm>
            <a:off x="1307920" y="1164595"/>
            <a:ext cx="6995160" cy="281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</a:pPr>
            <a:r>
              <a:rPr lang="en-US" altLang="ko-KR" sz="1800" dirty="0">
                <a:solidFill>
                  <a:srgbClr val="000000"/>
                </a:solidFill>
              </a:rPr>
              <a:t>Pdf </a:t>
            </a:r>
            <a:r>
              <a:rPr lang="ko-KR" altLang="en-US" sz="1800" dirty="0">
                <a:solidFill>
                  <a:srgbClr val="000000"/>
                </a:solidFill>
              </a:rPr>
              <a:t>참고</a:t>
            </a: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D0260A-BD73-3B5B-A54B-F6805B99A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302" y="1673533"/>
            <a:ext cx="5877745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93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배열 표기법과 포인터 표기법의 관계</a:t>
            </a:r>
            <a:endParaRPr sz="3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D1E584-A61F-E712-DC1F-902621F70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174" y="1545790"/>
            <a:ext cx="6789766" cy="231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17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배열의 이름은 그 배열의 시작 주소이다</a:t>
            </a:r>
            <a:endParaRPr sz="3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A5A9B1-ED3C-A031-55FF-2D0EF6B7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30" y="1838132"/>
            <a:ext cx="8878539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80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배열의 이름은 그 배열의 시작 주소이다</a:t>
            </a:r>
            <a:endParaRPr sz="3600" b="1" dirty="0"/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68FD91FB-21A5-43FC-5A87-4097A95CF7F1}"/>
              </a:ext>
            </a:extLst>
          </p:cNvPr>
          <p:cNvSpPr txBox="1">
            <a:spLocks/>
          </p:cNvSpPr>
          <p:nvPr/>
        </p:nvSpPr>
        <p:spPr>
          <a:xfrm>
            <a:off x="1219201" y="1977390"/>
            <a:ext cx="6995160" cy="281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 *p = &amp;data[0]</a:t>
            </a:r>
            <a:r>
              <a:rPr lang="en-US" altLang="ko-KR" sz="1800" dirty="0">
                <a:solidFill>
                  <a:srgbClr val="000000"/>
                </a:solidFill>
              </a:rPr>
              <a:t>;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 *p = &amp;*(data + 0);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Char *p = &amp;*data;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 *p = data;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ko-KR" sz="1800" dirty="0">
              <a:solidFill>
                <a:srgbClr val="0000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&amp;</a:t>
            </a:r>
            <a:r>
              <a:rPr lang="en-US" altLang="ko-KR" sz="1800" dirty="0">
                <a:solidFill>
                  <a:srgbClr val="000000"/>
                </a:solidFill>
              </a:rPr>
              <a:t>(*data)</a:t>
            </a:r>
            <a:r>
              <a:rPr lang="ko-KR" altLang="en-US" sz="1800" dirty="0">
                <a:solidFill>
                  <a:srgbClr val="000000"/>
                </a:solidFill>
              </a:rPr>
              <a:t>의 </a:t>
            </a:r>
            <a:r>
              <a:rPr lang="ko-KR" altLang="en-US" sz="1800" dirty="0" err="1">
                <a:solidFill>
                  <a:srgbClr val="000000"/>
                </a:solidFill>
              </a:rPr>
              <a:t>이미는</a:t>
            </a:r>
            <a:r>
              <a:rPr lang="ko-KR" altLang="en-US" sz="1800" dirty="0">
                <a:solidFill>
                  <a:srgbClr val="000000"/>
                </a:solidFill>
              </a:rPr>
              <a:t> </a:t>
            </a:r>
            <a:r>
              <a:rPr lang="en-US" altLang="ko-KR" sz="1800" dirty="0">
                <a:solidFill>
                  <a:srgbClr val="000000"/>
                </a:solidFill>
              </a:rPr>
              <a:t>data</a:t>
            </a:r>
            <a:r>
              <a:rPr lang="ko-KR" altLang="en-US" sz="1800" dirty="0">
                <a:solidFill>
                  <a:srgbClr val="000000"/>
                </a:solidFill>
              </a:rPr>
              <a:t>가 가리키는 대상</a:t>
            </a:r>
            <a:r>
              <a:rPr lang="en-US" altLang="ko-KR" sz="1800" dirty="0">
                <a:solidFill>
                  <a:srgbClr val="000000"/>
                </a:solidFill>
              </a:rPr>
              <a:t>(*data)</a:t>
            </a:r>
            <a:r>
              <a:rPr lang="ko-KR" altLang="en-US" sz="1800" dirty="0">
                <a:solidFill>
                  <a:srgbClr val="000000"/>
                </a:solidFill>
              </a:rPr>
              <a:t>의 주소를 얻겠다</a:t>
            </a:r>
            <a:r>
              <a:rPr lang="en-US" altLang="ko-KR" sz="1800" dirty="0">
                <a:solidFill>
                  <a:srgbClr val="000000"/>
                </a:solidFill>
              </a:rPr>
              <a:t>(&amp;)</a:t>
            </a:r>
            <a:r>
              <a:rPr lang="ko-KR" altLang="en-US" sz="1800" dirty="0">
                <a:solidFill>
                  <a:srgbClr val="000000"/>
                </a:solidFill>
              </a:rPr>
              <a:t>는</a:t>
            </a:r>
            <a:r>
              <a:rPr lang="en-US" altLang="ko-KR" sz="1800" dirty="0">
                <a:solidFill>
                  <a:srgbClr val="000000"/>
                </a:solidFill>
              </a:rPr>
              <a:t> </a:t>
            </a:r>
            <a:r>
              <a:rPr lang="ko-KR" altLang="en-US" sz="1800" dirty="0">
                <a:solidFill>
                  <a:srgbClr val="000000"/>
                </a:solidFill>
              </a:rPr>
              <a:t>뜻이다</a:t>
            </a:r>
            <a:r>
              <a:rPr lang="en-US" altLang="ko-KR" sz="1800" dirty="0">
                <a:solidFill>
                  <a:srgbClr val="000000"/>
                </a:solidFill>
              </a:rPr>
              <a:t>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Data</a:t>
            </a:r>
            <a:r>
              <a:rPr lang="ko-KR" altLang="en-US" sz="1800" dirty="0">
                <a:solidFill>
                  <a:srgbClr val="000000"/>
                </a:solidFill>
              </a:rPr>
              <a:t>가 가리키는 대상의 주소라는 의미는 결국 </a:t>
            </a:r>
            <a:r>
              <a:rPr lang="en-US" altLang="ko-KR" sz="1800" dirty="0">
                <a:solidFill>
                  <a:srgbClr val="000000"/>
                </a:solidFill>
              </a:rPr>
              <a:t>data </a:t>
            </a:r>
            <a:r>
              <a:rPr lang="ko-KR" altLang="en-US" sz="1800" dirty="0">
                <a:solidFill>
                  <a:srgbClr val="000000"/>
                </a:solidFill>
              </a:rPr>
              <a:t>변수가 저장된 메모리의 주소와 같다</a:t>
            </a:r>
            <a:r>
              <a:rPr lang="en-US" altLang="ko-KR" sz="1800" dirty="0">
                <a:solidFill>
                  <a:srgbClr val="000000"/>
                </a:solidFill>
              </a:rPr>
              <a:t>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ko-KR" altLang="en-US" sz="1800" dirty="0">
                <a:solidFill>
                  <a:srgbClr val="000000"/>
                </a:solidFill>
              </a:rPr>
              <a:t>그래서 </a:t>
            </a:r>
            <a:r>
              <a:rPr lang="en-US" altLang="ko-KR" sz="1800" dirty="0">
                <a:solidFill>
                  <a:srgbClr val="000000"/>
                </a:solidFill>
              </a:rPr>
              <a:t>&amp;(*data)</a:t>
            </a:r>
            <a:r>
              <a:rPr lang="ko-KR" altLang="en-US" sz="1800" dirty="0">
                <a:solidFill>
                  <a:srgbClr val="000000"/>
                </a:solidFill>
              </a:rPr>
              <a:t>는 </a:t>
            </a:r>
            <a:r>
              <a:rPr lang="en-US" altLang="ko-KR" sz="1800" dirty="0">
                <a:solidFill>
                  <a:srgbClr val="000000"/>
                </a:solidFill>
              </a:rPr>
              <a:t>data</a:t>
            </a:r>
            <a:r>
              <a:rPr lang="ko-KR" altLang="en-US" sz="1800" dirty="0">
                <a:solidFill>
                  <a:srgbClr val="000000"/>
                </a:solidFill>
              </a:rPr>
              <a:t>라고도 적을 수 있다</a:t>
            </a:r>
            <a:r>
              <a:rPr lang="en-US" altLang="ko-KR" sz="18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5394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배열의 시작이 </a:t>
            </a:r>
            <a:r>
              <a:rPr lang="en-US" altLang="ko-KR" sz="3600" b="1" dirty="0"/>
              <a:t>0</a:t>
            </a:r>
            <a:r>
              <a:rPr lang="ko-KR" altLang="en-US" sz="3600" b="1" dirty="0"/>
              <a:t>인 이유</a:t>
            </a:r>
            <a:endParaRPr sz="3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0576BE-4394-14E0-F430-5E2F3E285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265" y="1523832"/>
            <a:ext cx="6951469" cy="294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22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배열의 시작이 </a:t>
            </a:r>
            <a:r>
              <a:rPr lang="en-US" altLang="ko-KR" sz="3600" b="1" dirty="0"/>
              <a:t>0</a:t>
            </a:r>
            <a:r>
              <a:rPr lang="ko-KR" altLang="en-US" sz="3600" b="1" dirty="0"/>
              <a:t>인 이유</a:t>
            </a:r>
            <a:endParaRPr sz="3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B62350-CFAE-BCD3-D29A-6F1BFF47A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864" y="1333327"/>
            <a:ext cx="6068272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01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배열과 포인터</a:t>
            </a:r>
            <a:endParaRPr sz="3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93A38D-CEA9-21C8-A0EE-A0490EBCD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916" y="1176068"/>
            <a:ext cx="6392167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68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END</a:t>
            </a:r>
            <a:endParaRPr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CD431-D1B0-FE47-6769-8B6CD90B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Google Shape;3585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sz="36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Google Shape;3587;p77">
            <a:extLst>
              <a:ext uri="{FF2B5EF4-FFF2-40B4-BE49-F238E27FC236}">
                <a16:creationId xmlns:a16="http://schemas.microsoft.com/office/drawing/2014/main" id="{B68419B7-142E-7CD1-E789-AB557F08E1AD}"/>
              </a:ext>
            </a:extLst>
          </p:cNvPr>
          <p:cNvSpPr txBox="1">
            <a:spLocks/>
          </p:cNvSpPr>
          <p:nvPr/>
        </p:nvSpPr>
        <p:spPr>
          <a:xfrm>
            <a:off x="963375" y="1418114"/>
            <a:ext cx="6167040" cy="3725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운영체제의 메모리 관리 방식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주소 지정 방식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직접 주소 방식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간접 주소 방식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포인터 개요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주소연산자</a:t>
            </a:r>
            <a:r>
              <a:rPr lang="en-US" altLang="ko-KR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(&amp;)</a:t>
            </a: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참조연산자</a:t>
            </a:r>
            <a:r>
              <a:rPr lang="en-US" altLang="ko-KR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(*)</a:t>
            </a:r>
            <a:endParaRPr lang="ko-KR" altLang="en-US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포인터 선언과 사용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예시</a:t>
            </a:r>
            <a:r>
              <a:rPr lang="en-US" altLang="ko-KR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예시 </a:t>
            </a:r>
            <a:r>
              <a:rPr lang="en-US" altLang="ko-KR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indent="-304800">
              <a:lnSpc>
                <a:spcPct val="115000"/>
              </a:lnSpc>
              <a:buClr>
                <a:schemeClr val="accent3"/>
              </a:buClr>
              <a:buSzPts val="1200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포인터 주의사항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endParaRPr lang="en-US" altLang="ko-KR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주소연산자와 참조연산자</a:t>
            </a:r>
            <a:endParaRPr lang="en-US" altLang="ko-KR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 일치</a:t>
            </a:r>
            <a:endParaRPr lang="en-US" altLang="ko-KR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포인터의 크기</a:t>
            </a:r>
            <a:endParaRPr lang="en-US" altLang="ko-KR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95350" lvl="1" indent="-285750">
              <a:lnSpc>
                <a:spcPct val="115000"/>
              </a:lnSpc>
              <a:buClr>
                <a:schemeClr val="accent3"/>
              </a:buClr>
              <a:buSzPts val="1200"/>
            </a:pPr>
            <a:endParaRPr lang="en-US" altLang="ko-KR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Google Shape;3587;p77">
            <a:extLst>
              <a:ext uri="{FF2B5EF4-FFF2-40B4-BE49-F238E27FC236}">
                <a16:creationId xmlns:a16="http://schemas.microsoft.com/office/drawing/2014/main" id="{4456373B-09A8-41A2-05FE-057CC02BE407}"/>
              </a:ext>
            </a:extLst>
          </p:cNvPr>
          <p:cNvSpPr txBox="1">
            <a:spLocks/>
          </p:cNvSpPr>
          <p:nvPr/>
        </p:nvSpPr>
        <p:spPr>
          <a:xfrm>
            <a:off x="4251960" y="1410494"/>
            <a:ext cx="6167040" cy="3725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포인터 인자와 주소 반환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en-US" altLang="ko-KR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SWAP </a:t>
            </a: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배열과 포인터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표기법과 포인터 표기법의 관계</a:t>
            </a:r>
            <a:endParaRPr lang="en-US" altLang="ko-KR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배열의 시작이 </a:t>
            </a:r>
            <a:r>
              <a:rPr lang="en-US" altLang="ko-KR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인 이유</a:t>
            </a:r>
            <a:endParaRPr lang="en-US" altLang="ko-KR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배열의 이름은 그 배열의 시작 주소이다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포인터 배열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다중 포인터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EFACA4-93BA-E628-48C9-19F2969A8B44}"/>
              </a:ext>
            </a:extLst>
          </p:cNvPr>
          <p:cNvSpPr/>
          <p:nvPr/>
        </p:nvSpPr>
        <p:spPr>
          <a:xfrm>
            <a:off x="4824881" y="2998536"/>
            <a:ext cx="107997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00EE60-F476-9CB0-AD2A-DFD2F2021E80}"/>
              </a:ext>
            </a:extLst>
          </p:cNvPr>
          <p:cNvSpPr/>
          <p:nvPr/>
        </p:nvSpPr>
        <p:spPr>
          <a:xfrm>
            <a:off x="4824881" y="3267173"/>
            <a:ext cx="107997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4CD63201-24D0-F9F0-FFA4-1CFE6098DE4B}"/>
              </a:ext>
            </a:extLst>
          </p:cNvPr>
          <p:cNvSpPr/>
          <p:nvPr/>
        </p:nvSpPr>
        <p:spPr>
          <a:xfrm>
            <a:off x="6028840" y="3020491"/>
            <a:ext cx="1225561" cy="324964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4BCC1-871A-F966-32D2-2733D334768E}"/>
              </a:ext>
            </a:extLst>
          </p:cNvPr>
          <p:cNvSpPr txBox="1"/>
          <p:nvPr/>
        </p:nvSpPr>
        <p:spPr>
          <a:xfrm>
            <a:off x="7335480" y="2933889"/>
            <a:ext cx="19255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어렵기도 하고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시간도 없어서 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궁금하면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구글링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ㄱㄱ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운영체제의 메모리 관리 방식</a:t>
            </a:r>
            <a:endParaRPr sz="36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C5CDF5C-D5B9-F70E-6D60-64A44AB40233}"/>
              </a:ext>
            </a:extLst>
          </p:cNvPr>
          <p:cNvSpPr/>
          <p:nvPr/>
        </p:nvSpPr>
        <p:spPr>
          <a:xfrm>
            <a:off x="2434590" y="1424940"/>
            <a:ext cx="4274820" cy="15520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18EA1E-18AF-E923-1065-28B84DD635B8}"/>
              </a:ext>
            </a:extLst>
          </p:cNvPr>
          <p:cNvSpPr txBox="1"/>
          <p:nvPr/>
        </p:nvSpPr>
        <p:spPr>
          <a:xfrm>
            <a:off x="2760534" y="192738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850930-F109-04D2-F05E-97383E68278C}"/>
              </a:ext>
            </a:extLst>
          </p:cNvPr>
          <p:cNvSpPr txBox="1"/>
          <p:nvPr/>
        </p:nvSpPr>
        <p:spPr>
          <a:xfrm>
            <a:off x="5293638" y="1681162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  <a:b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F0AE000-51BA-2BB1-3D82-643F0988ABAE}"/>
              </a:ext>
            </a:extLst>
          </p:cNvPr>
          <p:cNvSpPr/>
          <p:nvPr/>
        </p:nvSpPr>
        <p:spPr>
          <a:xfrm>
            <a:off x="4012807" y="1993076"/>
            <a:ext cx="1160019" cy="453390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0" name="Google Shape;877;p44">
            <a:extLst>
              <a:ext uri="{FF2B5EF4-FFF2-40B4-BE49-F238E27FC236}">
                <a16:creationId xmlns:a16="http://schemas.microsoft.com/office/drawing/2014/main" id="{B85E2D0B-44EF-434C-7176-23B9C4960EAA}"/>
              </a:ext>
            </a:extLst>
          </p:cNvPr>
          <p:cNvSpPr txBox="1">
            <a:spLocks/>
          </p:cNvSpPr>
          <p:nvPr/>
        </p:nvSpPr>
        <p:spPr>
          <a:xfrm>
            <a:off x="1203961" y="3242310"/>
            <a:ext cx="6995160" cy="281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</a:pP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지금까지 프로그래밍을 하면서 변수를 사용하였고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변수를 사용하여 메모리에 데이터를 저장하거나 읽었다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altLang="ko-KR" sz="1800" dirty="0">
                <a:solidFill>
                  <a:srgbClr val="000000"/>
                </a:solidFill>
              </a:rPr>
              <a:t>C</a:t>
            </a:r>
            <a:r>
              <a:rPr lang="ko-KR" altLang="en-US" sz="1800" dirty="0">
                <a:solidFill>
                  <a:srgbClr val="000000"/>
                </a:solidFill>
              </a:rPr>
              <a:t>언어에서 원시코드를 컴파일 하면 그동안 사용했던 변수들이 모두 메모리 주소로 바뀌어서 적용된다</a:t>
            </a:r>
            <a:r>
              <a:rPr lang="en-US" altLang="ko-KR" sz="18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AD4E6-0821-DCF2-E08A-60897F836405}"/>
              </a:ext>
            </a:extLst>
          </p:cNvPr>
          <p:cNvSpPr txBox="1"/>
          <p:nvPr/>
        </p:nvSpPr>
        <p:spPr>
          <a:xfrm>
            <a:off x="4168150" y="182436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컴파일</a:t>
            </a:r>
          </a:p>
        </p:txBody>
      </p:sp>
    </p:spTree>
    <p:extLst>
      <p:ext uri="{BB962C8B-B14F-4D97-AF65-F5344CB8AC3E}">
        <p14:creationId xmlns:p14="http://schemas.microsoft.com/office/powerpoint/2010/main" val="255341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운영체제의 메모리 관리 방식</a:t>
            </a:r>
            <a:endParaRPr sz="36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C5CDF5C-D5B9-F70E-6D60-64A44AB40233}"/>
              </a:ext>
            </a:extLst>
          </p:cNvPr>
          <p:cNvSpPr/>
          <p:nvPr/>
        </p:nvSpPr>
        <p:spPr>
          <a:xfrm>
            <a:off x="2434590" y="1424940"/>
            <a:ext cx="4274820" cy="15520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18EA1E-18AF-E923-1065-28B84DD635B8}"/>
              </a:ext>
            </a:extLst>
          </p:cNvPr>
          <p:cNvSpPr txBox="1"/>
          <p:nvPr/>
        </p:nvSpPr>
        <p:spPr>
          <a:xfrm>
            <a:off x="2760534" y="192738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850930-F109-04D2-F05E-97383E68278C}"/>
              </a:ext>
            </a:extLst>
          </p:cNvPr>
          <p:cNvSpPr txBox="1"/>
          <p:nvPr/>
        </p:nvSpPr>
        <p:spPr>
          <a:xfrm>
            <a:off x="5293638" y="1681162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  <a:b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F0AE000-51BA-2BB1-3D82-643F0988ABAE}"/>
              </a:ext>
            </a:extLst>
          </p:cNvPr>
          <p:cNvSpPr/>
          <p:nvPr/>
        </p:nvSpPr>
        <p:spPr>
          <a:xfrm>
            <a:off x="4012807" y="1993076"/>
            <a:ext cx="1160019" cy="453390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0" name="Google Shape;877;p44">
            <a:extLst>
              <a:ext uri="{FF2B5EF4-FFF2-40B4-BE49-F238E27FC236}">
                <a16:creationId xmlns:a16="http://schemas.microsoft.com/office/drawing/2014/main" id="{B85E2D0B-44EF-434C-7176-23B9C4960EAA}"/>
              </a:ext>
            </a:extLst>
          </p:cNvPr>
          <p:cNvSpPr txBox="1">
            <a:spLocks/>
          </p:cNvSpPr>
          <p:nvPr/>
        </p:nvSpPr>
        <p:spPr>
          <a:xfrm>
            <a:off x="1203961" y="3242310"/>
            <a:ext cx="6995160" cy="281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</a:pP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결국 </a:t>
            </a:r>
            <a:r>
              <a:rPr lang="ko-KR" altLang="en-US" sz="1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컴파일된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실행파일에서는 변수의 이름보다는 변수가 위치한 메모리의 주소가 더 중요하다는 이야기이다</a:t>
            </a:r>
            <a:r>
              <a:rPr lang="en-US" altLang="ko-KR" sz="1800" dirty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ko-KR" altLang="en-US" sz="1800" dirty="0">
                <a:solidFill>
                  <a:srgbClr val="000000"/>
                </a:solidFill>
              </a:rPr>
              <a:t>그리고 지금 한 말을 다시 생각하면 변수 이름을 사용하지 않고 변수의 주소만 알고 있다면 변수 값을 읽거나 바꿀 수 있다</a:t>
            </a:r>
            <a:r>
              <a:rPr lang="en-US" altLang="ko-KR" sz="1800" dirty="0">
                <a:solidFill>
                  <a:srgbClr val="000000"/>
                </a:solidFill>
              </a:rPr>
              <a:t>.</a:t>
            </a: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AD4E6-0821-DCF2-E08A-60897F836405}"/>
              </a:ext>
            </a:extLst>
          </p:cNvPr>
          <p:cNvSpPr txBox="1"/>
          <p:nvPr/>
        </p:nvSpPr>
        <p:spPr>
          <a:xfrm>
            <a:off x="4168150" y="182436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컴파일</a:t>
            </a:r>
          </a:p>
        </p:txBody>
      </p:sp>
    </p:spTree>
    <p:extLst>
      <p:ext uri="{BB962C8B-B14F-4D97-AF65-F5344CB8AC3E}">
        <p14:creationId xmlns:p14="http://schemas.microsoft.com/office/powerpoint/2010/main" val="31861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직접 주소 방식</a:t>
            </a:r>
            <a:endParaRPr sz="3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7356D5-B9DB-1037-43AB-37FB1B7CC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408" y="1134871"/>
            <a:ext cx="3105583" cy="37724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78AE98A-D9B4-6658-1753-2BE14B70F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011" y="1289915"/>
            <a:ext cx="3038899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간접 주소 방식</a:t>
            </a:r>
            <a:endParaRPr sz="3600" b="1" dirty="0"/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0065D9AF-C953-9044-6CD5-C75F14443336}"/>
              </a:ext>
            </a:extLst>
          </p:cNvPr>
          <p:cNvSpPr txBox="1">
            <a:spLocks/>
          </p:cNvSpPr>
          <p:nvPr/>
        </p:nvSpPr>
        <p:spPr>
          <a:xfrm>
            <a:off x="1242061" y="1472685"/>
            <a:ext cx="6995160" cy="281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간접주소 방식을 </a:t>
            </a:r>
            <a:r>
              <a:rPr lang="ko-KR" altLang="en-US" sz="1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사용하는것이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포인터이다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ko-KR" sz="1800" dirty="0">
              <a:solidFill>
                <a:srgbClr val="0000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ko-KR" altLang="en-US" sz="1800" dirty="0">
                <a:solidFill>
                  <a:srgbClr val="000000"/>
                </a:solidFill>
              </a:rPr>
              <a:t>본격적으로 포인터를 배우기전에 </a:t>
            </a:r>
            <a:r>
              <a:rPr lang="ko-KR" altLang="en-US" sz="1800" dirty="0" err="1">
                <a:solidFill>
                  <a:srgbClr val="000000"/>
                </a:solidFill>
              </a:rPr>
              <a:t>스포</a:t>
            </a:r>
            <a:r>
              <a:rPr lang="en-US" altLang="ko-KR" sz="1800" dirty="0">
                <a:solidFill>
                  <a:srgbClr val="000000"/>
                </a:solidFill>
              </a:rPr>
              <a:t>!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ko-KR" sz="1800" dirty="0">
              <a:solidFill>
                <a:srgbClr val="0000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&lt;*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800" dirty="0">
                <a:solidFill>
                  <a:srgbClr val="000000"/>
                </a:solidFill>
              </a:rPr>
              <a:t> </a:t>
            </a:r>
            <a:r>
              <a:rPr lang="ko-KR" altLang="en-US" sz="1800" dirty="0">
                <a:solidFill>
                  <a:srgbClr val="000000"/>
                </a:solidFill>
              </a:rPr>
              <a:t>용도</a:t>
            </a:r>
            <a:r>
              <a:rPr lang="en-US" altLang="ko-KR" sz="1800" dirty="0">
                <a:solidFill>
                  <a:srgbClr val="000000"/>
                </a:solidFill>
              </a:rPr>
              <a:t>&gt;</a:t>
            </a:r>
            <a:r>
              <a:rPr lang="ko-KR" altLang="en-US" sz="1800" dirty="0">
                <a:solidFill>
                  <a:srgbClr val="000000"/>
                </a:solidFill>
              </a:rPr>
              <a:t> 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포인터를 선언 할 때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주소에 값 접근</a:t>
            </a: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ko-KR" sz="1800" dirty="0">
              <a:solidFill>
                <a:srgbClr val="0000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포인터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가리키는 변수에 접근하는 것</a:t>
            </a: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533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77;p44">
            <a:extLst>
              <a:ext uri="{FF2B5EF4-FFF2-40B4-BE49-F238E27FC236}">
                <a16:creationId xmlns:a16="http://schemas.microsoft.com/office/drawing/2014/main" id="{2E844F9D-FFCF-4600-F394-65DB18DE52F7}"/>
              </a:ext>
            </a:extLst>
          </p:cNvPr>
          <p:cNvSpPr txBox="1">
            <a:spLocks/>
          </p:cNvSpPr>
          <p:nvPr/>
        </p:nvSpPr>
        <p:spPr>
          <a:xfrm>
            <a:off x="1317445" y="1157214"/>
            <a:ext cx="6995160" cy="281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</a:pP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메모리는 일렬로 연속되어 있는 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크기가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1byte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배열이다</a:t>
            </a:r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변수는 선언될 때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메모리에 그 변수를 위한 공간이 할당된다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주소연산자</a:t>
            </a:r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(&amp;)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변수에 할당된 메모리 공간의 시작 주소를 구한다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포인터 개요</a:t>
            </a:r>
            <a:r>
              <a:rPr lang="en-US" altLang="ko-KR" sz="3600" b="1" dirty="0"/>
              <a:t> – </a:t>
            </a:r>
            <a:r>
              <a:rPr lang="ko-KR" altLang="en-US" sz="3600" b="1" dirty="0"/>
              <a:t>주소연산자</a:t>
            </a:r>
            <a:r>
              <a:rPr lang="en-US" altLang="ko-KR" sz="3600" b="1" dirty="0"/>
              <a:t>(&amp;)</a:t>
            </a:r>
            <a:endParaRPr sz="3600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C8DB720-D3B3-1C90-EF22-2586D96EA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046140"/>
              </p:ext>
            </p:extLst>
          </p:nvPr>
        </p:nvGraphicFramePr>
        <p:xfrm>
          <a:off x="442913" y="3953510"/>
          <a:ext cx="8258173" cy="370840"/>
        </p:xfrm>
        <a:graphic>
          <a:graphicData uri="http://schemas.openxmlformats.org/drawingml/2006/table">
            <a:tbl>
              <a:tblPr firstRow="1" bandRow="1">
                <a:tableStyleId>{58A9CC33-BF2B-4A8C-B225-2B59882A0213}</a:tableStyleId>
              </a:tblPr>
              <a:tblGrid>
                <a:gridCol w="1179739">
                  <a:extLst>
                    <a:ext uri="{9D8B030D-6E8A-4147-A177-3AD203B41FA5}">
                      <a16:colId xmlns:a16="http://schemas.microsoft.com/office/drawing/2014/main" val="3269515369"/>
                    </a:ext>
                  </a:extLst>
                </a:gridCol>
                <a:gridCol w="1179739">
                  <a:extLst>
                    <a:ext uri="{9D8B030D-6E8A-4147-A177-3AD203B41FA5}">
                      <a16:colId xmlns:a16="http://schemas.microsoft.com/office/drawing/2014/main" val="770873477"/>
                    </a:ext>
                  </a:extLst>
                </a:gridCol>
                <a:gridCol w="1179739">
                  <a:extLst>
                    <a:ext uri="{9D8B030D-6E8A-4147-A177-3AD203B41FA5}">
                      <a16:colId xmlns:a16="http://schemas.microsoft.com/office/drawing/2014/main" val="3324704022"/>
                    </a:ext>
                  </a:extLst>
                </a:gridCol>
                <a:gridCol w="1179739">
                  <a:extLst>
                    <a:ext uri="{9D8B030D-6E8A-4147-A177-3AD203B41FA5}">
                      <a16:colId xmlns:a16="http://schemas.microsoft.com/office/drawing/2014/main" val="2959228263"/>
                    </a:ext>
                  </a:extLst>
                </a:gridCol>
                <a:gridCol w="1179739">
                  <a:extLst>
                    <a:ext uri="{9D8B030D-6E8A-4147-A177-3AD203B41FA5}">
                      <a16:colId xmlns:a16="http://schemas.microsoft.com/office/drawing/2014/main" val="357091819"/>
                    </a:ext>
                  </a:extLst>
                </a:gridCol>
                <a:gridCol w="1179739">
                  <a:extLst>
                    <a:ext uri="{9D8B030D-6E8A-4147-A177-3AD203B41FA5}">
                      <a16:colId xmlns:a16="http://schemas.microsoft.com/office/drawing/2014/main" val="1630905143"/>
                    </a:ext>
                  </a:extLst>
                </a:gridCol>
                <a:gridCol w="1179739">
                  <a:extLst>
                    <a:ext uri="{9D8B030D-6E8A-4147-A177-3AD203B41FA5}">
                      <a16:colId xmlns:a16="http://schemas.microsoft.com/office/drawing/2014/main" val="254082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0000 0001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0000 1101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0000 0111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0100 1010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1111 1110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1110 1101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0001 0010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628431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1491415-1FD6-9A51-39E6-7177EFB2BDBE}"/>
              </a:ext>
            </a:extLst>
          </p:cNvPr>
          <p:cNvSpPr/>
          <p:nvPr/>
        </p:nvSpPr>
        <p:spPr>
          <a:xfrm rot="5400000">
            <a:off x="825114" y="4253402"/>
            <a:ext cx="370842" cy="358278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154217FB-A8E5-6C77-99B2-BBD6CD171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892956"/>
              </p:ext>
            </p:extLst>
          </p:nvPr>
        </p:nvGraphicFramePr>
        <p:xfrm>
          <a:off x="442913" y="3600684"/>
          <a:ext cx="8258173" cy="370840"/>
        </p:xfrm>
        <a:graphic>
          <a:graphicData uri="http://schemas.openxmlformats.org/drawingml/2006/table">
            <a:tbl>
              <a:tblPr firstRow="1" bandRow="1">
                <a:tableStyleId>{58A9CC33-BF2B-4A8C-B225-2B59882A0213}</a:tableStyleId>
              </a:tblPr>
              <a:tblGrid>
                <a:gridCol w="1179739">
                  <a:extLst>
                    <a:ext uri="{9D8B030D-6E8A-4147-A177-3AD203B41FA5}">
                      <a16:colId xmlns:a16="http://schemas.microsoft.com/office/drawing/2014/main" val="3269515369"/>
                    </a:ext>
                  </a:extLst>
                </a:gridCol>
                <a:gridCol w="1179739">
                  <a:extLst>
                    <a:ext uri="{9D8B030D-6E8A-4147-A177-3AD203B41FA5}">
                      <a16:colId xmlns:a16="http://schemas.microsoft.com/office/drawing/2014/main" val="770873477"/>
                    </a:ext>
                  </a:extLst>
                </a:gridCol>
                <a:gridCol w="1179739">
                  <a:extLst>
                    <a:ext uri="{9D8B030D-6E8A-4147-A177-3AD203B41FA5}">
                      <a16:colId xmlns:a16="http://schemas.microsoft.com/office/drawing/2014/main" val="3324704022"/>
                    </a:ext>
                  </a:extLst>
                </a:gridCol>
                <a:gridCol w="1179739">
                  <a:extLst>
                    <a:ext uri="{9D8B030D-6E8A-4147-A177-3AD203B41FA5}">
                      <a16:colId xmlns:a16="http://schemas.microsoft.com/office/drawing/2014/main" val="2959228263"/>
                    </a:ext>
                  </a:extLst>
                </a:gridCol>
                <a:gridCol w="1179739">
                  <a:extLst>
                    <a:ext uri="{9D8B030D-6E8A-4147-A177-3AD203B41FA5}">
                      <a16:colId xmlns:a16="http://schemas.microsoft.com/office/drawing/2014/main" val="357091819"/>
                    </a:ext>
                  </a:extLst>
                </a:gridCol>
                <a:gridCol w="1179739">
                  <a:extLst>
                    <a:ext uri="{9D8B030D-6E8A-4147-A177-3AD203B41FA5}">
                      <a16:colId xmlns:a16="http://schemas.microsoft.com/office/drawing/2014/main" val="1630905143"/>
                    </a:ext>
                  </a:extLst>
                </a:gridCol>
                <a:gridCol w="1179739">
                  <a:extLst>
                    <a:ext uri="{9D8B030D-6E8A-4147-A177-3AD203B41FA5}">
                      <a16:colId xmlns:a16="http://schemas.microsoft.com/office/drawing/2014/main" val="254082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0x01</a:t>
                      </a:r>
                      <a:endParaRPr lang="ko-KR" altLang="en-US" b="1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0x02</a:t>
                      </a:r>
                      <a:endParaRPr lang="ko-KR" altLang="en-US" b="1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0x03</a:t>
                      </a:r>
                      <a:endParaRPr lang="ko-KR" altLang="en-US" b="1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0x04</a:t>
                      </a:r>
                      <a:endParaRPr lang="ko-KR" altLang="en-US" b="1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0x05</a:t>
                      </a:r>
                      <a:endParaRPr lang="ko-KR" altLang="en-US" b="1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0x06</a:t>
                      </a:r>
                      <a:endParaRPr lang="ko-KR" altLang="en-US" b="1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0x07</a:t>
                      </a:r>
                      <a:endParaRPr lang="ko-KR" altLang="en-US" b="1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262843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6E9ACF7-E879-2869-276D-046A0FAD6C96}"/>
              </a:ext>
            </a:extLst>
          </p:cNvPr>
          <p:cNvSpPr txBox="1"/>
          <p:nvPr/>
        </p:nvSpPr>
        <p:spPr>
          <a:xfrm>
            <a:off x="648897" y="462765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컴파일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5EEC68-B437-E455-585D-A4A7F807B526}"/>
              </a:ext>
            </a:extLst>
          </p:cNvPr>
          <p:cNvSpPr txBox="1"/>
          <p:nvPr/>
        </p:nvSpPr>
        <p:spPr>
          <a:xfrm>
            <a:off x="442913" y="302558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 주소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542FA2A-B553-3AED-482D-66A15D77D9D6}"/>
              </a:ext>
            </a:extLst>
          </p:cNvPr>
          <p:cNvSpPr/>
          <p:nvPr/>
        </p:nvSpPr>
        <p:spPr>
          <a:xfrm rot="16200000">
            <a:off x="825113" y="3325478"/>
            <a:ext cx="370842" cy="358278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CACAF35-D63E-04D4-973E-0235C98B49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37" b="10200"/>
          <a:stretch/>
        </p:blipFill>
        <p:spPr>
          <a:xfrm>
            <a:off x="3002140" y="2196704"/>
            <a:ext cx="3139718" cy="12810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4CA4C97-2138-8E5E-0E79-35D44B58D88D}"/>
              </a:ext>
            </a:extLst>
          </p:cNvPr>
          <p:cNvSpPr/>
          <p:nvPr/>
        </p:nvSpPr>
        <p:spPr>
          <a:xfrm>
            <a:off x="1702078" y="2060031"/>
            <a:ext cx="145260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8C8CB0-7DAA-D28C-34DF-F89C121E4E4E}"/>
              </a:ext>
            </a:extLst>
          </p:cNvPr>
          <p:cNvSpPr/>
          <p:nvPr/>
        </p:nvSpPr>
        <p:spPr>
          <a:xfrm>
            <a:off x="5654001" y="2672638"/>
            <a:ext cx="2600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C1A3C5CF-3770-6356-00B1-EABB211B52C2}"/>
              </a:ext>
            </a:extLst>
          </p:cNvPr>
          <p:cNvSpPr/>
          <p:nvPr/>
        </p:nvSpPr>
        <p:spPr>
          <a:xfrm rot="16200000">
            <a:off x="5051224" y="2127285"/>
            <a:ext cx="190742" cy="468774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85394A-9F48-41D1-6AC7-925EFA51A953}"/>
              </a:ext>
            </a:extLst>
          </p:cNvPr>
          <p:cNvSpPr txBox="1"/>
          <p:nvPr/>
        </p:nvSpPr>
        <p:spPr>
          <a:xfrm>
            <a:off x="4198217" y="4587821"/>
            <a:ext cx="2085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할당된 메모리 공간</a:t>
            </a:r>
          </a:p>
        </p:txBody>
      </p:sp>
    </p:spTree>
    <p:extLst>
      <p:ext uri="{BB962C8B-B14F-4D97-AF65-F5344CB8AC3E}">
        <p14:creationId xmlns:p14="http://schemas.microsoft.com/office/powerpoint/2010/main" val="281682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포인터 선언과 사용</a:t>
            </a:r>
            <a:endParaRPr sz="3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E900F2-36C0-31D9-29C0-FE5EEEEF8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180" y="1017725"/>
            <a:ext cx="5913120" cy="424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58464"/>
      </p:ext>
    </p:extLst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</TotalTime>
  <Words>513</Words>
  <Application>Microsoft Office PowerPoint</Application>
  <PresentationFormat>화면 슬라이드 쇼(16:9)</PresentationFormat>
  <Paragraphs>117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Raleway</vt:lpstr>
      <vt:lpstr>강한공군체 Medium</vt:lpstr>
      <vt:lpstr>맑은 고딕</vt:lpstr>
      <vt:lpstr>Wingdings</vt:lpstr>
      <vt:lpstr>바른공군체 Medium</vt:lpstr>
      <vt:lpstr>Fredoka One</vt:lpstr>
      <vt:lpstr>Arial</vt:lpstr>
      <vt:lpstr>Retato Slideshow by Slidesgo</vt:lpstr>
      <vt:lpstr>C언어 튜터링</vt:lpstr>
      <vt:lpstr>포인터</vt:lpstr>
      <vt:lpstr>목차</vt:lpstr>
      <vt:lpstr>운영체제의 메모리 관리 방식</vt:lpstr>
      <vt:lpstr>운영체제의 메모리 관리 방식</vt:lpstr>
      <vt:lpstr>직접 주소 방식</vt:lpstr>
      <vt:lpstr>간접 주소 방식</vt:lpstr>
      <vt:lpstr>포인터 개요 – 주소연산자(&amp;)</vt:lpstr>
      <vt:lpstr>포인터 선언과 사용</vt:lpstr>
      <vt:lpstr>포인터 선언과 사용 – 예시1 </vt:lpstr>
      <vt:lpstr>포인터 선언과 사용 – 예시2 </vt:lpstr>
      <vt:lpstr>포인터 주의사항 - 초기화</vt:lpstr>
      <vt:lpstr>포인터 주의사항  - 주소연산자와 참조연산자</vt:lpstr>
      <vt:lpstr>포인터 주의사항 – 자료형 일치</vt:lpstr>
      <vt:lpstr>포인터 주의사항 – 포인터의 크기</vt:lpstr>
      <vt:lpstr>변수들을 서로 Swap하기 </vt:lpstr>
      <vt:lpstr>매개변수 전달 방법</vt:lpstr>
      <vt:lpstr>매개변수 전달 방법</vt:lpstr>
      <vt:lpstr>매개변수 전달 방법</vt:lpstr>
      <vt:lpstr>배열의 시작이 0인 이유</vt:lpstr>
      <vt:lpstr>배열 표기법과 포인터 표기법의 관계</vt:lpstr>
      <vt:lpstr>배열의 이름은 그 배열의 시작 주소이다</vt:lpstr>
      <vt:lpstr>배열의 이름은 그 배열의 시작 주소이다</vt:lpstr>
      <vt:lpstr>배열의 시작이 0인 이유</vt:lpstr>
      <vt:lpstr>배열의 시작이 0인 이유</vt:lpstr>
      <vt:lpstr>배열과 포인터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기본 이론</dc:title>
  <cp:lastModifiedBy>이대은</cp:lastModifiedBy>
  <cp:revision>92</cp:revision>
  <dcterms:modified xsi:type="dcterms:W3CDTF">2023-09-11T21:22:37Z</dcterms:modified>
</cp:coreProperties>
</file>